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37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TIC-TAC-TOE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A.Aswini</a:t>
            </a:r>
            <a:endParaRPr dirty="0"/>
          </a:p>
          <a:p>
            <a:r>
              <a:rPr lang="en-US" dirty="0"/>
              <a:t>222P1A3201</a:t>
            </a:r>
            <a:endParaRPr dirty="0"/>
          </a:p>
          <a:p>
            <a:r>
              <a:rPr lang="en-US" dirty="0"/>
              <a:t>Chaitanya Bharathi Institute Of Technology</a:t>
            </a:r>
            <a:endParaRPr dirty="0"/>
          </a:p>
          <a:p>
            <a:r>
              <a:rPr lang="en-US" dirty="0"/>
              <a:t>18.6.2025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Detecting win/draw conditions correctly</a:t>
            </a:r>
          </a:p>
          <a:p>
            <a:r>
              <a:t>• Managing turns and preventing double click</a:t>
            </a:r>
          </a:p>
          <a:p>
            <a:r>
              <a:t>• GUI layout issues</a:t>
            </a:r>
          </a:p>
          <a:p>
            <a:r>
              <a:t>• Handling invalid moves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AI opponent using Minimax Algorithm</a:t>
            </a:r>
          </a:p>
          <a:p>
            <a:r>
              <a:t>• Add sound effects</a:t>
            </a:r>
          </a:p>
          <a:p>
            <a:r>
              <a:t>• Scoreboard to track wins</a:t>
            </a:r>
          </a:p>
          <a:p>
            <a:r>
              <a:t>• Multiplayer over LAN/internet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Improved understanding of logic</a:t>
            </a:r>
          </a:p>
          <a:p>
            <a:r>
              <a:t>• Learned GUI/web development basics</a:t>
            </a:r>
          </a:p>
          <a:p>
            <a:r>
              <a:t>• Understood project structure and version control</a:t>
            </a:r>
          </a:p>
          <a:p>
            <a:r>
              <a:t>• Enhanced debugging/testing skills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Fun and educational project</a:t>
            </a:r>
          </a:p>
          <a:p>
            <a:r>
              <a:t>• Useful for real-world coding practice</a:t>
            </a:r>
          </a:p>
          <a:p>
            <a:r>
              <a:t>• Thank you!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Tic-Tac-Toe is a 2-player game.</a:t>
            </a:r>
          </a:p>
          <a:p>
            <a:r>
              <a:t>• Simple logic-based game using a 3x3 grid.</a:t>
            </a:r>
          </a:p>
          <a:p>
            <a:r>
              <a:t>• Played by marking X and O.</a:t>
            </a:r>
          </a:p>
          <a:p>
            <a:r>
              <a:t>• This is a basic project using [your chosen language].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 a functional Tic-Tac-Toe game.</a:t>
            </a:r>
          </a:p>
          <a:p>
            <a:r>
              <a:t>• Apply programming knowledge in a real project.</a:t>
            </a:r>
          </a:p>
          <a:p>
            <a:r>
              <a:t>• Understand game logic and player interaction.</a:t>
            </a:r>
          </a:p>
          <a:p>
            <a:r>
              <a:t>• Improve problem-solving and UI/UX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Language: Python / JavaScript</a:t>
            </a:r>
          </a:p>
          <a:p>
            <a:r>
              <a:t>• Interface: Tkinter / HTML</a:t>
            </a:r>
          </a:p>
          <a:p>
            <a:r>
              <a:t>• IDE: VS Code / IDLE</a:t>
            </a:r>
          </a:p>
          <a:p>
            <a:r>
              <a:t>• Platform: Desktop / Web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 players: Player 1 uses X, Player 2 uses O.</a:t>
            </a:r>
          </a:p>
          <a:p>
            <a:r>
              <a:t>• Players take turns to mark empty squares.</a:t>
            </a:r>
          </a:p>
          <a:p>
            <a:r>
              <a:t>• First player to get 3 in a row wins.</a:t>
            </a:r>
          </a:p>
          <a:p>
            <a:r>
              <a:t>• If all squares filled with no winner → Draw.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Start game</a:t>
            </a:r>
          </a:p>
          <a:p>
            <a:r>
              <a:t>• Take turns to mark</a:t>
            </a:r>
          </a:p>
          <a:p>
            <a:r>
              <a:t>• Check for winner/draw</a:t>
            </a:r>
          </a:p>
          <a:p>
            <a:r>
              <a:t>• Display result</a:t>
            </a:r>
          </a:p>
          <a:p>
            <a:r>
              <a:t>• Option to restart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main.py: Starts the game</a:t>
            </a:r>
          </a:p>
          <a:p>
            <a:r>
              <a:t>• game_logic.py: Win/draw check</a:t>
            </a:r>
          </a:p>
          <a:p>
            <a:r>
              <a:t>• ui.py: (If GUI) handles button clicks</a:t>
            </a:r>
          </a:p>
          <a:p>
            <a:r>
              <a:t>• test_game.py: Unit testing (optional)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(Screenshots)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screenshots or mockups here:</a:t>
            </a:r>
          </a:p>
          <a:p>
            <a:r>
              <a:t>• Game grid</a:t>
            </a:r>
          </a:p>
          <a:p>
            <a:r>
              <a:t>• Player turn display</a:t>
            </a:r>
          </a:p>
          <a:p>
            <a:r>
              <a:t>• Result announcement</a:t>
            </a:r>
          </a:p>
          <a:p>
            <a:r>
              <a:t>• Reset button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(Tkinter):</a:t>
            </a:r>
          </a:p>
          <a:p>
            <a:r>
              <a:t>git clone https://github.com/yourusername/tic-tac-toe</a:t>
            </a:r>
          </a:p>
          <a:p>
            <a:r>
              <a:t>cd tic-tac-toe</a:t>
            </a:r>
          </a:p>
          <a:p>
            <a:r>
              <a:t>python src/main.py</a:t>
            </a:r>
          </a:p>
          <a:p>
            <a:endParaRPr/>
          </a:p>
          <a:p>
            <a:r>
              <a:t>Web (HTML/JS):</a:t>
            </a:r>
          </a:p>
          <a:p>
            <a:r>
              <a:t>Open index.html in browser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388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TIC-TAC-TOE GAME</vt:lpstr>
      <vt:lpstr>Introduction</vt:lpstr>
      <vt:lpstr>Project Objective</vt:lpstr>
      <vt:lpstr>Technology Used</vt:lpstr>
      <vt:lpstr>Game Rules</vt:lpstr>
      <vt:lpstr>Game Flow</vt:lpstr>
      <vt:lpstr>Code Structure</vt:lpstr>
      <vt:lpstr>User Interface (Screenshots)</vt:lpstr>
      <vt:lpstr>How to Run the Project</vt:lpstr>
      <vt:lpstr>Challenges Faced</vt:lpstr>
      <vt:lpstr>Future Enhancements</vt:lpstr>
      <vt:lpstr>Learning Outcome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GAME</dc:title>
  <dc:subject/>
  <dc:creator>Admin</dc:creator>
  <cp:keywords/>
  <dc:description>generated using python-pptx</dc:description>
  <cp:lastModifiedBy>ashu reddy</cp:lastModifiedBy>
  <cp:revision>3</cp:revision>
  <dcterms:created xsi:type="dcterms:W3CDTF">2013-01-27T09:14:16Z</dcterms:created>
  <dcterms:modified xsi:type="dcterms:W3CDTF">2025-06-18T14:37:57Z</dcterms:modified>
  <cp:category/>
</cp:coreProperties>
</file>