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7813"/>
            <a:ext cx="87630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Validation of CUENUF in DPD</a:t>
            </a:r>
            <a:endParaRPr lang="zh-CN" altLang="en-US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5307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dirty="0" smtClean="0"/>
              <a:t>A single polyelectrolyte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Charge fraction: </a:t>
            </a:r>
            <a:r>
              <a:rPr lang="el-GR" altLang="zh-CN" sz="2000" dirty="0" smtClean="0"/>
              <a:t>θ</a:t>
            </a:r>
            <a:r>
              <a:rPr lang="en-US" altLang="zh-CN" sz="2000" dirty="0" smtClean="0"/>
              <a:t>=0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0.24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0.48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0.76,  1.0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Length: </a:t>
            </a:r>
            <a:r>
              <a:rPr lang="en-US" altLang="zh-CN" sz="2000" dirty="0" err="1" smtClean="0"/>
              <a:t>Np</a:t>
            </a:r>
            <a:r>
              <a:rPr lang="en-US" altLang="zh-CN" sz="2000" dirty="0" smtClean="0"/>
              <a:t>=50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Charge magnitude: </a:t>
            </a:r>
            <a:r>
              <a:rPr lang="en-US" altLang="zh-CN" sz="2000" i="1" dirty="0" smtClean="0"/>
              <a:t>e</a:t>
            </a:r>
            <a:r>
              <a:rPr lang="en-US" altLang="zh-CN" sz="2000" dirty="0" smtClean="0"/>
              <a:t>/2 assigned uniformly on beads.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Counter icons: </a:t>
            </a:r>
            <a:r>
              <a:rPr lang="en-US" altLang="zh-CN" sz="2000" i="1" dirty="0" smtClean="0"/>
              <a:t>-e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75 molecules containing: 75 </a:t>
            </a:r>
            <a:r>
              <a:rPr lang="en-US" altLang="zh-CN" sz="2000" dirty="0" err="1" smtClean="0"/>
              <a:t>cations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and 75 anions with charge </a:t>
            </a:r>
            <a:r>
              <a:rPr lang="en-US" altLang="zh-CN" sz="2000" i="1" dirty="0" smtClean="0"/>
              <a:t>e</a:t>
            </a:r>
            <a:r>
              <a:rPr lang="en-US" altLang="zh-CN" sz="2000" dirty="0" smtClean="0"/>
              <a:t> and </a:t>
            </a:r>
            <a:r>
              <a:rPr lang="en-US" altLang="zh-CN" sz="2000" i="1" dirty="0" smtClean="0"/>
              <a:t>–e</a:t>
            </a:r>
            <a:r>
              <a:rPr lang="en-US" altLang="zh-CN" sz="2000" dirty="0" smtClean="0"/>
              <a:t> respectively.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Number of total beads: 10125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Box volume: 15*15*15, </a:t>
            </a:r>
            <a:r>
              <a:rPr lang="el-GR" altLang="zh-CN" sz="2000" dirty="0" smtClean="0"/>
              <a:t>ρ</a:t>
            </a:r>
            <a:r>
              <a:rPr lang="en-US" altLang="zh-CN" sz="2000" dirty="0" smtClean="0"/>
              <a:t>=3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Equilibrium bond distance: r0=0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Spring constant: K=4.0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Alpha between polymer and water: </a:t>
            </a:r>
            <a:r>
              <a:rPr lang="el-GR" altLang="zh-CN" sz="2000" dirty="0" smtClean="0"/>
              <a:t>α</a:t>
            </a:r>
            <a:r>
              <a:rPr lang="en-US" altLang="zh-CN" sz="2000" baseline="-25000" dirty="0" smtClean="0"/>
              <a:t>pw</a:t>
            </a:r>
            <a:r>
              <a:rPr lang="en-US" altLang="zh-CN" sz="2000" dirty="0" smtClean="0"/>
              <a:t>=80.42, others: </a:t>
            </a:r>
            <a:r>
              <a:rPr lang="el-GR" altLang="zh-CN" sz="2000" dirty="0" smtClean="0"/>
              <a:t>α</a:t>
            </a:r>
            <a:r>
              <a:rPr lang="en-US" altLang="zh-CN" sz="2000" dirty="0" smtClean="0"/>
              <a:t>=78.3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71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C:\Documents and Settings\Administrator\Application Data\Tencent\Users\303147901\QQ\WinTemp\RichOle\C%)O}U3262QMOB7C]~9Z@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50" y="304800"/>
            <a:ext cx="35242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4" descr="C:\Documents and Settings\Administrator\Application Data\Tencent\Users\303147901\QQ\WinTemp\RichOle\KYG8WUEZMF10DND{NWE4~9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4488"/>
            <a:ext cx="5029200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5" descr="C:\Documents and Settings\Administrator\Application Data\Tencent\Users\303147901\QQ\WinTemp\RichOle\%Z}}M[90~12Y0{_J8%W}]~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502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7" descr="C:\Documents and Settings\Administrator\Application Data\Tencent\Users\303147901\QQ\WinTemp\RichOle\AT1D228XEINK)U0NM]1C3R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0"/>
            <a:ext cx="502920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extBox 1"/>
          <p:cNvSpPr txBox="1">
            <a:spLocks noChangeArrowheads="1"/>
          </p:cNvSpPr>
          <p:nvPr/>
        </p:nvSpPr>
        <p:spPr bwMode="auto">
          <a:xfrm>
            <a:off x="381000" y="2286000"/>
            <a:ext cx="26860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CUENUF:</a:t>
            </a:r>
            <a:endParaRPr lang="zh-CN" altLang="en-US"/>
          </a:p>
        </p:txBody>
      </p:sp>
      <p:sp>
        <p:nvSpPr>
          <p:cNvPr id="5127" name="TextBox 2"/>
          <p:cNvSpPr txBox="1">
            <a:spLocks noChangeArrowheads="1"/>
          </p:cNvSpPr>
          <p:nvPr/>
        </p:nvSpPr>
        <p:spPr bwMode="auto">
          <a:xfrm>
            <a:off x="381000" y="4191000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PPPM:</a:t>
            </a:r>
            <a:endParaRPr lang="zh-CN" altLang="en-US"/>
          </a:p>
        </p:txBody>
      </p:sp>
      <p:sp>
        <p:nvSpPr>
          <p:cNvPr id="5128" name="矩形 1"/>
          <p:cNvSpPr>
            <a:spLocks noChangeArrowheads="1"/>
          </p:cNvSpPr>
          <p:nvPr/>
        </p:nvSpPr>
        <p:spPr bwMode="auto">
          <a:xfrm>
            <a:off x="457200" y="5726113"/>
            <a:ext cx="3140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Precision: CUENUF &gt; PPPM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5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全屏显示(4:3)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（1）Validation of CUENUF in DPD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（1）Validation of CUENUF in DPD</dc:title>
  <cp:lastModifiedBy>微软用户</cp:lastModifiedBy>
  <cp:revision>1</cp:revision>
  <dcterms:modified xsi:type="dcterms:W3CDTF">2016-03-18T00:44:32Z</dcterms:modified>
</cp:coreProperties>
</file>