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10/11/2023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455101"/>
            <a:ext cx="8582961" cy="2693096"/>
          </a:xfrm>
        </p:spPr>
        <p:txBody>
          <a:bodyPr>
            <a:normAutofit/>
          </a:bodyPr>
          <a:lstStyle/>
          <a:p>
            <a:r>
              <a:rPr lang="en-IN" dirty="0" smtClean="0"/>
              <a:t>INNOVATION</a:t>
            </a:r>
            <a:br>
              <a:rPr lang="en-IN" dirty="0" smtClean="0"/>
            </a:br>
            <a:r>
              <a:rPr lang="en-IN" dirty="0"/>
              <a:t/>
            </a:r>
            <a:br>
              <a:rPr lang="en-IN" dirty="0"/>
            </a:br>
            <a:endParaRPr lang="en-IN" dirty="0"/>
          </a:p>
        </p:txBody>
      </p:sp>
    </p:spTree>
    <p:extLst>
      <p:ext uri="{BB962C8B-B14F-4D97-AF65-F5344CB8AC3E}">
        <p14:creationId xmlns:p14="http://schemas.microsoft.com/office/powerpoint/2010/main" val="1616547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6"/>
            <a:ext cx="8689976" cy="1079160"/>
          </a:xfrm>
        </p:spPr>
        <p:txBody>
          <a:bodyPr/>
          <a:lstStyle/>
          <a:p>
            <a:r>
              <a:rPr lang="en-IN" b="1" dirty="0"/>
              <a:t>Error Handling</a:t>
            </a:r>
            <a:endParaRPr lang="en-IN" dirty="0"/>
          </a:p>
        </p:txBody>
      </p:sp>
      <p:sp>
        <p:nvSpPr>
          <p:cNvPr id="3" name="Subtitle 2"/>
          <p:cNvSpPr>
            <a:spLocks noGrp="1"/>
          </p:cNvSpPr>
          <p:nvPr>
            <p:ph type="subTitle" idx="1"/>
          </p:nvPr>
        </p:nvSpPr>
        <p:spPr>
          <a:xfrm>
            <a:off x="1751012" y="2981196"/>
            <a:ext cx="8689976" cy="2276604"/>
          </a:xfrm>
        </p:spPr>
        <p:txBody>
          <a:bodyPr>
            <a:normAutofit fontScale="92500"/>
          </a:bodyPr>
          <a:lstStyle/>
          <a:p>
            <a:r>
              <a:rPr lang="en-US" dirty="0"/>
              <a:t>Implement error handling mechanisms to gracefully handle user input that the system cannot understand or that falls outside the expected use cases</a:t>
            </a:r>
            <a:r>
              <a:rPr lang="en-US" dirty="0" smtClean="0"/>
              <a:t>.</a:t>
            </a:r>
            <a:r>
              <a:rPr lang="en-US" dirty="0"/>
              <a:t> Implement error handling mechanisms to gracefully handle user input that the system cannot understand or that falls outside the expected use cases.</a:t>
            </a:r>
            <a:endParaRPr lang="en-IN" dirty="0"/>
          </a:p>
        </p:txBody>
      </p:sp>
    </p:spTree>
    <p:extLst>
      <p:ext uri="{BB962C8B-B14F-4D97-AF65-F5344CB8AC3E}">
        <p14:creationId xmlns:p14="http://schemas.microsoft.com/office/powerpoint/2010/main" val="2005533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Feedback Loop</a:t>
            </a:r>
            <a:endParaRPr lang="en-IN" dirty="0"/>
          </a:p>
        </p:txBody>
      </p:sp>
      <p:sp>
        <p:nvSpPr>
          <p:cNvPr id="3" name="Content Placeholder 2"/>
          <p:cNvSpPr>
            <a:spLocks noGrp="1"/>
          </p:cNvSpPr>
          <p:nvPr>
            <p:ph sz="quarter" idx="13"/>
          </p:nvPr>
        </p:nvSpPr>
        <p:spPr/>
        <p:txBody>
          <a:bodyPr/>
          <a:lstStyle/>
          <a:p>
            <a:r>
              <a:rPr lang="en-US" dirty="0"/>
              <a:t>Continuously improve your NLU system by collecting user feedback and using it to refine your models and training data. Implement mechanisms for learning from user interactions to adapt to changing language patterns and user preferences.</a:t>
            </a:r>
            <a:endParaRPr lang="en-IN" dirty="0"/>
          </a:p>
        </p:txBody>
      </p:sp>
    </p:spTree>
    <p:extLst>
      <p:ext uri="{BB962C8B-B14F-4D97-AF65-F5344CB8AC3E}">
        <p14:creationId xmlns:p14="http://schemas.microsoft.com/office/powerpoint/2010/main" val="1163768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Testing and Evaluation</a:t>
            </a:r>
            <a:endParaRPr lang="en-IN" dirty="0"/>
          </a:p>
        </p:txBody>
      </p:sp>
      <p:sp>
        <p:nvSpPr>
          <p:cNvPr id="3" name="Content Placeholder 2"/>
          <p:cNvSpPr>
            <a:spLocks noGrp="1"/>
          </p:cNvSpPr>
          <p:nvPr>
            <p:ph sz="quarter" idx="13"/>
          </p:nvPr>
        </p:nvSpPr>
        <p:spPr/>
        <p:txBody>
          <a:bodyPr/>
          <a:lstStyle/>
          <a:p>
            <a:r>
              <a:rPr lang="en-US" dirty="0"/>
              <a:t>Regularly evaluate your NLU system's performance using metrics such as intent recognition accuracy and entity recognition accuracy. Conduct user testing to gather qualitative feedback</a:t>
            </a:r>
            <a:endParaRPr lang="en-IN" dirty="0"/>
          </a:p>
        </p:txBody>
      </p:sp>
    </p:spTree>
    <p:extLst>
      <p:ext uri="{BB962C8B-B14F-4D97-AF65-F5344CB8AC3E}">
        <p14:creationId xmlns:p14="http://schemas.microsoft.com/office/powerpoint/2010/main" val="800953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Documentation and User Training</a:t>
            </a:r>
            <a:endParaRPr lang="en-IN" dirty="0"/>
          </a:p>
        </p:txBody>
      </p:sp>
      <p:sp>
        <p:nvSpPr>
          <p:cNvPr id="3" name="Content Placeholder 2"/>
          <p:cNvSpPr>
            <a:spLocks noGrp="1"/>
          </p:cNvSpPr>
          <p:nvPr>
            <p:ph sz="quarter" idx="13"/>
          </p:nvPr>
        </p:nvSpPr>
        <p:spPr/>
        <p:txBody>
          <a:bodyPr/>
          <a:lstStyle/>
          <a:p>
            <a:r>
              <a:rPr lang="en-US"/>
              <a:t>Provide clear documentation for developers and train end-users on how to interact with the system effectively.</a:t>
            </a:r>
            <a:endParaRPr lang="en-IN" dirty="0"/>
          </a:p>
        </p:txBody>
      </p:sp>
    </p:spTree>
    <p:extLst>
      <p:ext uri="{BB962C8B-B14F-4D97-AF65-F5344CB8AC3E}">
        <p14:creationId xmlns:p14="http://schemas.microsoft.com/office/powerpoint/2010/main" val="182046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1951" y="1263207"/>
            <a:ext cx="8179496" cy="1279577"/>
          </a:xfrm>
        </p:spPr>
        <p:txBody>
          <a:bodyPr>
            <a:normAutofit fontScale="90000"/>
          </a:bodyPr>
          <a:lstStyle/>
          <a:p>
            <a:r>
              <a:rPr lang="en-IN" b="1" dirty="0"/>
              <a:t>Data Collection and Annotation</a:t>
            </a:r>
            <a:endParaRPr lang="en-IN" dirty="0"/>
          </a:p>
        </p:txBody>
      </p:sp>
      <p:sp>
        <p:nvSpPr>
          <p:cNvPr id="3" name="Subtitle 2"/>
          <p:cNvSpPr>
            <a:spLocks noGrp="1"/>
          </p:cNvSpPr>
          <p:nvPr>
            <p:ph type="subTitle" idx="1"/>
          </p:nvPr>
        </p:nvSpPr>
        <p:spPr>
          <a:xfrm>
            <a:off x="1631471" y="3244241"/>
            <a:ext cx="8689976" cy="2617940"/>
          </a:xfrm>
        </p:spPr>
        <p:txBody>
          <a:bodyPr>
            <a:normAutofit/>
          </a:bodyPr>
          <a:lstStyle/>
          <a:p>
            <a:r>
              <a:rPr lang="en-US" dirty="0"/>
              <a:t>Start by collecting a diverse dataset of user queries or messages. Annotate these datasets with labels that indicate the user's intent and other relevant information, such as entities (specific pieces of information like dates, names, or locations).</a:t>
            </a:r>
            <a:endParaRPr lang="en-IN" dirty="0"/>
          </a:p>
        </p:txBody>
      </p:sp>
    </p:spTree>
    <p:extLst>
      <p:ext uri="{BB962C8B-B14F-4D97-AF65-F5344CB8AC3E}">
        <p14:creationId xmlns:p14="http://schemas.microsoft.com/office/powerpoint/2010/main" val="3887399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129426"/>
            <a:ext cx="8689976" cy="288098"/>
          </a:xfrm>
        </p:spPr>
        <p:txBody>
          <a:bodyPr>
            <a:normAutofit fontScale="90000"/>
          </a:bodyPr>
          <a:lstStyle/>
          <a:p>
            <a:r>
              <a:rPr lang="en-IN" b="1" dirty="0" err="1"/>
              <a:t>Preprocessing</a:t>
            </a:r>
            <a:r>
              <a:rPr lang="en-IN" b="1" dirty="0"/>
              <a:t> and Tokenization</a:t>
            </a:r>
            <a:endParaRPr lang="en-IN" dirty="0"/>
          </a:p>
        </p:txBody>
      </p:sp>
      <p:sp>
        <p:nvSpPr>
          <p:cNvPr id="3" name="Subtitle 2"/>
          <p:cNvSpPr>
            <a:spLocks noGrp="1"/>
          </p:cNvSpPr>
          <p:nvPr>
            <p:ph type="subTitle" idx="1"/>
          </p:nvPr>
        </p:nvSpPr>
        <p:spPr>
          <a:xfrm>
            <a:off x="1751012" y="2943616"/>
            <a:ext cx="8689976" cy="2314183"/>
          </a:xfrm>
        </p:spPr>
        <p:txBody>
          <a:bodyPr/>
          <a:lstStyle/>
          <a:p>
            <a:r>
              <a:rPr lang="en-US" dirty="0"/>
              <a:t>Preprocess the text data, including tasks such as text normalization, stemming, and tokenization. Tokenization breaks down the text into individual words or tokens for analysis.</a:t>
            </a:r>
            <a:endParaRPr lang="en-IN" dirty="0"/>
          </a:p>
        </p:txBody>
      </p:sp>
    </p:spTree>
    <p:extLst>
      <p:ext uri="{BB962C8B-B14F-4D97-AF65-F5344CB8AC3E}">
        <p14:creationId xmlns:p14="http://schemas.microsoft.com/office/powerpoint/2010/main" val="1846072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002082"/>
            <a:ext cx="10364451" cy="951978"/>
          </a:xfrm>
        </p:spPr>
        <p:txBody>
          <a:bodyPr/>
          <a:lstStyle/>
          <a:p>
            <a:r>
              <a:rPr lang="en-IN" b="1" dirty="0"/>
              <a:t>Feature Extraction</a:t>
            </a:r>
            <a:endParaRPr lang="en-IN" dirty="0"/>
          </a:p>
        </p:txBody>
      </p:sp>
      <p:sp>
        <p:nvSpPr>
          <p:cNvPr id="3" name="Content Placeholder 2"/>
          <p:cNvSpPr>
            <a:spLocks noGrp="1"/>
          </p:cNvSpPr>
          <p:nvPr>
            <p:ph sz="quarter" idx="13"/>
          </p:nvPr>
        </p:nvSpPr>
        <p:spPr>
          <a:xfrm>
            <a:off x="913774" y="2367093"/>
            <a:ext cx="10363826" cy="2092174"/>
          </a:xfrm>
        </p:spPr>
        <p:txBody>
          <a:bodyPr/>
          <a:lstStyle/>
          <a:p>
            <a:r>
              <a:rPr lang="en-US" dirty="0"/>
              <a:t>Extract relevant features from the text data. This can include word </a:t>
            </a:r>
            <a:r>
              <a:rPr lang="en-US" dirty="0" err="1"/>
              <a:t>embeddings</a:t>
            </a:r>
            <a:r>
              <a:rPr lang="en-US" dirty="0"/>
              <a:t> (word vectors), part-of-speech tagging, and named entity recognition. Word </a:t>
            </a:r>
            <a:r>
              <a:rPr lang="en-US" dirty="0" err="1"/>
              <a:t>embeddings</a:t>
            </a:r>
            <a:r>
              <a:rPr lang="en-US" dirty="0"/>
              <a:t>, like Word2Vec or </a:t>
            </a:r>
            <a:r>
              <a:rPr lang="en-US" dirty="0" err="1"/>
              <a:t>GloVe</a:t>
            </a:r>
            <a:r>
              <a:rPr lang="en-US" dirty="0"/>
              <a:t>, can help the system understand word similarities and relationships.</a:t>
            </a:r>
            <a:endParaRPr lang="en-IN" dirty="0"/>
          </a:p>
        </p:txBody>
      </p:sp>
    </p:spTree>
    <p:extLst>
      <p:ext uri="{BB962C8B-B14F-4D97-AF65-F5344CB8AC3E}">
        <p14:creationId xmlns:p14="http://schemas.microsoft.com/office/powerpoint/2010/main" val="1775021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6"/>
            <a:ext cx="8689976" cy="1066634"/>
          </a:xfrm>
        </p:spPr>
        <p:txBody>
          <a:bodyPr/>
          <a:lstStyle/>
          <a:p>
            <a:r>
              <a:rPr lang="en-IN" b="1" dirty="0"/>
              <a:t>Intent Classification</a:t>
            </a:r>
            <a:endParaRPr lang="en-IN" dirty="0"/>
          </a:p>
        </p:txBody>
      </p:sp>
      <p:sp>
        <p:nvSpPr>
          <p:cNvPr id="3" name="Subtitle 2"/>
          <p:cNvSpPr>
            <a:spLocks noGrp="1"/>
          </p:cNvSpPr>
          <p:nvPr>
            <p:ph type="subTitle" idx="1"/>
          </p:nvPr>
        </p:nvSpPr>
        <p:spPr>
          <a:xfrm>
            <a:off x="1453019" y="3018773"/>
            <a:ext cx="9081370" cy="2567835"/>
          </a:xfrm>
        </p:spPr>
        <p:txBody>
          <a:bodyPr/>
          <a:lstStyle/>
          <a:p>
            <a:r>
              <a:rPr lang="en-US" dirty="0"/>
              <a:t>Use machine learning models, such as deep learning models like recurrent neural networks (RNNs), convolutional neural networks (CNNs), or transformer-based models like BERT or GPT, to classify user intent based on the extracted features. This involves training the model on the annotated dataset to predict the intent label.</a:t>
            </a:r>
            <a:endParaRPr lang="en-IN" dirty="0"/>
          </a:p>
        </p:txBody>
      </p:sp>
    </p:spTree>
    <p:extLst>
      <p:ext uri="{BB962C8B-B14F-4D97-AF65-F5344CB8AC3E}">
        <p14:creationId xmlns:p14="http://schemas.microsoft.com/office/powerpoint/2010/main" val="3544048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Entity Recognition</a:t>
            </a:r>
            <a:r>
              <a:rPr lang="en-IN" dirty="0"/>
              <a:t/>
            </a:r>
            <a:br>
              <a:rPr lang="en-IN" dirty="0"/>
            </a:br>
            <a:endParaRPr lang="en-IN" dirty="0"/>
          </a:p>
        </p:txBody>
      </p:sp>
      <p:sp>
        <p:nvSpPr>
          <p:cNvPr id="3" name="Content Placeholder 2"/>
          <p:cNvSpPr>
            <a:spLocks noGrp="1"/>
          </p:cNvSpPr>
          <p:nvPr>
            <p:ph sz="quarter" idx="13"/>
          </p:nvPr>
        </p:nvSpPr>
        <p:spPr>
          <a:xfrm>
            <a:off x="914400" y="2642992"/>
            <a:ext cx="10363826" cy="2329842"/>
          </a:xfrm>
        </p:spPr>
        <p:txBody>
          <a:bodyPr/>
          <a:lstStyle/>
          <a:p>
            <a:pPr marL="0" indent="0">
              <a:buNone/>
            </a:pPr>
            <a:r>
              <a:rPr lang="en-US" dirty="0"/>
              <a:t>Implement entity recognition to identify specific pieces of information (entities) within user input. This is particularly important for tasks involving structured data, like booking a flight or making a reservation.</a:t>
            </a:r>
            <a:endParaRPr lang="en-IN" dirty="0"/>
          </a:p>
        </p:txBody>
      </p:sp>
    </p:spTree>
    <p:extLst>
      <p:ext uri="{BB962C8B-B14F-4D97-AF65-F5344CB8AC3E}">
        <p14:creationId xmlns:p14="http://schemas.microsoft.com/office/powerpoint/2010/main" val="2583634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Context Management</a:t>
            </a:r>
            <a:endParaRPr lang="en-IN" dirty="0"/>
          </a:p>
        </p:txBody>
      </p:sp>
      <p:sp>
        <p:nvSpPr>
          <p:cNvPr id="3" name="Content Placeholder 2"/>
          <p:cNvSpPr>
            <a:spLocks noGrp="1"/>
          </p:cNvSpPr>
          <p:nvPr>
            <p:ph sz="quarter" idx="13"/>
          </p:nvPr>
        </p:nvSpPr>
        <p:spPr/>
        <p:txBody>
          <a:bodyPr/>
          <a:lstStyle/>
          <a:p>
            <a:r>
              <a:rPr lang="en-US" dirty="0"/>
              <a:t>Implement context management to maintain the conversation context. This ensures that the system understands references to previous messages and maintains context throughout the conversation.</a:t>
            </a:r>
            <a:endParaRPr lang="en-IN" dirty="0"/>
          </a:p>
        </p:txBody>
      </p:sp>
    </p:spTree>
    <p:extLst>
      <p:ext uri="{BB962C8B-B14F-4D97-AF65-F5344CB8AC3E}">
        <p14:creationId xmlns:p14="http://schemas.microsoft.com/office/powerpoint/2010/main" val="746878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6"/>
            <a:ext cx="8689976" cy="1066634"/>
          </a:xfrm>
        </p:spPr>
        <p:txBody>
          <a:bodyPr/>
          <a:lstStyle/>
          <a:p>
            <a:r>
              <a:rPr lang="en-IN" b="1" dirty="0"/>
              <a:t>Slot Filling</a:t>
            </a:r>
            <a:endParaRPr lang="en-IN" dirty="0"/>
          </a:p>
        </p:txBody>
      </p:sp>
      <p:sp>
        <p:nvSpPr>
          <p:cNvPr id="3" name="Subtitle 2"/>
          <p:cNvSpPr>
            <a:spLocks noGrp="1"/>
          </p:cNvSpPr>
          <p:nvPr>
            <p:ph type="subTitle" idx="1"/>
          </p:nvPr>
        </p:nvSpPr>
        <p:spPr>
          <a:xfrm>
            <a:off x="1600700" y="2909170"/>
            <a:ext cx="8689976" cy="1925877"/>
          </a:xfrm>
        </p:spPr>
        <p:txBody>
          <a:bodyPr/>
          <a:lstStyle/>
          <a:p>
            <a:r>
              <a:rPr lang="en-US" dirty="0"/>
              <a:t>In the context of task-oriented conversations (e.g., booking a hotel room), use slot filling techniques to identify and fill specific slots or parameters required for the task.</a:t>
            </a:r>
            <a:endParaRPr lang="en-IN" dirty="0"/>
          </a:p>
        </p:txBody>
      </p:sp>
    </p:spTree>
    <p:extLst>
      <p:ext uri="{BB962C8B-B14F-4D97-AF65-F5344CB8AC3E}">
        <p14:creationId xmlns:p14="http://schemas.microsoft.com/office/powerpoint/2010/main" val="83722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6"/>
            <a:ext cx="8689976" cy="1029056"/>
          </a:xfrm>
        </p:spPr>
        <p:txBody>
          <a:bodyPr/>
          <a:lstStyle/>
          <a:p>
            <a:r>
              <a:rPr lang="en-IN" b="1" dirty="0"/>
              <a:t>Dialog </a:t>
            </a:r>
            <a:r>
              <a:rPr lang="en-IN" b="1" dirty="0" err="1" smtClean="0"/>
              <a:t>ManagemenT</a:t>
            </a:r>
            <a:endParaRPr lang="en-IN" dirty="0"/>
          </a:p>
        </p:txBody>
      </p:sp>
      <p:sp>
        <p:nvSpPr>
          <p:cNvPr id="3" name="Subtitle 2"/>
          <p:cNvSpPr>
            <a:spLocks noGrp="1"/>
          </p:cNvSpPr>
          <p:nvPr>
            <p:ph type="subTitle" idx="1"/>
          </p:nvPr>
        </p:nvSpPr>
        <p:spPr>
          <a:xfrm>
            <a:off x="1751012" y="2956142"/>
            <a:ext cx="8689976" cy="2301657"/>
          </a:xfrm>
        </p:spPr>
        <p:txBody>
          <a:bodyPr/>
          <a:lstStyle/>
          <a:p>
            <a:r>
              <a:rPr lang="en-US" dirty="0"/>
              <a:t>Design a dialog management system to guide the conversation and decide when to take specific actions or ask clarifying questions.</a:t>
            </a:r>
            <a:endParaRPr lang="en-IN" dirty="0"/>
          </a:p>
        </p:txBody>
      </p:sp>
    </p:spTree>
    <p:extLst>
      <p:ext uri="{BB962C8B-B14F-4D97-AF65-F5344CB8AC3E}">
        <p14:creationId xmlns:p14="http://schemas.microsoft.com/office/powerpoint/2010/main" val="357060758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121</TotalTime>
  <Words>441</Words>
  <Application>Microsoft Office PowerPoint</Application>
  <PresentationFormat>Widescreen</PresentationFormat>
  <Paragraphs>25</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Droplet</vt:lpstr>
      <vt:lpstr>INNOVATION  </vt:lpstr>
      <vt:lpstr>Data Collection and Annotation</vt:lpstr>
      <vt:lpstr>Preprocessing and Tokenization</vt:lpstr>
      <vt:lpstr>Feature Extraction</vt:lpstr>
      <vt:lpstr>Intent Classification</vt:lpstr>
      <vt:lpstr>Entity Recognition </vt:lpstr>
      <vt:lpstr>Context Management</vt:lpstr>
      <vt:lpstr>Slot Filling</vt:lpstr>
      <vt:lpstr>Dialog ManagemenT</vt:lpstr>
      <vt:lpstr>Error Handling</vt:lpstr>
      <vt:lpstr>Feedback Loop</vt:lpstr>
      <vt:lpstr>Testing and Evaluation</vt:lpstr>
      <vt:lpstr>Documentation and User Training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dc:title>
  <dc:creator>Windows User</dc:creator>
  <cp:lastModifiedBy>Windows User</cp:lastModifiedBy>
  <cp:revision>5</cp:revision>
  <dcterms:created xsi:type="dcterms:W3CDTF">2023-10-11T12:55:01Z</dcterms:created>
  <dcterms:modified xsi:type="dcterms:W3CDTF">2023-10-11T14:56:57Z</dcterms:modified>
</cp:coreProperties>
</file>