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3D02-13B6-4CF8-9DF4-8119BABE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466EE-B7E5-4355-9755-AC0CAC5B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BE30-D3B6-4DE2-A27B-C58D6D72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B8EA-D2F8-4D53-BFBE-E09D4AD6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BC23-6A3C-4ECB-A535-FD0633DB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3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6D54-3C1F-4BB3-906A-3E9B1900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3A8F-26F6-49F6-BDCB-8D2C98B8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0AB1-0DB8-412E-BEE2-0F278CE2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6942-754A-466E-9403-51FB9BF5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9B7A-6C47-4D47-8F94-363933A2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3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2841-1F28-46A8-B8BC-55D6D3717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06F7D-D9E7-4554-BE22-3D2F74781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6479-7223-45CF-ABA2-6A9AAD67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6165-B432-42F1-8759-45AFA794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0F26-8692-47AF-9E12-22DE61CE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656B-4454-4614-9016-7B1DE359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B1AF-8BCD-417C-8EF5-AF6E83E1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C17C-B794-49C0-95BE-975B529F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892A-0AA8-404B-A2CD-0CA6C0AE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C221-A687-4604-83D5-252CB100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5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B9ED-BC2A-488F-A0D5-BA1250AB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D996-BDFE-4032-8244-E732FC00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9D60-7055-4CEA-800C-4B7842C6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2CB3-747A-46B1-A038-F23BF455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DDC6-0958-4B23-AC7A-5C75BAB1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2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7A04-010E-4CD3-83C7-ACB01DC7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DD87-D7F9-4FBA-9689-0DBE18880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21370-337C-47A4-B9F4-B11CCF7DC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A3C62-DF5F-449A-AD29-81659832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64B8A-8EE7-4ABA-870A-11825F44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6EEF5-5A2E-470F-8F87-AD2DD230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CB92-F003-4351-B455-0E77FB32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C01A-8EE9-4A1D-94B2-59C467AE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C6917-BA14-4404-88CD-D1AA40F4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D8BF8-360B-4AD3-B655-94E41D264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815DA-71AC-4217-B27B-FCDD6953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47685-6B9B-41B3-9FD0-E2C63CAE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BB1EB-1028-4CC2-B506-E896BA1E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E5D3B-6FE1-4224-89C0-F2D0AEB6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D96D-54E0-4214-82A6-A7927951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894E3-BC2F-4200-B3D5-2D090B91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72B57-E590-4CE6-B051-56F16C64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8C128-B84F-4D59-A208-125893E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3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1AB20-DD3A-4C80-BEF0-ADF4AAD3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EECF1-FF31-4B02-9CB1-5E699154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10DF9-4CBD-4D70-8A81-BF2D9E1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5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609-7518-40F1-8E6E-3A1DFED3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26BE-B092-4EBD-BB3F-8C067519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B1E48-585E-4E7B-9DFF-3DC8AD56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B8149-6850-41A2-AD15-ABF6C736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3A8FB-E144-48D4-BE68-1371F993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26A45-0A3D-4D04-9347-6B4324C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8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9129-11EB-465C-A3E4-AF0FE03A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37729-9E25-48C1-90F8-2AD40033C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B162D-A30B-47DE-86D7-657DC7B4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3A12-464D-482C-A823-6F6FC1A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4EF9-72F1-498C-ABAB-56166FFD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2F3FD-FEC9-4FF5-97BF-D1088A9E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0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C1491-FF76-4EC7-AC65-EB8F18D8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3276-D5EA-488F-B7B1-9D2B5026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C8CD-527D-4C8E-AEBD-09FDD4AC1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5C4B-D297-4F94-8FC6-89C9E4B1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C3B3-FBAE-4F78-8659-2F0D7C96A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hyperlink" Target="https://www.freepngimg.com/png/58348-alarm-icon-cartoon-timer-clock-free-photo-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hyperlink" Target="https://craftpix.net/?utm_source=opengameart&amp;utm_medium=public&amp;utm_campaign=Game_assets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opengameart.org/content/game-coins-sprit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F8A84A-E538-4EBA-82D4-D313D1E5DAF9}"/>
              </a:ext>
            </a:extLst>
          </p:cNvPr>
          <p:cNvSpPr/>
          <p:nvPr/>
        </p:nvSpPr>
        <p:spPr>
          <a:xfrm>
            <a:off x="3382973" y="2665428"/>
            <a:ext cx="359789" cy="4304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Verdana Pro Cond Black" panose="020B0A06030504040204" pitchFamily="34" charset="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78E39-5B8A-4718-A2B5-89EF6F9DCDE9}"/>
              </a:ext>
            </a:extLst>
          </p:cNvPr>
          <p:cNvSpPr txBox="1"/>
          <p:nvPr/>
        </p:nvSpPr>
        <p:spPr>
          <a:xfrm>
            <a:off x="4102551" y="2030708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Word </a:t>
            </a:r>
            <a:r>
              <a:rPr lang="en-IN" sz="72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Jam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82560-5578-403B-86B3-3EA73E368AF2}"/>
              </a:ext>
            </a:extLst>
          </p:cNvPr>
          <p:cNvSpPr/>
          <p:nvPr/>
        </p:nvSpPr>
        <p:spPr>
          <a:xfrm>
            <a:off x="3480383" y="2099821"/>
            <a:ext cx="524758" cy="5656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4D1D2-C7CB-452F-A8AF-1A38F7154832}"/>
              </a:ext>
            </a:extLst>
          </p:cNvPr>
          <p:cNvSpPr/>
          <p:nvPr/>
        </p:nvSpPr>
        <p:spPr>
          <a:xfrm>
            <a:off x="3742762" y="2665429"/>
            <a:ext cx="524758" cy="5656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DD239-9C53-4B08-B0B8-C8CA8774A482}"/>
              </a:ext>
            </a:extLst>
          </p:cNvPr>
          <p:cNvSpPr txBox="1"/>
          <p:nvPr/>
        </p:nvSpPr>
        <p:spPr>
          <a:xfrm>
            <a:off x="94268" y="141403"/>
            <a:ext cx="24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Verdana Pro Cond Black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63F05-A969-4DCC-8B2B-5EE85B04A7A7}"/>
              </a:ext>
            </a:extLst>
          </p:cNvPr>
          <p:cNvSpPr/>
          <p:nvPr/>
        </p:nvSpPr>
        <p:spPr>
          <a:xfrm>
            <a:off x="11255605" y="180797"/>
            <a:ext cx="329938" cy="3299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D2D916-B30B-45B2-A036-0020B25C158F}"/>
              </a:ext>
            </a:extLst>
          </p:cNvPr>
          <p:cNvSpPr/>
          <p:nvPr/>
        </p:nvSpPr>
        <p:spPr>
          <a:xfrm>
            <a:off x="11585543" y="180797"/>
            <a:ext cx="329938" cy="3299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334B1-671A-4246-AA4C-05E19A8D19F6}"/>
              </a:ext>
            </a:extLst>
          </p:cNvPr>
          <p:cNvSpPr/>
          <p:nvPr/>
        </p:nvSpPr>
        <p:spPr>
          <a:xfrm>
            <a:off x="3382973" y="4691144"/>
            <a:ext cx="359789" cy="430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Verdana Pro Cond Black" panose="020B0A0603050404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D8015-9E95-4282-B034-F913D1509EB4}"/>
              </a:ext>
            </a:extLst>
          </p:cNvPr>
          <p:cNvSpPr txBox="1"/>
          <p:nvPr/>
        </p:nvSpPr>
        <p:spPr>
          <a:xfrm>
            <a:off x="4102551" y="4056424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IN" sz="7200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Word </a:t>
            </a:r>
            <a:r>
              <a:rPr lang="en-IN" sz="7200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Jam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ADBD4-3A60-4DBA-9A85-14A9C6AF3533}"/>
              </a:ext>
            </a:extLst>
          </p:cNvPr>
          <p:cNvSpPr/>
          <p:nvPr/>
        </p:nvSpPr>
        <p:spPr>
          <a:xfrm>
            <a:off x="3480383" y="4125537"/>
            <a:ext cx="524758" cy="56560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5EE84-F56A-4848-B460-E617C1B05C02}"/>
              </a:ext>
            </a:extLst>
          </p:cNvPr>
          <p:cNvSpPr/>
          <p:nvPr/>
        </p:nvSpPr>
        <p:spPr>
          <a:xfrm>
            <a:off x="3742762" y="4691145"/>
            <a:ext cx="524758" cy="5656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6486F-3479-440A-ABB7-AAB31FF7D6E7}"/>
              </a:ext>
            </a:extLst>
          </p:cNvPr>
          <p:cNvSpPr txBox="1"/>
          <p:nvPr/>
        </p:nvSpPr>
        <p:spPr>
          <a:xfrm>
            <a:off x="5462456" y="1431710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SKETCHS</a:t>
            </a:r>
          </a:p>
        </p:txBody>
      </p:sp>
    </p:spTree>
    <p:extLst>
      <p:ext uri="{BB962C8B-B14F-4D97-AF65-F5344CB8AC3E}">
        <p14:creationId xmlns:p14="http://schemas.microsoft.com/office/powerpoint/2010/main" val="150886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B3C5F4-7669-4588-AA91-A08D6A25A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" t="16649" r="10341" b="28660"/>
          <a:stretch/>
        </p:blipFill>
        <p:spPr>
          <a:xfrm>
            <a:off x="5180813" y="2712563"/>
            <a:ext cx="5129755" cy="1200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8F540A-4C0F-4E99-91B9-D8F9805A3A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9695" r="14955" b="20285"/>
          <a:stretch/>
        </p:blipFill>
        <p:spPr>
          <a:xfrm>
            <a:off x="1951346" y="2310674"/>
            <a:ext cx="1564852" cy="20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5F098-336C-43FB-9B3A-FBA69D87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15" y="1771115"/>
            <a:ext cx="12192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FD0C4-DEE0-4B36-81E2-FC28BD4ECC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4" t="6839" r="6086" b="20285"/>
          <a:stretch/>
        </p:blipFill>
        <p:spPr>
          <a:xfrm>
            <a:off x="450915" y="688157"/>
            <a:ext cx="575035" cy="572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09308-899B-4940-B9AB-E5B2C3A893F1}"/>
              </a:ext>
            </a:extLst>
          </p:cNvPr>
          <p:cNvSpPr txBox="1"/>
          <p:nvPr/>
        </p:nvSpPr>
        <p:spPr>
          <a:xfrm>
            <a:off x="1587840" y="7896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win.png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7F127-4D26-4E13-A161-98F87E9737C0}"/>
              </a:ext>
            </a:extLst>
          </p:cNvPr>
          <p:cNvSpPr txBox="1"/>
          <p:nvPr/>
        </p:nvSpPr>
        <p:spPr>
          <a:xfrm>
            <a:off x="1743959" y="21681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img.png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376CD-CCA9-46C4-A1A7-B8E85E471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6839" r="12576" b="20285"/>
          <a:stretch/>
        </p:blipFill>
        <p:spPr>
          <a:xfrm>
            <a:off x="1060515" y="688157"/>
            <a:ext cx="492760" cy="572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5C938-DE98-4C7F-9549-4D73DB236E95}"/>
              </a:ext>
            </a:extLst>
          </p:cNvPr>
          <p:cNvSpPr txBox="1"/>
          <p:nvPr/>
        </p:nvSpPr>
        <p:spPr>
          <a:xfrm>
            <a:off x="561947" y="318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D96F6-B7F3-4C76-B439-4A452FC18B1A}"/>
              </a:ext>
            </a:extLst>
          </p:cNvPr>
          <p:cNvSpPr txBox="1"/>
          <p:nvPr/>
        </p:nvSpPr>
        <p:spPr>
          <a:xfrm>
            <a:off x="1118029" y="318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C9FBD-809D-4C54-94B0-52B811B8C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33" y="4592723"/>
            <a:ext cx="810996" cy="1070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72AB4-9F85-453A-906C-AADE7CC71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60" y="4592723"/>
            <a:ext cx="496450" cy="1068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0590DF-9B13-436E-BD7B-2619C5291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41" y="4592723"/>
            <a:ext cx="204644" cy="1068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942118-B2FA-47BA-B5C6-F5C83A4D37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16" y="4592723"/>
            <a:ext cx="496450" cy="1068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280CC-72E2-470F-9C09-C46923809F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97" y="4592723"/>
            <a:ext cx="810996" cy="1070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962ED8-5552-427E-A4EC-5C04321925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24" y="4594617"/>
            <a:ext cx="953110" cy="1068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8FE932-C582-4E19-BC4D-F88575B7C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65" y="4594617"/>
            <a:ext cx="1059222" cy="10686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49A736-93FC-45C2-B87A-CDC71108F1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76" y="4594617"/>
            <a:ext cx="1066802" cy="10686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C0E2DD-5A5E-4A0A-B81E-E1876BCD5E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67" y="4594617"/>
            <a:ext cx="1059222" cy="10686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81E113-F1A4-4670-97A9-18E3B2B8C5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078" y="4592723"/>
            <a:ext cx="955004" cy="1068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7FFC7-815D-4970-8C8A-77299FF396D3}"/>
              </a:ext>
            </a:extLst>
          </p:cNvPr>
          <p:cNvSpPr txBox="1"/>
          <p:nvPr/>
        </p:nvSpPr>
        <p:spPr>
          <a:xfrm>
            <a:off x="863633" y="4020853"/>
            <a:ext cx="989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Coin Sprite sheet (converted to 30x30 animated gif with 100 milliseconds animation delay, loop forever)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AEA2E-8A98-4D1D-AA2E-C914F8450C3D}"/>
              </a:ext>
            </a:extLst>
          </p:cNvPr>
          <p:cNvSpPr txBox="1"/>
          <p:nvPr/>
        </p:nvSpPr>
        <p:spPr>
          <a:xfrm>
            <a:off x="4906120" y="3447089"/>
            <a:ext cx="586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14"/>
              </a:rPr>
              <a:t>https://opengameart.org/content/game-coins-sprite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A4912-55CB-4EA3-AAF2-E296E0F12DA3}"/>
              </a:ext>
            </a:extLst>
          </p:cNvPr>
          <p:cNvSpPr txBox="1"/>
          <p:nvPr/>
        </p:nvSpPr>
        <p:spPr>
          <a:xfrm>
            <a:off x="4906120" y="3136252"/>
            <a:ext cx="289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Author:  </a:t>
            </a:r>
            <a:r>
              <a:rPr lang="en-IN" dirty="0">
                <a:hlinkClick r:id="rId15"/>
              </a:rPr>
              <a:t>https://craftpix.net/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D7D973-37CA-402F-A70A-DBAA5E44997B}"/>
              </a:ext>
            </a:extLst>
          </p:cNvPr>
          <p:cNvSpPr/>
          <p:nvPr/>
        </p:nvSpPr>
        <p:spPr>
          <a:xfrm>
            <a:off x="5679159" y="10229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16"/>
              </a:rPr>
              <a:t>https://www.freepngimg.com/png/58348-alarm-icon-cartoon-timer-clock-free-photo-png</a:t>
            </a:r>
            <a:endParaRPr lang="en-IN" dirty="0"/>
          </a:p>
          <a:p>
            <a:r>
              <a:rPr lang="en-IN" dirty="0"/>
              <a:t>Author: </a:t>
            </a:r>
            <a:r>
              <a:rPr lang="en-IN" dirty="0">
                <a:hlinkClick r:id="rId16"/>
              </a:rPr>
              <a:t>https://www.freepngimg.com/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86E2A1-0019-4600-9860-497FBC74EB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56" y="609287"/>
            <a:ext cx="1511010" cy="17506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4C5933-4DAA-45A2-BF6A-DF69286BD4F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31" y="1810917"/>
            <a:ext cx="354297" cy="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D80E75-7A4D-464E-B9D5-CB6EBABB36E9}"/>
              </a:ext>
            </a:extLst>
          </p:cNvPr>
          <p:cNvSpPr/>
          <p:nvPr/>
        </p:nvSpPr>
        <p:spPr>
          <a:xfrm>
            <a:off x="697583" y="803635"/>
            <a:ext cx="4572000" cy="52507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CROSS WORD AREA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16E028-211F-4D3A-AEDF-5ED6B4B11F65}"/>
              </a:ext>
            </a:extLst>
          </p:cNvPr>
          <p:cNvSpPr/>
          <p:nvPr/>
        </p:nvSpPr>
        <p:spPr>
          <a:xfrm>
            <a:off x="697583" y="5715000"/>
            <a:ext cx="4572000" cy="325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/>
              <a:t>STATUS STUFF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2B51CB-DE0B-40A5-A883-63762CA87DE3}"/>
              </a:ext>
            </a:extLst>
          </p:cNvPr>
          <p:cNvSpPr/>
          <p:nvPr/>
        </p:nvSpPr>
        <p:spPr>
          <a:xfrm>
            <a:off x="3007149" y="803635"/>
            <a:ext cx="2262433" cy="560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 DISPLAY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35D0A-C606-4402-9DB8-BC9E9D610784}"/>
              </a:ext>
            </a:extLst>
          </p:cNvPr>
          <p:cNvSpPr/>
          <p:nvPr/>
        </p:nvSpPr>
        <p:spPr>
          <a:xfrm>
            <a:off x="697583" y="803635"/>
            <a:ext cx="2309567" cy="560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COIN DISPLAY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7D718-00EC-4590-BD25-C8232B6CF888}"/>
              </a:ext>
            </a:extLst>
          </p:cNvPr>
          <p:cNvSpPr/>
          <p:nvPr/>
        </p:nvSpPr>
        <p:spPr>
          <a:xfrm>
            <a:off x="697581" y="5715001"/>
            <a:ext cx="1244339" cy="32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34FE7-92F3-477B-ACAE-43B0DE1EE879}"/>
              </a:ext>
            </a:extLst>
          </p:cNvPr>
          <p:cNvSpPr txBox="1"/>
          <p:nvPr/>
        </p:nvSpPr>
        <p:spPr>
          <a:xfrm>
            <a:off x="2404387" y="420162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2D5D3-AE1F-40F0-B514-632C6120A04E}"/>
              </a:ext>
            </a:extLst>
          </p:cNvPr>
          <p:cNvSpPr txBox="1"/>
          <p:nvPr/>
        </p:nvSpPr>
        <p:spPr>
          <a:xfrm>
            <a:off x="5436677" y="3244334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EE42C6-72F0-48E8-B76B-586E83D49E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269582" y="1084083"/>
            <a:ext cx="76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7F833F-E098-46B7-8003-61B239B0714E}"/>
              </a:ext>
            </a:extLst>
          </p:cNvPr>
          <p:cNvCxnSpPr>
            <a:endCxn id="8" idx="0"/>
          </p:cNvCxnSpPr>
          <p:nvPr/>
        </p:nvCxnSpPr>
        <p:spPr>
          <a:xfrm>
            <a:off x="6039438" y="1084082"/>
            <a:ext cx="1" cy="216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712C4-5402-477E-9234-41CCD122E9C5}"/>
              </a:ext>
            </a:extLst>
          </p:cNvPr>
          <p:cNvCxnSpPr>
            <a:stCxn id="8" idx="2"/>
          </p:cNvCxnSpPr>
          <p:nvPr/>
        </p:nvCxnSpPr>
        <p:spPr>
          <a:xfrm flipH="1">
            <a:off x="6039437" y="3613666"/>
            <a:ext cx="2" cy="226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EB339E-94BC-416E-8D95-957ED38F9A8C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5269583" y="5877612"/>
            <a:ext cx="76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8D1C36-FA31-467C-9CF1-1E0D8E3204D0}"/>
              </a:ext>
            </a:extLst>
          </p:cNvPr>
          <p:cNvCxnSpPr>
            <a:stCxn id="7" idx="3"/>
          </p:cNvCxnSpPr>
          <p:nvPr/>
        </p:nvCxnSpPr>
        <p:spPr>
          <a:xfrm>
            <a:off x="3609910" y="604828"/>
            <a:ext cx="528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3866A-2388-4A07-99F3-1AD76AE21FA8}"/>
              </a:ext>
            </a:extLst>
          </p:cNvPr>
          <p:cNvCxnSpPr>
            <a:stCxn id="7" idx="1"/>
          </p:cNvCxnSpPr>
          <p:nvPr/>
        </p:nvCxnSpPr>
        <p:spPr>
          <a:xfrm flipH="1">
            <a:off x="1852366" y="604828"/>
            <a:ext cx="552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4BF493-6D3D-47F5-8BA1-804017C9C6CC}"/>
              </a:ext>
            </a:extLst>
          </p:cNvPr>
          <p:cNvCxnSpPr>
            <a:endCxn id="5" idx="0"/>
          </p:cNvCxnSpPr>
          <p:nvPr/>
        </p:nvCxnSpPr>
        <p:spPr>
          <a:xfrm>
            <a:off x="1852366" y="604828"/>
            <a:ext cx="1" cy="19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63BC97-6B11-4761-ABB0-DCFECFB8E03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38365" y="604828"/>
            <a:ext cx="1" cy="19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DC37F3-937F-4A64-B668-6B086ABBED0B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>
            <a:off x="5269583" y="3429000"/>
            <a:ext cx="16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94DC64-6AEF-406C-80F3-EB7EBE548A86}"/>
              </a:ext>
            </a:extLst>
          </p:cNvPr>
          <p:cNvSpPr txBox="1"/>
          <p:nvPr/>
        </p:nvSpPr>
        <p:spPr>
          <a:xfrm>
            <a:off x="2225278" y="6144762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00E5C-3311-45FF-BA82-3A8421FE6E6D}"/>
              </a:ext>
            </a:extLst>
          </p:cNvPr>
          <p:cNvCxnSpPr>
            <a:stCxn id="33" idx="3"/>
          </p:cNvCxnSpPr>
          <p:nvPr/>
        </p:nvCxnSpPr>
        <p:spPr>
          <a:xfrm>
            <a:off x="3430801" y="6329428"/>
            <a:ext cx="528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2A351-1922-4A09-9463-088CADB6A4D6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319751" y="6329428"/>
            <a:ext cx="905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747DAD-4A23-4BC0-A032-F2997E80C26B}"/>
              </a:ext>
            </a:extLst>
          </p:cNvPr>
          <p:cNvCxnSpPr>
            <a:stCxn id="6" idx="2"/>
          </p:cNvCxnSpPr>
          <p:nvPr/>
        </p:nvCxnSpPr>
        <p:spPr>
          <a:xfrm>
            <a:off x="1319751" y="6040225"/>
            <a:ext cx="1" cy="28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9320AD-3F7F-4577-8EB2-E4ED556A0AB3}"/>
              </a:ext>
            </a:extLst>
          </p:cNvPr>
          <p:cNvCxnSpPr/>
          <p:nvPr/>
        </p:nvCxnSpPr>
        <p:spPr>
          <a:xfrm flipV="1">
            <a:off x="3959256" y="6040224"/>
            <a:ext cx="0" cy="28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C6A621-A742-426B-936D-CAC37AA9DD79}"/>
              </a:ext>
            </a:extLst>
          </p:cNvPr>
          <p:cNvSpPr txBox="1"/>
          <p:nvPr/>
        </p:nvSpPr>
        <p:spPr>
          <a:xfrm>
            <a:off x="919800" y="5359808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corner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C85A41-2984-4DFF-B505-003C81903287}"/>
              </a:ext>
            </a:extLst>
          </p:cNvPr>
          <p:cNvSpPr txBox="1"/>
          <p:nvPr/>
        </p:nvSpPr>
        <p:spPr>
          <a:xfrm>
            <a:off x="2691676" y="14549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01F9D4-5193-4BB1-9D1D-8FE7D65C19BC}"/>
              </a:ext>
            </a:extLst>
          </p:cNvPr>
          <p:cNvSpPr txBox="1"/>
          <p:nvPr/>
        </p:nvSpPr>
        <p:spPr>
          <a:xfrm>
            <a:off x="6642199" y="704231"/>
            <a:ext cx="226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Layout Design</a:t>
            </a:r>
          </a:p>
        </p:txBody>
      </p:sp>
    </p:spTree>
    <p:extLst>
      <p:ext uri="{BB962C8B-B14F-4D97-AF65-F5344CB8AC3E}">
        <p14:creationId xmlns:p14="http://schemas.microsoft.com/office/powerpoint/2010/main" val="402303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 Pro Cond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murali</dc:creator>
  <cp:lastModifiedBy>aswin murali</cp:lastModifiedBy>
  <cp:revision>20</cp:revision>
  <dcterms:created xsi:type="dcterms:W3CDTF">2020-01-12T04:41:38Z</dcterms:created>
  <dcterms:modified xsi:type="dcterms:W3CDTF">2020-01-12T17:24:47Z</dcterms:modified>
</cp:coreProperties>
</file>