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4bf2ee8ce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4bf2ee8c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4bf2ee8c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4bf2ee8c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070600" y="63475"/>
            <a:ext cx="50028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CMPE 275 - CartPool</a:t>
            </a:r>
            <a:endParaRPr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83950" y="1281150"/>
            <a:ext cx="3658200" cy="32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: Spartan Sharks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Term Project 3 )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arenR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Aswin Prasad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arenR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Shubhangi Yadav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arenR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Sruthi Duvvuri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AutoNum type="arabicParenR"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Vidita Daga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675" y="997075"/>
            <a:ext cx="5653025" cy="390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0" y="152400"/>
            <a:ext cx="2044800" cy="12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High Level Design</a:t>
            </a:r>
            <a:endParaRPr b="1" sz="2100">
              <a:solidFill>
                <a:srgbClr val="000000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125" y="152400"/>
            <a:ext cx="5755926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72300" y="1053525"/>
            <a:ext cx="2953800" cy="3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Principles &amp; Patterns leveraged: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1) Dependency Injection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-- Autowired beans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2) Aspect Oriented Programming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-- Validations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-- Configurations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-- String trimming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3) ORM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-- JPA Hibernate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4) MVC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-- Controller, Service, DAO layer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5) Transaction Management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-- Spring Transactions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4294967295" type="title"/>
          </p:nvPr>
        </p:nvSpPr>
        <p:spPr>
          <a:xfrm>
            <a:off x="3057325" y="0"/>
            <a:ext cx="2323800" cy="4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Database </a:t>
            </a:r>
            <a:r>
              <a:rPr b="1" lang="en" sz="2100">
                <a:solidFill>
                  <a:srgbClr val="000000"/>
                </a:solidFill>
              </a:rPr>
              <a:t>Design</a:t>
            </a:r>
            <a:endParaRPr b="1" sz="2100">
              <a:solidFill>
                <a:srgbClr val="000000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5500"/>
            <a:ext cx="8425516" cy="4425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2108700" y="0"/>
            <a:ext cx="4926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Roboto"/>
                <a:ea typeface="Roboto"/>
                <a:cs typeface="Roboto"/>
                <a:sym typeface="Roboto"/>
              </a:rPr>
              <a:t> 	</a:t>
            </a:r>
            <a:r>
              <a:rPr b="1" i="1" lang="en" sz="20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i="1" lang="en" sz="2000">
                <a:latin typeface="Roboto"/>
                <a:ea typeface="Roboto"/>
                <a:cs typeface="Roboto"/>
                <a:sym typeface="Roboto"/>
              </a:rPr>
              <a:t>Major Features - Admin</a:t>
            </a:r>
            <a:endParaRPr b="1" i="1"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5" y="506125"/>
            <a:ext cx="4635325" cy="2592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" name="Google Shape;89;p16"/>
          <p:cNvSpPr txBox="1"/>
          <p:nvPr/>
        </p:nvSpPr>
        <p:spPr>
          <a:xfrm>
            <a:off x="970850" y="210300"/>
            <a:ext cx="12498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Home Page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275" y="3191450"/>
            <a:ext cx="3607099" cy="19726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1" name="Google Shape;91;p16"/>
          <p:cNvSpPr txBox="1"/>
          <p:nvPr/>
        </p:nvSpPr>
        <p:spPr>
          <a:xfrm>
            <a:off x="3741375" y="4069338"/>
            <a:ext cx="1301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Create Store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6775" y="630025"/>
            <a:ext cx="3501299" cy="451347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p16"/>
          <p:cNvSpPr txBox="1"/>
          <p:nvPr/>
        </p:nvSpPr>
        <p:spPr>
          <a:xfrm>
            <a:off x="6104050" y="272425"/>
            <a:ext cx="1414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Create Product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2788500" y="0"/>
            <a:ext cx="32835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latin typeface="Roboto"/>
                <a:ea typeface="Roboto"/>
                <a:cs typeface="Roboto"/>
                <a:sym typeface="Roboto"/>
              </a:rPr>
              <a:t> 	</a:t>
            </a:r>
            <a:r>
              <a:rPr b="1" i="1" lang="en" sz="15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i="1" lang="en" sz="1500">
                <a:latin typeface="Roboto"/>
                <a:ea typeface="Roboto"/>
                <a:cs typeface="Roboto"/>
                <a:sym typeface="Roboto"/>
              </a:rPr>
              <a:t>Major Features - Pool, Pooler, Products, Message</a:t>
            </a:r>
            <a:endParaRPr b="1" i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51500" y="292900"/>
            <a:ext cx="10428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6100"/>
            <a:ext cx="4419602" cy="221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475" y="3022925"/>
            <a:ext cx="4419598" cy="19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656100"/>
            <a:ext cx="4419598" cy="236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022925"/>
            <a:ext cx="4538026" cy="203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2685600" y="105450"/>
            <a:ext cx="3772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latin typeface="Roboto"/>
                <a:ea typeface="Roboto"/>
                <a:cs typeface="Roboto"/>
                <a:sym typeface="Roboto"/>
              </a:rPr>
              <a:t>Major Features - </a:t>
            </a:r>
            <a:r>
              <a:rPr b="1" i="1" lang="en" sz="1500">
                <a:latin typeface="Roboto"/>
                <a:ea typeface="Roboto"/>
                <a:cs typeface="Roboto"/>
                <a:sym typeface="Roboto"/>
              </a:rPr>
              <a:t>Checkout, orders, pickups and delivery</a:t>
            </a:r>
            <a:endParaRPr b="1" i="1"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 b="9066" l="0" r="0" t="0"/>
          <a:stretch/>
        </p:blipFill>
        <p:spPr>
          <a:xfrm>
            <a:off x="32600" y="843623"/>
            <a:ext cx="4387625" cy="1979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288" y="804056"/>
            <a:ext cx="4193051" cy="2058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922875"/>
            <a:ext cx="4658298" cy="222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6363" y="2899228"/>
            <a:ext cx="4387626" cy="12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6375" y="4171450"/>
            <a:ext cx="4193050" cy="97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