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7" r:id="rId2"/>
    <p:sldId id="258" r:id="rId3"/>
    <p:sldId id="259" r:id="rId4"/>
    <p:sldId id="256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2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9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8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85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12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7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90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23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9/25/20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82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BCA69A-B2DD-FB40-9903-4F891B2E1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/>
              <a:t>Welcome to the session</a:t>
            </a:r>
          </a:p>
        </p:txBody>
      </p:sp>
      <p:sp>
        <p:nvSpPr>
          <p:cNvPr id="77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DD3397"/>
          </a:solidFill>
          <a:ln w="38100" cap="rnd">
            <a:solidFill>
              <a:srgbClr val="DD339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Newsletters | Dr. Martin Luther King Jr. Library">
            <a:extLst>
              <a:ext uri="{FF2B5EF4-FFF2-40B4-BE49-F238E27FC236}">
                <a16:creationId xmlns:a16="http://schemas.microsoft.com/office/drawing/2014/main" id="{7423BC42-EF4F-DD4A-A4CE-4900056A77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2599" y="640080"/>
            <a:ext cx="6938010" cy="55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15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1BF4A-547B-2946-8356-65BDBFB8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</a:t>
            </a:r>
            <a:r>
              <a:rPr lang="en-US" dirty="0" err="1"/>
              <a:t>requsites</a:t>
            </a:r>
            <a:endParaRPr lang="en-US" dirty="0"/>
          </a:p>
        </p:txBody>
      </p:sp>
      <p:pic>
        <p:nvPicPr>
          <p:cNvPr id="1028" name="Picture 4" descr="Amazon.com: Raspberry Pi 3 Model B Board: Computers &amp; Accessories">
            <a:extLst>
              <a:ext uri="{FF2B5EF4-FFF2-40B4-BE49-F238E27FC236}">
                <a16:creationId xmlns:a16="http://schemas.microsoft.com/office/drawing/2014/main" id="{DFA882F9-C13C-C349-A005-002D42CE6E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0256"/>
            <a:ext cx="29591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3mm Frosted LEDs - 10 Pieces - Red, Blue, Green, Yellow or White">
            <a:extLst>
              <a:ext uri="{FF2B5EF4-FFF2-40B4-BE49-F238E27FC236}">
                <a16:creationId xmlns:a16="http://schemas.microsoft.com/office/drawing/2014/main" id="{7EF91628-3467-F843-ACE5-A89F59B77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5" y="1814513"/>
            <a:ext cx="2428875" cy="2216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mazon.com: Aukru 40pcs 20cm Female to Female Breadboard Dupont Jumper Wires  Ribbon Cables for Arduino Raspberry pi: Computers &amp; Accessories">
            <a:extLst>
              <a:ext uri="{FF2B5EF4-FFF2-40B4-BE49-F238E27FC236}">
                <a16:creationId xmlns:a16="http://schemas.microsoft.com/office/drawing/2014/main" id="{1845E690-361D-024C-B73D-C299B798E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14512"/>
            <a:ext cx="2428875" cy="198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ell P2719HC 27&quot; 16:9 IPS Monitor P2719HC B&amp;H Photo">
            <a:extLst>
              <a:ext uri="{FF2B5EF4-FFF2-40B4-BE49-F238E27FC236}">
                <a16:creationId xmlns:a16="http://schemas.microsoft.com/office/drawing/2014/main" id="{B7949B75-A0A1-414A-96F8-D7368B53E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023" y="1761785"/>
            <a:ext cx="2558143" cy="226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933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5492-57BE-3147-826E-B22A9DFB9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iot</a:t>
            </a:r>
            <a:r>
              <a:rPr lang="en-US" dirty="0"/>
              <a:t>	</a:t>
            </a:r>
          </a:p>
        </p:txBody>
      </p:sp>
      <p:pic>
        <p:nvPicPr>
          <p:cNvPr id="4" name="Picture 2" descr="IoT controlled Home Automation Project using Raspberry Pi and Particle Cloud">
            <a:extLst>
              <a:ext uri="{FF2B5EF4-FFF2-40B4-BE49-F238E27FC236}">
                <a16:creationId xmlns:a16="http://schemas.microsoft.com/office/drawing/2014/main" id="{3341834D-E56E-3C49-88B9-CF30AE29CB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137569"/>
            <a:ext cx="47625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92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26FE6-629B-40CF-8C1A-D0A79A77EC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A324144-E9CF-4B12-A53E-FAC0D281D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5000">
                <a:schemeClr val="tx1">
                  <a:alpha val="40000"/>
                </a:schemeClr>
              </a:gs>
              <a:gs pos="100000">
                <a:schemeClr val="tx1">
                  <a:alpha val="8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0FC7C-D4B6-8F4B-8974-39C12F9E0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" y="4553712"/>
            <a:ext cx="10908792" cy="1069848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highlight>
                  <a:srgbClr val="008000"/>
                </a:highlight>
              </a:rPr>
              <a:t>Build your own smart device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7F6A7-A6CE-CB4F-80F8-0E74A6CEE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5678424"/>
            <a:ext cx="10908792" cy="548640"/>
          </a:xfrm>
        </p:spPr>
        <p:txBody>
          <a:bodyPr anchor="ctr">
            <a:normAutofit/>
          </a:bodyPr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1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B303B-6928-7643-A25F-6CA4AB62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page</a:t>
            </a:r>
          </a:p>
        </p:txBody>
      </p:sp>
      <p:pic>
        <p:nvPicPr>
          <p:cNvPr id="4098" name="Picture 2" descr="IoT cloud service adds Linux support via free BeagleBone BSP">
            <a:extLst>
              <a:ext uri="{FF2B5EF4-FFF2-40B4-BE49-F238E27FC236}">
                <a16:creationId xmlns:a16="http://schemas.microsoft.com/office/drawing/2014/main" id="{586F4339-CAC2-8249-BB16-AC8C4F25C6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2150269"/>
            <a:ext cx="75438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11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BC5EE1-19C6-2E43-93AC-4CE691EAC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581" y="643467"/>
            <a:ext cx="3562483" cy="35692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 dirty="0"/>
              <a:t>Python programming</a:t>
            </a:r>
          </a:p>
        </p:txBody>
      </p:sp>
      <p:sp>
        <p:nvSpPr>
          <p:cNvPr id="75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DD3397"/>
          </a:solidFill>
          <a:ln w="38100" cap="rnd">
            <a:solidFill>
              <a:srgbClr val="DD339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Reasons why you need Python Programming Language - Aalpha">
            <a:extLst>
              <a:ext uri="{FF2B5EF4-FFF2-40B4-BE49-F238E27FC236}">
                <a16:creationId xmlns:a16="http://schemas.microsoft.com/office/drawing/2014/main" id="{A1F31457-B54D-CD4C-A455-E860AE2ECE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1377155"/>
            <a:ext cx="7214616" cy="407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705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579C4-C268-D64A-A96F-6BB6B05CD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 connections</a:t>
            </a:r>
          </a:p>
        </p:txBody>
      </p:sp>
      <p:pic>
        <p:nvPicPr>
          <p:cNvPr id="6146" name="Picture 2" descr="How to properly connect a 4-pin cable to the IIC interface? - Raspberry Pi  Stack Exchange">
            <a:extLst>
              <a:ext uri="{FF2B5EF4-FFF2-40B4-BE49-F238E27FC236}">
                <a16:creationId xmlns:a16="http://schemas.microsoft.com/office/drawing/2014/main" id="{7FAAE05A-16BF-354E-BBCE-E16B54113A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2309019"/>
            <a:ext cx="5105400" cy="3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249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7048F8-86D5-C245-96EB-B7EE840A5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600"/>
              <a:t>Other project ideas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DD3397"/>
          </a:solidFill>
          <a:ln w="38100" cap="rnd">
            <a:solidFill>
              <a:srgbClr val="DD339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9840A2-C2FF-41F1-8A7C-B791C49C3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Content Placeholder 4" descr="Empty speech bubbles">
            <a:extLst>
              <a:ext uri="{FF2B5EF4-FFF2-40B4-BE49-F238E27FC236}">
                <a16:creationId xmlns:a16="http://schemas.microsoft.com/office/drawing/2014/main" id="{AB93C79B-3727-094C-BE9F-1A8F4A40AE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48" r="12298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49367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7371-885F-184A-9D8A-6A6100C4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FAE8C-7DC5-1249-99C6-EC4024E5B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85507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242A41"/>
      </a:dk2>
      <a:lt2>
        <a:srgbClr val="E2E8E4"/>
      </a:lt2>
      <a:accent1>
        <a:srgbClr val="DD3397"/>
      </a:accent1>
      <a:accent2>
        <a:srgbClr val="CA21CB"/>
      </a:accent2>
      <a:accent3>
        <a:srgbClr val="9533DD"/>
      </a:accent3>
      <a:accent4>
        <a:srgbClr val="563FD2"/>
      </a:accent4>
      <a:accent5>
        <a:srgbClr val="335FDD"/>
      </a:accent5>
      <a:accent6>
        <a:srgbClr val="2194CB"/>
      </a:accent6>
      <a:hlink>
        <a:srgbClr val="616BCA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</Words>
  <Application>Microsoft Macintosh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The Hand Bold</vt:lpstr>
      <vt:lpstr>The Serif Hand Black</vt:lpstr>
      <vt:lpstr>SketchyVTI</vt:lpstr>
      <vt:lpstr>Welcome to the session</vt:lpstr>
      <vt:lpstr>Pre requsites</vt:lpstr>
      <vt:lpstr>Introduction to iot </vt:lpstr>
      <vt:lpstr>Build your own smart device</vt:lpstr>
      <vt:lpstr>Web page</vt:lpstr>
      <vt:lpstr>Python programming</vt:lpstr>
      <vt:lpstr>Raspberry pi connections</vt:lpstr>
      <vt:lpstr>Other project ideas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session</dc:title>
  <dc:creator>Aswin Prasad</dc:creator>
  <cp:lastModifiedBy>Aswin Prasad</cp:lastModifiedBy>
  <cp:revision>2</cp:revision>
  <dcterms:created xsi:type="dcterms:W3CDTF">2020-09-25T08:11:15Z</dcterms:created>
  <dcterms:modified xsi:type="dcterms:W3CDTF">2020-09-25T08:13:12Z</dcterms:modified>
</cp:coreProperties>
</file>