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7"/>
  </p:notesMasterIdLst>
  <p:sldIdLst>
    <p:sldId id="257" r:id="rId2"/>
    <p:sldId id="267" r:id="rId3"/>
    <p:sldId id="259" r:id="rId4"/>
    <p:sldId id="258" r:id="rId5"/>
    <p:sldId id="269" r:id="rId6"/>
    <p:sldId id="270" r:id="rId7"/>
    <p:sldId id="268" r:id="rId8"/>
    <p:sldId id="260" r:id="rId9"/>
    <p:sldId id="261" r:id="rId10"/>
    <p:sldId id="265" r:id="rId11"/>
    <p:sldId id="262" r:id="rId12"/>
    <p:sldId id="266" r:id="rId13"/>
    <p:sldId id="263"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66268"/>
  </p:normalViewPr>
  <p:slideViewPr>
    <p:cSldViewPr snapToGrid="0" snapToObjects="1">
      <p:cViewPr varScale="1">
        <p:scale>
          <a:sx n="79" d="100"/>
          <a:sy n="79" d="100"/>
        </p:scale>
        <p:origin x="2048"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BB755-A9CB-FC48-B042-E6BB0787D109}"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24C7E-66F2-254F-B09C-940F4A08C648}" type="slidenum">
              <a:rPr lang="en-US" smtClean="0"/>
              <a:t>‹#›</a:t>
            </a:fld>
            <a:endParaRPr lang="en-US"/>
          </a:p>
        </p:txBody>
      </p:sp>
    </p:spTree>
    <p:extLst>
      <p:ext uri="{BB962C8B-B14F-4D97-AF65-F5344CB8AC3E}">
        <p14:creationId xmlns:p14="http://schemas.microsoft.com/office/powerpoint/2010/main" val="85966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slide in Slideshow mode in one desktop.</a:t>
            </a:r>
          </a:p>
          <a:p>
            <a:endParaRPr lang="en-US" dirty="0"/>
          </a:p>
          <a:p>
            <a:r>
              <a:rPr lang="en-US" dirty="0"/>
              <a:t>Open Folder that contains the code in VS Code.</a:t>
            </a:r>
          </a:p>
          <a:p>
            <a:endParaRPr lang="en-US" dirty="0"/>
          </a:p>
          <a:p>
            <a:r>
              <a:rPr lang="en-US" dirty="0"/>
              <a:t>Screen share whole screen.</a:t>
            </a:r>
          </a:p>
        </p:txBody>
      </p:sp>
      <p:sp>
        <p:nvSpPr>
          <p:cNvPr id="4" name="Slide Number Placeholder 3"/>
          <p:cNvSpPr>
            <a:spLocks noGrp="1"/>
          </p:cNvSpPr>
          <p:nvPr>
            <p:ph type="sldNum" sz="quarter" idx="5"/>
          </p:nvPr>
        </p:nvSpPr>
        <p:spPr/>
        <p:txBody>
          <a:bodyPr/>
          <a:lstStyle/>
          <a:p>
            <a:fld id="{FCD24C7E-66F2-254F-B09C-940F4A08C648}" type="slidenum">
              <a:rPr lang="en-US" smtClean="0"/>
              <a:t>1</a:t>
            </a:fld>
            <a:endParaRPr lang="en-US"/>
          </a:p>
        </p:txBody>
      </p:sp>
    </p:spTree>
    <p:extLst>
      <p:ext uri="{BB962C8B-B14F-4D97-AF65-F5344CB8AC3E}">
        <p14:creationId xmlns:p14="http://schemas.microsoft.com/office/powerpoint/2010/main" val="263393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connect electric devices directly along with your IoT setup as the system we are developing is not tested thoroughly and can be harmful. You can try small utilities that interest you.</a:t>
            </a:r>
          </a:p>
        </p:txBody>
      </p:sp>
      <p:sp>
        <p:nvSpPr>
          <p:cNvPr id="4" name="Slide Number Placeholder 3"/>
          <p:cNvSpPr>
            <a:spLocks noGrp="1"/>
          </p:cNvSpPr>
          <p:nvPr>
            <p:ph type="sldNum" sz="quarter" idx="5"/>
          </p:nvPr>
        </p:nvSpPr>
        <p:spPr/>
        <p:txBody>
          <a:bodyPr/>
          <a:lstStyle/>
          <a:p>
            <a:fld id="{FCD24C7E-66F2-254F-B09C-940F4A08C648}" type="slidenum">
              <a:rPr lang="en-US" smtClean="0"/>
              <a:t>15</a:t>
            </a:fld>
            <a:endParaRPr lang="en-US"/>
          </a:p>
        </p:txBody>
      </p:sp>
    </p:spTree>
    <p:extLst>
      <p:ext uri="{BB962C8B-B14F-4D97-AF65-F5344CB8AC3E}">
        <p14:creationId xmlns:p14="http://schemas.microsoft.com/office/powerpoint/2010/main" val="216693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This is Aswin Prasad. I am here today to give you an introduction about IoT and then a quick tutorial to build your IoT device using Raspberry Pi, sensors, a little bit of programming, and finally I will talk about the possibilities of what can be done further with IoT.</a:t>
            </a:r>
          </a:p>
          <a:p>
            <a:endParaRPr lang="en-US" dirty="0"/>
          </a:p>
          <a:p>
            <a:r>
              <a:rPr lang="en-US" dirty="0"/>
              <a:t>The session contents will be available in our materials library website, feel free to use the website to get access to the video and references mentioned in this session and the </a:t>
            </a:r>
            <a:r>
              <a:rPr lang="en-US" dirty="0" err="1"/>
              <a:t>github</a:t>
            </a:r>
            <a:r>
              <a:rPr lang="en-US" dirty="0"/>
              <a:t> link for the project will also be there.</a:t>
            </a:r>
          </a:p>
        </p:txBody>
      </p:sp>
      <p:sp>
        <p:nvSpPr>
          <p:cNvPr id="4" name="Slide Number Placeholder 3"/>
          <p:cNvSpPr>
            <a:spLocks noGrp="1"/>
          </p:cNvSpPr>
          <p:nvPr>
            <p:ph type="sldNum" sz="quarter" idx="5"/>
          </p:nvPr>
        </p:nvSpPr>
        <p:spPr/>
        <p:txBody>
          <a:bodyPr/>
          <a:lstStyle/>
          <a:p>
            <a:fld id="{FCD24C7E-66F2-254F-B09C-940F4A08C648}" type="slidenum">
              <a:rPr lang="en-US" smtClean="0"/>
              <a:t>2</a:t>
            </a:fld>
            <a:endParaRPr lang="en-US"/>
          </a:p>
        </p:txBody>
      </p:sp>
    </p:spTree>
    <p:extLst>
      <p:ext uri="{BB962C8B-B14F-4D97-AF65-F5344CB8AC3E}">
        <p14:creationId xmlns:p14="http://schemas.microsoft.com/office/powerpoint/2010/main" val="295156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 Internet of Things is a concept in which there will be physical devices that are connected to the internet and they collect data from or output data to the world. These devices include everything from phones, smartwatches, smart home devices. Many devices that once had only physical interfaces are connected to internet and are part of Internet of Things.</a:t>
            </a:r>
          </a:p>
        </p:txBody>
      </p:sp>
      <p:sp>
        <p:nvSpPr>
          <p:cNvPr id="4" name="Slide Number Placeholder 3"/>
          <p:cNvSpPr>
            <a:spLocks noGrp="1"/>
          </p:cNvSpPr>
          <p:nvPr>
            <p:ph type="sldNum" sz="quarter" idx="5"/>
          </p:nvPr>
        </p:nvSpPr>
        <p:spPr/>
        <p:txBody>
          <a:bodyPr/>
          <a:lstStyle/>
          <a:p>
            <a:fld id="{FCD24C7E-66F2-254F-B09C-940F4A08C648}" type="slidenum">
              <a:rPr lang="en-US" smtClean="0"/>
              <a:t>3</a:t>
            </a:fld>
            <a:endParaRPr lang="en-US"/>
          </a:p>
        </p:txBody>
      </p:sp>
    </p:spTree>
    <p:extLst>
      <p:ext uri="{BB962C8B-B14F-4D97-AF65-F5344CB8AC3E}">
        <p14:creationId xmlns:p14="http://schemas.microsoft.com/office/powerpoint/2010/main" val="176090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Now, I am going to explain to you how you can create your smart home device. For this, we are going to have a web page, which will be used to control a led bulb.</a:t>
            </a:r>
          </a:p>
          <a:p>
            <a:r>
              <a:rPr lang="en-US" dirty="0"/>
              <a:t>2. The bulb can be either switched on or off based on the user input in the webpage.</a:t>
            </a:r>
          </a:p>
        </p:txBody>
      </p:sp>
      <p:sp>
        <p:nvSpPr>
          <p:cNvPr id="4" name="Slide Number Placeholder 3"/>
          <p:cNvSpPr>
            <a:spLocks noGrp="1"/>
          </p:cNvSpPr>
          <p:nvPr>
            <p:ph type="sldNum" sz="quarter" idx="5"/>
          </p:nvPr>
        </p:nvSpPr>
        <p:spPr/>
        <p:txBody>
          <a:bodyPr/>
          <a:lstStyle/>
          <a:p>
            <a:fld id="{FCD24C7E-66F2-254F-B09C-940F4A08C648}" type="slidenum">
              <a:rPr lang="en-US" smtClean="0"/>
              <a:t>5</a:t>
            </a:fld>
            <a:endParaRPr lang="en-US"/>
          </a:p>
        </p:txBody>
      </p:sp>
    </p:spTree>
    <p:extLst>
      <p:ext uri="{BB962C8B-B14F-4D97-AF65-F5344CB8AC3E}">
        <p14:creationId xmlns:p14="http://schemas.microsoft.com/office/powerpoint/2010/main" val="410639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sections that I will be covering now. </a:t>
            </a:r>
          </a:p>
        </p:txBody>
      </p:sp>
      <p:sp>
        <p:nvSpPr>
          <p:cNvPr id="4" name="Slide Number Placeholder 3"/>
          <p:cNvSpPr>
            <a:spLocks noGrp="1"/>
          </p:cNvSpPr>
          <p:nvPr>
            <p:ph type="sldNum" sz="quarter" idx="5"/>
          </p:nvPr>
        </p:nvSpPr>
        <p:spPr/>
        <p:txBody>
          <a:bodyPr/>
          <a:lstStyle/>
          <a:p>
            <a:fld id="{FCD24C7E-66F2-254F-B09C-940F4A08C648}" type="slidenum">
              <a:rPr lang="en-US" smtClean="0"/>
              <a:t>6</a:t>
            </a:fld>
            <a:endParaRPr lang="en-US"/>
          </a:p>
        </p:txBody>
      </p:sp>
    </p:spTree>
    <p:extLst>
      <p:ext uri="{BB962C8B-B14F-4D97-AF65-F5344CB8AC3E}">
        <p14:creationId xmlns:p14="http://schemas.microsoft.com/office/powerpoint/2010/main" val="58487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D24C7E-66F2-254F-B09C-940F4A08C648}" type="slidenum">
              <a:rPr lang="en-US" smtClean="0"/>
              <a:t>7</a:t>
            </a:fld>
            <a:endParaRPr lang="en-US"/>
          </a:p>
        </p:txBody>
      </p:sp>
    </p:spTree>
    <p:extLst>
      <p:ext uri="{BB962C8B-B14F-4D97-AF65-F5344CB8AC3E}">
        <p14:creationId xmlns:p14="http://schemas.microsoft.com/office/powerpoint/2010/main" val="205348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Raspberry pi has 40 pins that can be connected to devices to give / get instructions. Some of them are Ground pins, some voltage and other Input ports.</a:t>
            </a:r>
          </a:p>
        </p:txBody>
      </p:sp>
      <p:sp>
        <p:nvSpPr>
          <p:cNvPr id="4" name="Slide Number Placeholder 3"/>
          <p:cNvSpPr>
            <a:spLocks noGrp="1"/>
          </p:cNvSpPr>
          <p:nvPr>
            <p:ph type="sldNum" sz="quarter" idx="5"/>
          </p:nvPr>
        </p:nvSpPr>
        <p:spPr/>
        <p:txBody>
          <a:bodyPr/>
          <a:lstStyle/>
          <a:p>
            <a:fld id="{FCD24C7E-66F2-254F-B09C-940F4A08C648}" type="slidenum">
              <a:rPr lang="en-US" smtClean="0"/>
              <a:t>11</a:t>
            </a:fld>
            <a:endParaRPr lang="en-US"/>
          </a:p>
        </p:txBody>
      </p:sp>
    </p:spTree>
    <p:extLst>
      <p:ext uri="{BB962C8B-B14F-4D97-AF65-F5344CB8AC3E}">
        <p14:creationId xmlns:p14="http://schemas.microsoft.com/office/powerpoint/2010/main" val="5194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doesn't stop here, there are endless possibilities of what can be done with IoT. You can build an automatic light control for your house, thermostat for your house that can be controlled with your homes, etc...</a:t>
            </a:r>
          </a:p>
          <a:p>
            <a:endParaRPr lang="en-US" dirty="0"/>
          </a:p>
          <a:p>
            <a:r>
              <a:rPr lang="en-US" dirty="0"/>
              <a:t>You can always get these devices in Amazon, but building them yourself with these sensors will give a sense of understanding and satisfaction for anyone who does that.</a:t>
            </a:r>
          </a:p>
        </p:txBody>
      </p:sp>
      <p:sp>
        <p:nvSpPr>
          <p:cNvPr id="4" name="Slide Number Placeholder 3"/>
          <p:cNvSpPr>
            <a:spLocks noGrp="1"/>
          </p:cNvSpPr>
          <p:nvPr>
            <p:ph type="sldNum" sz="quarter" idx="5"/>
          </p:nvPr>
        </p:nvSpPr>
        <p:spPr/>
        <p:txBody>
          <a:bodyPr/>
          <a:lstStyle/>
          <a:p>
            <a:fld id="{FCD24C7E-66F2-254F-B09C-940F4A08C648}" type="slidenum">
              <a:rPr lang="en-US" smtClean="0"/>
              <a:t>13</a:t>
            </a:fld>
            <a:endParaRPr lang="en-US"/>
          </a:p>
        </p:txBody>
      </p:sp>
    </p:spTree>
    <p:extLst>
      <p:ext uri="{BB962C8B-B14F-4D97-AF65-F5344CB8AC3E}">
        <p14:creationId xmlns:p14="http://schemas.microsoft.com/office/powerpoint/2010/main" val="143020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references that will be helpful to you. There is a </a:t>
            </a:r>
            <a:r>
              <a:rPr lang="en-US" dirty="0" err="1"/>
              <a:t>Github</a:t>
            </a:r>
            <a:r>
              <a:rPr lang="en-US" dirty="0"/>
              <a:t> link which contains the code part that is used in this session.</a:t>
            </a:r>
          </a:p>
        </p:txBody>
      </p:sp>
      <p:sp>
        <p:nvSpPr>
          <p:cNvPr id="4" name="Slide Number Placeholder 3"/>
          <p:cNvSpPr>
            <a:spLocks noGrp="1"/>
          </p:cNvSpPr>
          <p:nvPr>
            <p:ph type="sldNum" sz="quarter" idx="5"/>
          </p:nvPr>
        </p:nvSpPr>
        <p:spPr/>
        <p:txBody>
          <a:bodyPr/>
          <a:lstStyle/>
          <a:p>
            <a:fld id="{FCD24C7E-66F2-254F-B09C-940F4A08C648}" type="slidenum">
              <a:rPr lang="en-US" smtClean="0"/>
              <a:t>14</a:t>
            </a:fld>
            <a:endParaRPr lang="en-US"/>
          </a:p>
        </p:txBody>
      </p:sp>
    </p:spTree>
    <p:extLst>
      <p:ext uri="{BB962C8B-B14F-4D97-AF65-F5344CB8AC3E}">
        <p14:creationId xmlns:p14="http://schemas.microsoft.com/office/powerpoint/2010/main" val="71753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10/27/20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792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209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818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98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312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27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690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123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05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10/27/20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2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10/27/20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53821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evonprojects.com/iot-projec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ojects.raspberrypi.org/en/projects/raspberry-pi-setting-u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5" name="Rectangle 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CA69A-B2DD-FB40-9903-4F891B2E1950}"/>
              </a:ext>
            </a:extLst>
          </p:cNvPr>
          <p:cNvSpPr>
            <a:spLocks noGrp="1"/>
          </p:cNvSpPr>
          <p:nvPr>
            <p:ph type="title"/>
          </p:nvPr>
        </p:nvSpPr>
        <p:spPr>
          <a:xfrm>
            <a:off x="638882" y="639192"/>
            <a:ext cx="3571810" cy="5315293"/>
          </a:xfrm>
        </p:spPr>
        <p:txBody>
          <a:bodyPr vert="horz" lIns="91440" tIns="45720" rIns="91440" bIns="45720" rtlCol="0" anchor="b">
            <a:noAutofit/>
          </a:bodyPr>
          <a:lstStyle/>
          <a:p>
            <a:r>
              <a:rPr lang="en-US" sz="4800" dirty="0"/>
              <a:t>Welcome to the session</a:t>
            </a:r>
            <a:br>
              <a:rPr lang="en-US" sz="4800" dirty="0"/>
            </a:br>
            <a:r>
              <a:rPr lang="en-US" sz="4800" dirty="0"/>
              <a:t>Introduction to Internet of Things: Build your own Smart Device</a:t>
            </a:r>
          </a:p>
        </p:txBody>
      </p:sp>
      <p:sp>
        <p:nvSpPr>
          <p:cNvPr id="7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D3397"/>
          </a:solidFill>
          <a:ln w="38100" cap="rnd">
            <a:solidFill>
              <a:srgbClr val="DD33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Newsletters | Dr. Martin Luther King Jr. Library">
            <a:extLst>
              <a:ext uri="{FF2B5EF4-FFF2-40B4-BE49-F238E27FC236}">
                <a16:creationId xmlns:a16="http://schemas.microsoft.com/office/drawing/2014/main" id="{7423BC42-EF4F-DD4A-A4CE-4900056A77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92599" y="640080"/>
            <a:ext cx="6938010"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5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8EB0-5164-A74A-8444-C9339445DC0C}"/>
              </a:ext>
            </a:extLst>
          </p:cNvPr>
          <p:cNvSpPr>
            <a:spLocks noGrp="1"/>
          </p:cNvSpPr>
          <p:nvPr>
            <p:ph type="title"/>
          </p:nvPr>
        </p:nvSpPr>
        <p:spPr/>
        <p:txBody>
          <a:bodyPr/>
          <a:lstStyle/>
          <a:p>
            <a:r>
              <a:rPr lang="en-US" dirty="0"/>
              <a:t>Nodejs server</a:t>
            </a:r>
          </a:p>
        </p:txBody>
      </p:sp>
      <p:sp>
        <p:nvSpPr>
          <p:cNvPr id="3" name="Content Placeholder 2">
            <a:extLst>
              <a:ext uri="{FF2B5EF4-FFF2-40B4-BE49-F238E27FC236}">
                <a16:creationId xmlns:a16="http://schemas.microsoft.com/office/drawing/2014/main" id="{C14BB805-14D1-0C43-B07D-4236421949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036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79C4-C268-D64A-A96F-6BB6B05CD186}"/>
              </a:ext>
            </a:extLst>
          </p:cNvPr>
          <p:cNvSpPr>
            <a:spLocks noGrp="1"/>
          </p:cNvSpPr>
          <p:nvPr>
            <p:ph type="title"/>
          </p:nvPr>
        </p:nvSpPr>
        <p:spPr/>
        <p:txBody>
          <a:bodyPr/>
          <a:lstStyle/>
          <a:p>
            <a:r>
              <a:rPr lang="en-US" dirty="0"/>
              <a:t>Raspberry pi connections</a:t>
            </a:r>
          </a:p>
        </p:txBody>
      </p:sp>
      <p:pic>
        <p:nvPicPr>
          <p:cNvPr id="6146" name="Picture 2" descr="How to properly connect a 4-pin cable to the IIC interface? - Raspberry Pi  Stack Exchange">
            <a:extLst>
              <a:ext uri="{FF2B5EF4-FFF2-40B4-BE49-F238E27FC236}">
                <a16:creationId xmlns:a16="http://schemas.microsoft.com/office/drawing/2014/main" id="{7FAAE05A-16BF-354E-BBCE-E16B54113A0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3300" y="2309019"/>
            <a:ext cx="51054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4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DE04-D719-844E-9CBE-FCEE4A0887E7}"/>
              </a:ext>
            </a:extLst>
          </p:cNvPr>
          <p:cNvSpPr>
            <a:spLocks noGrp="1"/>
          </p:cNvSpPr>
          <p:nvPr>
            <p:ph type="title"/>
          </p:nvPr>
        </p:nvSpPr>
        <p:spPr/>
        <p:txBody>
          <a:bodyPr/>
          <a:lstStyle/>
          <a:p>
            <a:r>
              <a:rPr lang="en-US" dirty="0"/>
              <a:t>Demo video</a:t>
            </a:r>
          </a:p>
        </p:txBody>
      </p:sp>
      <p:sp>
        <p:nvSpPr>
          <p:cNvPr id="5" name="Content Placeholder 4">
            <a:extLst>
              <a:ext uri="{FF2B5EF4-FFF2-40B4-BE49-F238E27FC236}">
                <a16:creationId xmlns:a16="http://schemas.microsoft.com/office/drawing/2014/main" id="{31D4B306-C929-1D40-A6ED-F08DE0D19F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310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048F8-86D5-C245-96EB-B7EE840A5362}"/>
              </a:ext>
            </a:extLst>
          </p:cNvPr>
          <p:cNvSpPr>
            <a:spLocks noGrp="1"/>
          </p:cNvSpPr>
          <p:nvPr>
            <p:ph type="title"/>
          </p:nvPr>
        </p:nvSpPr>
        <p:spPr>
          <a:xfrm>
            <a:off x="640080" y="325369"/>
            <a:ext cx="5132170" cy="1956841"/>
          </a:xfrm>
        </p:spPr>
        <p:txBody>
          <a:bodyPr anchor="b">
            <a:normAutofit/>
          </a:bodyPr>
          <a:lstStyle/>
          <a:p>
            <a:pPr>
              <a:lnSpc>
                <a:spcPct val="90000"/>
              </a:lnSpc>
            </a:pPr>
            <a:r>
              <a:rPr lang="en-US" sz="6600" dirty="0"/>
              <a:t>Other project ideas</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D3397"/>
          </a:solidFill>
          <a:ln w="38100" cap="rnd">
            <a:solidFill>
              <a:srgbClr val="DD33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39840A2-C2FF-41F1-8A7C-B791C49C3062}"/>
              </a:ext>
            </a:extLst>
          </p:cNvPr>
          <p:cNvSpPr>
            <a:spLocks noGrp="1"/>
          </p:cNvSpPr>
          <p:nvPr>
            <p:ph idx="1"/>
          </p:nvPr>
        </p:nvSpPr>
        <p:spPr>
          <a:xfrm>
            <a:off x="640080" y="2872899"/>
            <a:ext cx="4944291" cy="3320668"/>
          </a:xfrm>
        </p:spPr>
        <p:txBody>
          <a:bodyPr>
            <a:normAutofit/>
          </a:bodyPr>
          <a:lstStyle/>
          <a:p>
            <a:r>
              <a:rPr lang="en-US" dirty="0"/>
              <a:t>Project links: (</a:t>
            </a:r>
            <a:r>
              <a:rPr lang="en-US" dirty="0">
                <a:hlinkClick r:id="rId3"/>
              </a:rPr>
              <a:t>https://nevonprojects.com/iot-projects/</a:t>
            </a:r>
            <a:r>
              <a:rPr lang="en-US" dirty="0"/>
              <a:t>)</a:t>
            </a:r>
          </a:p>
        </p:txBody>
      </p:sp>
      <p:pic>
        <p:nvPicPr>
          <p:cNvPr id="5" name="Content Placeholder 4" descr="Empty speech bubbles">
            <a:extLst>
              <a:ext uri="{FF2B5EF4-FFF2-40B4-BE49-F238E27FC236}">
                <a16:creationId xmlns:a16="http://schemas.microsoft.com/office/drawing/2014/main" id="{AB93C79B-3727-094C-BE9F-1A8F4A40AE44}"/>
              </a:ext>
            </a:extLst>
          </p:cNvPr>
          <p:cNvPicPr>
            <a:picLocks noChangeAspect="1"/>
          </p:cNvPicPr>
          <p:nvPr/>
        </p:nvPicPr>
        <p:blipFill rotWithShape="1">
          <a:blip r:embed="rId4"/>
          <a:srcRect l="20748" r="12298" b="-1"/>
          <a:stretch/>
        </p:blipFill>
        <p:spPr>
          <a:xfrm>
            <a:off x="5773775" y="10"/>
            <a:ext cx="6416702"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936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BD2A-8A35-9245-801B-CC47477F43E9}"/>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9AC0302-F936-434B-B527-8965E0BCE391}"/>
              </a:ext>
            </a:extLst>
          </p:cNvPr>
          <p:cNvSpPr>
            <a:spLocks noGrp="1"/>
          </p:cNvSpPr>
          <p:nvPr>
            <p:ph idx="1"/>
          </p:nvPr>
        </p:nvSpPr>
        <p:spPr/>
        <p:txBody>
          <a:bodyPr>
            <a:noAutofit/>
          </a:bodyPr>
          <a:lstStyle/>
          <a:p>
            <a:r>
              <a:rPr lang="en-US" sz="2000" dirty="0"/>
              <a:t>1. https://</a:t>
            </a:r>
            <a:r>
              <a:rPr lang="en-US" sz="2000" dirty="0" err="1"/>
              <a:t>www.raspberrypi.org</a:t>
            </a:r>
            <a:r>
              <a:rPr lang="en-US" sz="2000" dirty="0"/>
              <a:t>/help/what-%20is-a-raspberry-pi/</a:t>
            </a:r>
          </a:p>
          <a:p>
            <a:r>
              <a:rPr lang="en-US" sz="2000" dirty="0"/>
              <a:t>  2. https://</a:t>
            </a:r>
            <a:r>
              <a:rPr lang="en-US" sz="2000" dirty="0" err="1"/>
              <a:t>ubidots.com</a:t>
            </a:r>
            <a:r>
              <a:rPr lang="en-US" sz="2000" dirty="0"/>
              <a:t>/blog/building-a-people-counter-with-raspberry-pi-and-</a:t>
            </a:r>
            <a:r>
              <a:rPr lang="en-US" sz="2000" dirty="0" err="1"/>
              <a:t>ubidots</a:t>
            </a:r>
            <a:r>
              <a:rPr lang="en-US" sz="2000" dirty="0"/>
              <a:t>/</a:t>
            </a:r>
          </a:p>
          <a:p>
            <a:r>
              <a:rPr lang="en-US" sz="2000" dirty="0"/>
              <a:t>  3. https://</a:t>
            </a:r>
            <a:r>
              <a:rPr lang="en-US" sz="2000" dirty="0" err="1"/>
              <a:t>nevonprojects.com</a:t>
            </a:r>
            <a:r>
              <a:rPr lang="en-US" sz="2000" dirty="0"/>
              <a:t>/</a:t>
            </a:r>
            <a:r>
              <a:rPr lang="en-US" sz="2000" dirty="0" err="1"/>
              <a:t>iot</a:t>
            </a:r>
            <a:r>
              <a:rPr lang="en-US" sz="2000" dirty="0"/>
              <a:t>-projects/  </a:t>
            </a:r>
          </a:p>
          <a:p>
            <a:r>
              <a:rPr lang="en-US" sz="2000" dirty="0"/>
              <a:t>  4. https://</a:t>
            </a:r>
            <a:r>
              <a:rPr lang="en-US" sz="2000" dirty="0" err="1"/>
              <a:t>www.amazon.com</a:t>
            </a:r>
            <a:r>
              <a:rPr lang="en-US" sz="2000" dirty="0"/>
              <a:t>/</a:t>
            </a:r>
            <a:r>
              <a:rPr lang="en-US" sz="2000" dirty="0" err="1"/>
              <a:t>eBoot</a:t>
            </a:r>
            <a:r>
              <a:rPr lang="en-US" sz="2000" dirty="0"/>
              <a:t>-Pieces-Emitting-Diodes-Assorted/</a:t>
            </a:r>
            <a:r>
              <a:rPr lang="en-US" sz="2000" dirty="0" err="1"/>
              <a:t>dp</a:t>
            </a:r>
            <a:r>
              <a:rPr lang="en-US" sz="2000" dirty="0"/>
              <a:t>/B06XPV4CSH/ref=sr_1_3?crid=2OYJVO0PDODCY&amp;dchild=1&amp;keywords=</a:t>
            </a:r>
            <a:r>
              <a:rPr lang="en-US" sz="2000" dirty="0" err="1"/>
              <a:t>led+diodes&amp;qid</a:t>
            </a:r>
            <a:r>
              <a:rPr lang="en-US" sz="2000" dirty="0"/>
              <a:t>=1600764878&amp;sprefix=led%2Caps%2C221&amp;sr=8-3</a:t>
            </a:r>
          </a:p>
          <a:p>
            <a:r>
              <a:rPr lang="en-US" sz="2000" dirty="0"/>
              <a:t>  5. https://</a:t>
            </a:r>
            <a:r>
              <a:rPr lang="en-US" sz="2000" dirty="0" err="1"/>
              <a:t>www.amazon.com</a:t>
            </a:r>
            <a:r>
              <a:rPr lang="en-US" sz="2000" dirty="0"/>
              <a:t>/EDGELEC-Breadboard-Optional-Assorted-Multicolored/</a:t>
            </a:r>
            <a:r>
              <a:rPr lang="en-US" sz="2000" dirty="0" err="1"/>
              <a:t>dp</a:t>
            </a:r>
            <a:r>
              <a:rPr lang="en-US" sz="2000" dirty="0"/>
              <a:t>/B07GD2BWPY/ref=sr_1_3?crid=3NR1T5Z4FIRJR&amp;dchild=1&amp;keywords=</a:t>
            </a:r>
            <a:r>
              <a:rPr lang="en-US" sz="2000" dirty="0" err="1"/>
              <a:t>jumper+wires&amp;qid</a:t>
            </a:r>
            <a:r>
              <a:rPr lang="en-US" sz="2000" dirty="0"/>
              <a:t>=1600764924&amp;sprefix=jump%2Caps%2C222&amp;sr=8-3  </a:t>
            </a:r>
          </a:p>
          <a:p>
            <a:r>
              <a:rPr lang="en-US" sz="2000" dirty="0"/>
              <a:t>  6. https://</a:t>
            </a:r>
            <a:r>
              <a:rPr lang="en-US" sz="2000" dirty="0" err="1"/>
              <a:t>github.com</a:t>
            </a:r>
            <a:r>
              <a:rPr lang="en-US" sz="2000" dirty="0"/>
              <a:t>/</a:t>
            </a:r>
            <a:r>
              <a:rPr lang="en-US" sz="2000" dirty="0" err="1"/>
              <a:t>aswinpchn</a:t>
            </a:r>
            <a:r>
              <a:rPr lang="en-US" sz="2000" dirty="0"/>
              <a:t>/Task</a:t>
            </a:r>
          </a:p>
        </p:txBody>
      </p:sp>
    </p:spTree>
    <p:extLst>
      <p:ext uri="{BB962C8B-B14F-4D97-AF65-F5344CB8AC3E}">
        <p14:creationId xmlns:p14="http://schemas.microsoft.com/office/powerpoint/2010/main" val="333717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7371-885F-184A-9D8A-6A6100C4ABF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E5FAE8C-7DC5-1249-99C6-EC4024E5B198}"/>
              </a:ext>
            </a:extLst>
          </p:cNvPr>
          <p:cNvSpPr>
            <a:spLocks noGrp="1"/>
          </p:cNvSpPr>
          <p:nvPr>
            <p:ph idx="1"/>
          </p:nvPr>
        </p:nvSpPr>
        <p:spPr/>
        <p:txBody>
          <a:bodyPr/>
          <a:lstStyle/>
          <a:p>
            <a:r>
              <a:rPr lang="en-US" dirty="0"/>
              <a:t>Precautions</a:t>
            </a:r>
          </a:p>
          <a:p>
            <a:r>
              <a:rPr lang="en-US" dirty="0"/>
              <a:t>Questions</a:t>
            </a:r>
          </a:p>
        </p:txBody>
      </p:sp>
    </p:spTree>
    <p:extLst>
      <p:ext uri="{BB962C8B-B14F-4D97-AF65-F5344CB8AC3E}">
        <p14:creationId xmlns:p14="http://schemas.microsoft.com/office/powerpoint/2010/main" val="349385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A740-23B1-0F4A-8E58-B45EFB2F08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59562D-23EE-E248-8795-ECFE1D93B9C0}"/>
              </a:ext>
            </a:extLst>
          </p:cNvPr>
          <p:cNvSpPr>
            <a:spLocks noGrp="1"/>
          </p:cNvSpPr>
          <p:nvPr>
            <p:ph idx="1"/>
          </p:nvPr>
        </p:nvSpPr>
        <p:spPr/>
        <p:txBody>
          <a:bodyPr/>
          <a:lstStyle/>
          <a:p>
            <a:r>
              <a:rPr lang="en-US" dirty="0"/>
              <a:t>Introduction to IOT</a:t>
            </a:r>
          </a:p>
          <a:p>
            <a:r>
              <a:rPr lang="en-US" dirty="0"/>
              <a:t>Building your own smart device</a:t>
            </a:r>
          </a:p>
          <a:p>
            <a:r>
              <a:rPr lang="en-US" dirty="0"/>
              <a:t>Other project ideas</a:t>
            </a:r>
          </a:p>
          <a:p>
            <a:endParaRPr lang="en-US" dirty="0"/>
          </a:p>
          <a:p>
            <a:endParaRPr lang="en-US" dirty="0"/>
          </a:p>
        </p:txBody>
      </p:sp>
    </p:spTree>
    <p:extLst>
      <p:ext uri="{BB962C8B-B14F-4D97-AF65-F5344CB8AC3E}">
        <p14:creationId xmlns:p14="http://schemas.microsoft.com/office/powerpoint/2010/main" val="17313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5492-57BE-3147-826E-B22A9DFB97F3}"/>
              </a:ext>
            </a:extLst>
          </p:cNvPr>
          <p:cNvSpPr>
            <a:spLocks noGrp="1"/>
          </p:cNvSpPr>
          <p:nvPr>
            <p:ph type="title"/>
          </p:nvPr>
        </p:nvSpPr>
        <p:spPr/>
        <p:txBody>
          <a:bodyPr/>
          <a:lstStyle/>
          <a:p>
            <a:r>
              <a:rPr lang="en-US" dirty="0"/>
              <a:t>Introduction to </a:t>
            </a:r>
            <a:r>
              <a:rPr lang="en-US" dirty="0" err="1"/>
              <a:t>iot</a:t>
            </a:r>
            <a:r>
              <a:rPr lang="en-US" dirty="0"/>
              <a:t>	</a:t>
            </a:r>
          </a:p>
        </p:txBody>
      </p:sp>
      <p:pic>
        <p:nvPicPr>
          <p:cNvPr id="4" name="Picture 2" descr="IoT controlled Home Automation Project using Raspberry Pi and Particle Cloud">
            <a:extLst>
              <a:ext uri="{FF2B5EF4-FFF2-40B4-BE49-F238E27FC236}">
                <a16:creationId xmlns:a16="http://schemas.microsoft.com/office/drawing/2014/main" id="{3341834D-E56E-3C49-88B9-CF30AE29CB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14750" y="2137569"/>
            <a:ext cx="4762500" cy="38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2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BF4A-547B-2946-8356-65BDBFB8BC5D}"/>
              </a:ext>
            </a:extLst>
          </p:cNvPr>
          <p:cNvSpPr>
            <a:spLocks noGrp="1"/>
          </p:cNvSpPr>
          <p:nvPr>
            <p:ph type="title"/>
          </p:nvPr>
        </p:nvSpPr>
        <p:spPr/>
        <p:txBody>
          <a:bodyPr/>
          <a:lstStyle/>
          <a:p>
            <a:r>
              <a:rPr lang="en-US" dirty="0"/>
              <a:t>Required Hardware</a:t>
            </a:r>
          </a:p>
        </p:txBody>
      </p:sp>
      <p:sp>
        <p:nvSpPr>
          <p:cNvPr id="5" name="Content Placeholder 4">
            <a:extLst>
              <a:ext uri="{FF2B5EF4-FFF2-40B4-BE49-F238E27FC236}">
                <a16:creationId xmlns:a16="http://schemas.microsoft.com/office/drawing/2014/main" id="{E6B75E61-EAA1-2F44-A9B8-60FF7519E0D8}"/>
              </a:ext>
            </a:extLst>
          </p:cNvPr>
          <p:cNvSpPr>
            <a:spLocks noGrp="1"/>
          </p:cNvSpPr>
          <p:nvPr>
            <p:ph idx="1"/>
          </p:nvPr>
        </p:nvSpPr>
        <p:spPr/>
        <p:txBody>
          <a:bodyPr/>
          <a:lstStyle/>
          <a:p>
            <a:r>
              <a:rPr lang="en-US" dirty="0"/>
              <a:t>Raspberry Pi with Micro SD card and Raspbian OS loaded.</a:t>
            </a:r>
          </a:p>
          <a:p>
            <a:r>
              <a:rPr lang="en-US" dirty="0"/>
              <a:t>Micro LED bulbs</a:t>
            </a:r>
          </a:p>
          <a:p>
            <a:r>
              <a:rPr lang="en-US" dirty="0"/>
              <a:t>Jumper wires</a:t>
            </a:r>
          </a:p>
          <a:p>
            <a:r>
              <a:rPr lang="en-US" dirty="0"/>
              <a:t>Bread board</a:t>
            </a:r>
          </a:p>
          <a:p>
            <a:r>
              <a:rPr lang="en-US" dirty="0"/>
              <a:t>Monitor (To be used as a display).</a:t>
            </a:r>
          </a:p>
          <a:p>
            <a:endParaRPr lang="en-US" dirty="0"/>
          </a:p>
          <a:p>
            <a:endParaRPr lang="en-US" dirty="0"/>
          </a:p>
        </p:txBody>
      </p:sp>
    </p:spTree>
    <p:extLst>
      <p:ext uri="{BB962C8B-B14F-4D97-AF65-F5344CB8AC3E}">
        <p14:creationId xmlns:p14="http://schemas.microsoft.com/office/powerpoint/2010/main" val="321893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6D97-FD10-C64B-A921-EDAACE128C5C}"/>
              </a:ext>
            </a:extLst>
          </p:cNvPr>
          <p:cNvSpPr>
            <a:spLocks noGrp="1"/>
          </p:cNvSpPr>
          <p:nvPr>
            <p:ph type="title"/>
          </p:nvPr>
        </p:nvSpPr>
        <p:spPr/>
        <p:txBody>
          <a:bodyPr/>
          <a:lstStyle/>
          <a:p>
            <a:r>
              <a:rPr lang="en-US" dirty="0">
                <a:solidFill>
                  <a:schemeClr val="bg1"/>
                </a:solidFill>
                <a:highlight>
                  <a:srgbClr val="008000"/>
                </a:highlight>
              </a:rPr>
              <a:t>Build your own smart device</a:t>
            </a:r>
            <a:endParaRPr lang="en-US" dirty="0"/>
          </a:p>
        </p:txBody>
      </p:sp>
      <p:sp>
        <p:nvSpPr>
          <p:cNvPr id="3" name="Content Placeholder 2">
            <a:extLst>
              <a:ext uri="{FF2B5EF4-FFF2-40B4-BE49-F238E27FC236}">
                <a16:creationId xmlns:a16="http://schemas.microsoft.com/office/drawing/2014/main" id="{8F4B151E-73AE-554B-A7DA-27B1C6C04BB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007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6D97-FD10-C64B-A921-EDAACE128C5C}"/>
              </a:ext>
            </a:extLst>
          </p:cNvPr>
          <p:cNvSpPr>
            <a:spLocks noGrp="1"/>
          </p:cNvSpPr>
          <p:nvPr>
            <p:ph type="title"/>
          </p:nvPr>
        </p:nvSpPr>
        <p:spPr/>
        <p:txBody>
          <a:bodyPr/>
          <a:lstStyle/>
          <a:p>
            <a:r>
              <a:rPr lang="en-US" dirty="0">
                <a:solidFill>
                  <a:schemeClr val="bg1"/>
                </a:solidFill>
                <a:highlight>
                  <a:srgbClr val="008000"/>
                </a:highlight>
              </a:rPr>
              <a:t>Build your own smart device-sections</a:t>
            </a:r>
            <a:endParaRPr lang="en-US" dirty="0"/>
          </a:p>
        </p:txBody>
      </p:sp>
      <p:sp>
        <p:nvSpPr>
          <p:cNvPr id="3" name="Content Placeholder 2">
            <a:extLst>
              <a:ext uri="{FF2B5EF4-FFF2-40B4-BE49-F238E27FC236}">
                <a16:creationId xmlns:a16="http://schemas.microsoft.com/office/drawing/2014/main" id="{8F4B151E-73AE-554B-A7DA-27B1C6C04BB7}"/>
              </a:ext>
            </a:extLst>
          </p:cNvPr>
          <p:cNvSpPr>
            <a:spLocks noGrp="1"/>
          </p:cNvSpPr>
          <p:nvPr>
            <p:ph idx="1"/>
          </p:nvPr>
        </p:nvSpPr>
        <p:spPr/>
        <p:txBody>
          <a:bodyPr/>
          <a:lstStyle/>
          <a:p>
            <a:r>
              <a:rPr lang="en-US" dirty="0"/>
              <a:t>Setting up Raspberry Pi</a:t>
            </a:r>
          </a:p>
          <a:p>
            <a:r>
              <a:rPr lang="en-US" dirty="0"/>
              <a:t>Web page part</a:t>
            </a:r>
          </a:p>
          <a:p>
            <a:r>
              <a:rPr lang="en-US" dirty="0"/>
              <a:t>Python programming part</a:t>
            </a:r>
          </a:p>
          <a:p>
            <a:r>
              <a:rPr lang="en-US" dirty="0"/>
              <a:t>NodeJS server part</a:t>
            </a:r>
          </a:p>
          <a:p>
            <a:r>
              <a:rPr lang="en-US" dirty="0"/>
              <a:t>Raspberry Pi connections</a:t>
            </a:r>
          </a:p>
        </p:txBody>
      </p:sp>
    </p:spTree>
    <p:extLst>
      <p:ext uri="{BB962C8B-B14F-4D97-AF65-F5344CB8AC3E}">
        <p14:creationId xmlns:p14="http://schemas.microsoft.com/office/powerpoint/2010/main" val="35954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D3E6-662D-1049-ABAD-CC8DE0EFE76A}"/>
              </a:ext>
            </a:extLst>
          </p:cNvPr>
          <p:cNvSpPr>
            <a:spLocks noGrp="1"/>
          </p:cNvSpPr>
          <p:nvPr>
            <p:ph type="title"/>
          </p:nvPr>
        </p:nvSpPr>
        <p:spPr/>
        <p:txBody>
          <a:bodyPr/>
          <a:lstStyle/>
          <a:p>
            <a:r>
              <a:rPr lang="en-US" dirty="0"/>
              <a:t>Setting up raspberry pi</a:t>
            </a:r>
          </a:p>
        </p:txBody>
      </p:sp>
      <p:sp>
        <p:nvSpPr>
          <p:cNvPr id="3" name="Content Placeholder 2">
            <a:extLst>
              <a:ext uri="{FF2B5EF4-FFF2-40B4-BE49-F238E27FC236}">
                <a16:creationId xmlns:a16="http://schemas.microsoft.com/office/drawing/2014/main" id="{2E738572-6BD2-D74A-BED9-56820C2B2A37}"/>
              </a:ext>
            </a:extLst>
          </p:cNvPr>
          <p:cNvSpPr>
            <a:spLocks noGrp="1"/>
          </p:cNvSpPr>
          <p:nvPr>
            <p:ph idx="1"/>
          </p:nvPr>
        </p:nvSpPr>
        <p:spPr/>
        <p:txBody>
          <a:bodyPr/>
          <a:lstStyle/>
          <a:p>
            <a:r>
              <a:rPr lang="en-US" dirty="0">
                <a:hlinkClick r:id="rId3"/>
              </a:rPr>
              <a:t>https://projects.raspberrypi.org/en/projects/raspberry-pi-setting-up</a:t>
            </a:r>
            <a:endParaRPr lang="en-US" dirty="0"/>
          </a:p>
          <a:p>
            <a:endParaRPr lang="en-US" dirty="0"/>
          </a:p>
        </p:txBody>
      </p:sp>
    </p:spTree>
    <p:extLst>
      <p:ext uri="{BB962C8B-B14F-4D97-AF65-F5344CB8AC3E}">
        <p14:creationId xmlns:p14="http://schemas.microsoft.com/office/powerpoint/2010/main" val="217173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303B-6928-7643-A25F-6CA4AB626ED5}"/>
              </a:ext>
            </a:extLst>
          </p:cNvPr>
          <p:cNvSpPr>
            <a:spLocks noGrp="1"/>
          </p:cNvSpPr>
          <p:nvPr>
            <p:ph type="title"/>
          </p:nvPr>
        </p:nvSpPr>
        <p:spPr/>
        <p:txBody>
          <a:bodyPr/>
          <a:lstStyle/>
          <a:p>
            <a:r>
              <a:rPr lang="en-US" dirty="0"/>
              <a:t>Web page</a:t>
            </a:r>
          </a:p>
        </p:txBody>
      </p:sp>
      <p:pic>
        <p:nvPicPr>
          <p:cNvPr id="5" name="Content Placeholder 4" descr="A picture containing text&#10;&#10;Description automatically generated">
            <a:extLst>
              <a:ext uri="{FF2B5EF4-FFF2-40B4-BE49-F238E27FC236}">
                <a16:creationId xmlns:a16="http://schemas.microsoft.com/office/drawing/2014/main" id="{154843EF-8C61-1E4B-B508-4ADC7A15E46C}"/>
              </a:ext>
            </a:extLst>
          </p:cNvPr>
          <p:cNvPicPr>
            <a:picLocks noGrp="1" noChangeAspect="1"/>
          </p:cNvPicPr>
          <p:nvPr>
            <p:ph idx="1"/>
          </p:nvPr>
        </p:nvPicPr>
        <p:blipFill>
          <a:blip r:embed="rId2"/>
          <a:stretch>
            <a:fillRect/>
          </a:stretch>
        </p:blipFill>
        <p:spPr>
          <a:xfrm>
            <a:off x="2497382" y="1928813"/>
            <a:ext cx="7197235" cy="4252912"/>
          </a:xfrm>
        </p:spPr>
      </p:pic>
    </p:spTree>
    <p:extLst>
      <p:ext uri="{BB962C8B-B14F-4D97-AF65-F5344CB8AC3E}">
        <p14:creationId xmlns:p14="http://schemas.microsoft.com/office/powerpoint/2010/main" val="258711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3" name="Rectangle 72">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C5EE1-19C6-2E43-93AC-4CE691EACAFB}"/>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dirty="0"/>
              <a:t>Python programming</a:t>
            </a:r>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DD3397"/>
          </a:solidFill>
          <a:ln w="38100" cap="rnd">
            <a:solidFill>
              <a:srgbClr val="DD339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easons why you need Python Programming Language - Aalpha">
            <a:extLst>
              <a:ext uri="{FF2B5EF4-FFF2-40B4-BE49-F238E27FC236}">
                <a16:creationId xmlns:a16="http://schemas.microsoft.com/office/drawing/2014/main" id="{A1F31457-B54D-CD4C-A455-E860AE2ECE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1377155"/>
            <a:ext cx="7214616" cy="407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70521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735</Words>
  <Application>Microsoft Macintosh PowerPoint</Application>
  <PresentationFormat>Widescreen</PresentationFormat>
  <Paragraphs>66</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The Hand Bold</vt:lpstr>
      <vt:lpstr>The Serif Hand Black</vt:lpstr>
      <vt:lpstr>SketchyVTI</vt:lpstr>
      <vt:lpstr>Welcome to the session Introduction to Internet of Things: Build your own Smart Device</vt:lpstr>
      <vt:lpstr>Agenda</vt:lpstr>
      <vt:lpstr>Introduction to iot </vt:lpstr>
      <vt:lpstr>Required Hardware</vt:lpstr>
      <vt:lpstr>Build your own smart device</vt:lpstr>
      <vt:lpstr>Build your own smart device-sections</vt:lpstr>
      <vt:lpstr>Setting up raspberry pi</vt:lpstr>
      <vt:lpstr>Web page</vt:lpstr>
      <vt:lpstr>Python programming</vt:lpstr>
      <vt:lpstr>Nodejs server</vt:lpstr>
      <vt:lpstr>Raspberry pi connections</vt:lpstr>
      <vt:lpstr>Demo video</vt:lpstr>
      <vt:lpstr>Other project ideas</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session</dc:title>
  <dc:creator>Aswin Prasad</dc:creator>
  <cp:lastModifiedBy>Aswin Prasad</cp:lastModifiedBy>
  <cp:revision>60</cp:revision>
  <dcterms:created xsi:type="dcterms:W3CDTF">2020-09-25T08:11:15Z</dcterms:created>
  <dcterms:modified xsi:type="dcterms:W3CDTF">2020-10-28T12:46:18Z</dcterms:modified>
</cp:coreProperties>
</file>