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C77596-4808-43CB-A469-E958BCDD8E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4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25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C77596-4808-43CB-A469-E958BCDD8E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33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73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C77596-4808-43CB-A469-E958BCDD8E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22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3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8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1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68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C77596-4808-43CB-A469-E958BCDD8E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33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2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AC77596-4808-43CB-A469-E958BCDD8E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938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041D-A9CB-475B-A9E9-03798A09B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3673" y="1082574"/>
            <a:ext cx="5908385" cy="1475013"/>
          </a:xfrm>
        </p:spPr>
        <p:txBody>
          <a:bodyPr>
            <a:normAutofit/>
          </a:bodyPr>
          <a:lstStyle/>
          <a:p>
            <a:r>
              <a:rPr lang="en-IN" sz="4000" dirty="0"/>
              <a:t>Mongodb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1596E-6002-4628-A013-0EFD100DF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35408" y="5975492"/>
            <a:ext cx="2153128" cy="59032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Aswin p </a:t>
            </a:r>
            <a:r>
              <a:rPr lang="en-IN" dirty="0" err="1">
                <a:solidFill>
                  <a:schemeClr val="bg1"/>
                </a:solidFill>
              </a:rPr>
              <a:t>p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1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/>
              <a:t>expr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A7BC1-767A-46A6-8BE2-360FF300FE69}"/>
              </a:ext>
            </a:extLst>
          </p:cNvPr>
          <p:cNvSpPr txBox="1"/>
          <p:nvPr/>
        </p:nvSpPr>
        <p:spPr>
          <a:xfrm>
            <a:off x="870012" y="1935332"/>
            <a:ext cx="931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Allows use of aggregation expressions within the query language.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534D73-9D5F-4BDA-A273-AABB080DF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423" y="3054019"/>
            <a:ext cx="7666973" cy="245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4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/>
              <a:t>size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A7BC1-767A-46A6-8BE2-360FF300FE69}"/>
              </a:ext>
            </a:extLst>
          </p:cNvPr>
          <p:cNvSpPr txBox="1"/>
          <p:nvPr/>
        </p:nvSpPr>
        <p:spPr>
          <a:xfrm>
            <a:off x="870012" y="1935332"/>
            <a:ext cx="931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Selects documents if the array field is a specified size.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5758F-B18B-4DCD-AC9A-15B97A6AE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950" y="2470147"/>
            <a:ext cx="4750100" cy="410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3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/>
              <a:t>slice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A7BC1-767A-46A6-8BE2-360FF300FE69}"/>
              </a:ext>
            </a:extLst>
          </p:cNvPr>
          <p:cNvSpPr txBox="1"/>
          <p:nvPr/>
        </p:nvSpPr>
        <p:spPr>
          <a:xfrm>
            <a:off x="870012" y="1935332"/>
            <a:ext cx="931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Limits the number of elements projected from an array. Supports skip and limit slices.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9C0AF9-7580-4BC6-90CA-35466494B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364" y="2767151"/>
            <a:ext cx="4689272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37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/>
              <a:t>sort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3B664-D8A3-4B03-B3E1-59C9F8F69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815" y="2417108"/>
            <a:ext cx="7085508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8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 err="1"/>
              <a:t>eq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DA5AF7-D49F-4DA3-8FB5-11FECD7EB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190" y="2554818"/>
            <a:ext cx="6935619" cy="3628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A7BC1-767A-46A6-8BE2-360FF300FE69}"/>
              </a:ext>
            </a:extLst>
          </p:cNvPr>
          <p:cNvSpPr txBox="1"/>
          <p:nvPr/>
        </p:nvSpPr>
        <p:spPr>
          <a:xfrm>
            <a:off x="870012" y="1935332"/>
            <a:ext cx="931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Matches values that are equal to a specified value.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5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 err="1"/>
              <a:t>gt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A7BC1-767A-46A6-8BE2-360FF300FE69}"/>
              </a:ext>
            </a:extLst>
          </p:cNvPr>
          <p:cNvSpPr txBox="1"/>
          <p:nvPr/>
        </p:nvSpPr>
        <p:spPr>
          <a:xfrm>
            <a:off x="870012" y="1935332"/>
            <a:ext cx="931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Matches values that are greater than a specified value.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BCDA52-B401-46A5-BCCC-C4F7AB774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677" y="2683440"/>
            <a:ext cx="5970646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0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 err="1"/>
              <a:t>lt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A7BC1-767A-46A6-8BE2-360FF300FE69}"/>
              </a:ext>
            </a:extLst>
          </p:cNvPr>
          <p:cNvSpPr txBox="1"/>
          <p:nvPr/>
        </p:nvSpPr>
        <p:spPr>
          <a:xfrm>
            <a:off x="870012" y="1935332"/>
            <a:ext cx="931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Matches values that are lesser than a specified value.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A616DA-2F6E-4238-B038-8FA11ACD7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524" y="2554818"/>
            <a:ext cx="5634039" cy="376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0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 err="1"/>
              <a:t>lt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A7BC1-767A-46A6-8BE2-360FF300FE69}"/>
              </a:ext>
            </a:extLst>
          </p:cNvPr>
          <p:cNvSpPr txBox="1"/>
          <p:nvPr/>
        </p:nvSpPr>
        <p:spPr>
          <a:xfrm>
            <a:off x="870012" y="1935332"/>
            <a:ext cx="931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Matches values that are lesser than a specified value.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A616DA-2F6E-4238-B038-8FA11ACD7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524" y="2554818"/>
            <a:ext cx="5634039" cy="376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4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/>
              <a:t>in and $</a:t>
            </a:r>
            <a:r>
              <a:rPr lang="en-IN" cap="none" dirty="0" err="1"/>
              <a:t>nin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A7BC1-767A-46A6-8BE2-360FF300FE69}"/>
              </a:ext>
            </a:extLst>
          </p:cNvPr>
          <p:cNvSpPr txBox="1"/>
          <p:nvPr/>
        </p:nvSpPr>
        <p:spPr>
          <a:xfrm>
            <a:off x="870012" y="1935332"/>
            <a:ext cx="9312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$in : 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Matches any of the values specified in an array.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Matches none of the values specified in an array.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77133-39FC-435D-98BC-1C853954C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58" y="3575340"/>
            <a:ext cx="7346758" cy="16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1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/>
              <a:t>or, $nor and $and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A7BC1-767A-46A6-8BE2-360FF300FE69}"/>
              </a:ext>
            </a:extLst>
          </p:cNvPr>
          <p:cNvSpPr txBox="1"/>
          <p:nvPr/>
        </p:nvSpPr>
        <p:spPr>
          <a:xfrm>
            <a:off x="870012" y="1935332"/>
            <a:ext cx="9312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$or : Joins query clauses with a logical OR returns all documents that match the conditions of </a:t>
            </a: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either clause.</a:t>
            </a:r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$nor 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Joins query clauses with a logical NOR returns all documents that fail to match both clauses.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$and : Joins query clauses with a logical AND returns all documents that match the conditions of both clauses.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06D55D-8173-4B23-93FF-CC5888278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367" y="4312398"/>
            <a:ext cx="9701265" cy="16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7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/>
              <a:t>exists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A7BC1-767A-46A6-8BE2-360FF300FE69}"/>
              </a:ext>
            </a:extLst>
          </p:cNvPr>
          <p:cNvSpPr txBox="1"/>
          <p:nvPr/>
        </p:nvSpPr>
        <p:spPr>
          <a:xfrm>
            <a:off x="870012" y="1935332"/>
            <a:ext cx="931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Matches documents that have the specified field.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FEB209-425F-42F7-890C-C7E2D9075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421" y="2643956"/>
            <a:ext cx="5471157" cy="375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8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/>
              <a:t>type and $regex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A7BC1-767A-46A6-8BE2-360FF300FE69}"/>
              </a:ext>
            </a:extLst>
          </p:cNvPr>
          <p:cNvSpPr txBox="1"/>
          <p:nvPr/>
        </p:nvSpPr>
        <p:spPr>
          <a:xfrm>
            <a:off x="870012" y="1935332"/>
            <a:ext cx="9312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$type : Selects documents if a field is of the specified type.</a:t>
            </a:r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$regex : Selects documents where values match a specified regular expression.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CFC1FD-316F-4D1A-879B-A77470DBD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9708" y="3257163"/>
            <a:ext cx="4612583" cy="316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347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77</TotalTime>
  <Words>241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Wingdings</vt:lpstr>
      <vt:lpstr>Wingdings 2</vt:lpstr>
      <vt:lpstr>Dividend</vt:lpstr>
      <vt:lpstr>Mongodb operators</vt:lpstr>
      <vt:lpstr>$eq</vt:lpstr>
      <vt:lpstr>$gt</vt:lpstr>
      <vt:lpstr>$lt</vt:lpstr>
      <vt:lpstr>$lt</vt:lpstr>
      <vt:lpstr>$in and $nin</vt:lpstr>
      <vt:lpstr>$or, $nor and $and</vt:lpstr>
      <vt:lpstr>$exists</vt:lpstr>
      <vt:lpstr>$type and $regex</vt:lpstr>
      <vt:lpstr>$expr</vt:lpstr>
      <vt:lpstr>$size</vt:lpstr>
      <vt:lpstr>$slice</vt:lpstr>
      <vt:lpstr>$sort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operators</dc:title>
  <dc:creator>Aswin Parambath(UST,IN)</dc:creator>
  <cp:lastModifiedBy>Aswin Parambath(UST,IN)</cp:lastModifiedBy>
  <cp:revision>7</cp:revision>
  <dcterms:created xsi:type="dcterms:W3CDTF">2020-12-13T17:32:40Z</dcterms:created>
  <dcterms:modified xsi:type="dcterms:W3CDTF">2020-12-13T18:50:15Z</dcterms:modified>
</cp:coreProperties>
</file>