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3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3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4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0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8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75D6F1-F3F9-46D2-86E8-F9D15B3FA19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F0C3EE-A4FD-4E04-AF47-E1C63D6B329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1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6549-F424-40C9-8316-875D4A33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Git and GitHub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4C9CB-C359-4FD5-B3C3-1F0F48560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0" y="5915246"/>
            <a:ext cx="1809750" cy="590321"/>
          </a:xfrm>
        </p:spPr>
        <p:txBody>
          <a:bodyPr/>
          <a:lstStyle/>
          <a:p>
            <a:r>
              <a:rPr lang="en-IN" dirty="0"/>
              <a:t>Aswin p p</a:t>
            </a:r>
          </a:p>
        </p:txBody>
      </p:sp>
    </p:spTree>
    <p:extLst>
      <p:ext uri="{BB962C8B-B14F-4D97-AF65-F5344CB8AC3E}">
        <p14:creationId xmlns:p14="http://schemas.microsoft.com/office/powerpoint/2010/main" val="24184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F2F-532F-451D-A138-6F239095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65F25-5A3F-47C1-A77D-ED9806EEC011}"/>
              </a:ext>
            </a:extLst>
          </p:cNvPr>
          <p:cNvSpPr txBox="1"/>
          <p:nvPr/>
        </p:nvSpPr>
        <p:spPr>
          <a:xfrm>
            <a:off x="710214" y="2379216"/>
            <a:ext cx="1070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is a version control system that lets you manage and keep track of your source code history.</a:t>
            </a:r>
          </a:p>
          <a:p>
            <a:endParaRPr lang="en-US" sz="2000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 developed back in 2005, Git is an extremely popular version control system that is at the heart of a wide variety of high-profile projects.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is installed and maintained on your local system (rather than in the cloud) and gives you a self-contained record of your ongoing programming versions.</a:t>
            </a:r>
            <a:endParaRPr lang="en-US" sz="2000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86A2-085D-49D5-BE36-765C46F2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3F2C8-3505-48DD-98BB-6E021E98E4B0}"/>
              </a:ext>
            </a:extLst>
          </p:cNvPr>
          <p:cNvSpPr txBox="1"/>
          <p:nvPr/>
        </p:nvSpPr>
        <p:spPr>
          <a:xfrm>
            <a:off x="790113" y="2281561"/>
            <a:ext cx="1061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 is a cloud-based hosting service that lets you manage Git repositories.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525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you have open-source projects that use Git, then GitHub is designed to help you better manage them. 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Git vs. GitHub">
            <a:extLst>
              <a:ext uri="{FF2B5EF4-FFF2-40B4-BE49-F238E27FC236}">
                <a16:creationId xmlns:a16="http://schemas.microsoft.com/office/drawing/2014/main" id="{736857AC-0B4F-4182-B476-D16C5CC4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46" y="3523003"/>
            <a:ext cx="4511706" cy="307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7530-6813-4C97-82CC-3782040E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workflow</a:t>
            </a:r>
          </a:p>
        </p:txBody>
      </p:sp>
      <p:pic>
        <p:nvPicPr>
          <p:cNvPr id="2050" name="Picture 2" descr="Third-Party Applications Used in Web Development | Github, Development, Web  development">
            <a:extLst>
              <a:ext uri="{FF2B5EF4-FFF2-40B4-BE49-F238E27FC236}">
                <a16:creationId xmlns:a16="http://schemas.microsoft.com/office/drawing/2014/main" id="{F7AC5212-B536-4BE2-9AA5-67ED66EC1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99" y="2181225"/>
            <a:ext cx="6927001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740-D44B-431A-8533-561442A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pushing a file to GitHub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2D56-8A6D-466C-B10E-5D8CC0FA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17282"/>
            <a:ext cx="11029615" cy="4340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 1: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git and create a GitHub account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Create a new repository on GitHub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the path in command prompt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US" sz="200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(check in the folder where new file .git will be created automatically)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add . (to add all the files in the current directory)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git commit –m “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commit”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7: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status (to get status of tracked and untracked files)</a:t>
            </a:r>
            <a:endParaRPr lang="en-US" sz="200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8: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remote add origin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https://github.com/aswinpp24/UST_Training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9:</a:t>
            </a:r>
            <a: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git push origin master</a:t>
            </a: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1AFC-828A-4A6C-97DC-301D0A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repository on github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FCCF7-990C-4A46-ACE1-0D57CBC60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225" y="2163468"/>
            <a:ext cx="8354458" cy="41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269-1A6C-4DEF-BCF0-433CAD24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6F4EC-27A6-4CF9-B35E-2A98C2CF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926" y="2181225"/>
            <a:ext cx="750214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4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151</TotalTime>
  <Words>248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Dividend</vt:lpstr>
      <vt:lpstr>Git and GitHub operations</vt:lpstr>
      <vt:lpstr>Git</vt:lpstr>
      <vt:lpstr>GitHub</vt:lpstr>
      <vt:lpstr>Github workflow</vt:lpstr>
      <vt:lpstr>Steps for pushing a file to GitHub </vt:lpstr>
      <vt:lpstr>Create a repository on github</vt:lpstr>
      <vt:lpstr>Github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operations</dc:title>
  <dc:creator>Aswin Parambath(UST,IN)</dc:creator>
  <cp:lastModifiedBy>Aswin Parambath(UST,IN)</cp:lastModifiedBy>
  <cp:revision>8</cp:revision>
  <dcterms:created xsi:type="dcterms:W3CDTF">2020-12-13T12:46:31Z</dcterms:created>
  <dcterms:modified xsi:type="dcterms:W3CDTF">2020-12-13T15:18:09Z</dcterms:modified>
</cp:coreProperties>
</file>