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7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5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7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4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7BD-89BE-4CF8-BDC4-BC6133FA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MONGO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1E6A-543E-4719-9D55-92BCC31E07B2}"/>
              </a:ext>
            </a:extLst>
          </p:cNvPr>
          <p:cNvSpPr txBox="1"/>
          <p:nvPr/>
        </p:nvSpPr>
        <p:spPr>
          <a:xfrm>
            <a:off x="10200443" y="5761608"/>
            <a:ext cx="222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Aswin P </a:t>
            </a:r>
            <a:r>
              <a:rPr lang="en-IN" sz="2400" dirty="0" err="1">
                <a:solidFill>
                  <a:schemeClr val="bg1"/>
                </a:solidFill>
              </a:rPr>
              <a:t>P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3079-1256-4A99-833F-1D859A4B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Deleting the documents with </a:t>
            </a:r>
            <a:r>
              <a:rPr lang="en-IN" cap="none" dirty="0" err="1"/>
              <a:t>deleteMany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79076-6518-476C-9A4A-BFA42C3E3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05" y="3429000"/>
            <a:ext cx="6326041" cy="6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4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BA76-4697-462D-BFEB-E3E26F11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Displays details of document having distance greater than 3000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5E4340-908F-47BF-AE76-E7485B1E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340" y="2276852"/>
            <a:ext cx="6780337" cy="39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4FB8-CF28-4BB4-91AC-8003140F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Returns data with status arrived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23322-42D3-434B-BAF1-401F6C0B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650" y="2127958"/>
            <a:ext cx="3838944" cy="43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AC0A-0B84-4C32-ACA8-560F4D1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Replacing the document with </a:t>
            </a:r>
            <a:r>
              <a:rPr lang="en-IN" cap="none" dirty="0" err="1"/>
              <a:t>replaceOne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5F77A-BEFE-44DC-9E59-8382CCF1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779" y="2252246"/>
            <a:ext cx="6750260" cy="40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56F2-DFCD-4CE5-A531-244FB10C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mongo </a:t>
            </a:r>
            <a:r>
              <a:rPr lang="en-IN" dirty="0" err="1"/>
              <a:t>db</a:t>
            </a:r>
            <a:r>
              <a:rPr lang="en-IN" dirty="0"/>
              <a:t>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F5B1D-C88A-4FFB-8AC6-53ADCD22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033" y="2039181"/>
            <a:ext cx="7957933" cy="46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995A-8ACF-4D6F-8D5C-FD225E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36F26-D2F3-4D13-8EC9-0572D162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29" y="2813814"/>
            <a:ext cx="6394836" cy="2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1E30-4CA4-4FBE-93E1-7F7CD84D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Inserting the document to the collection using </a:t>
            </a:r>
            <a:r>
              <a:rPr lang="en-IN" cap="none" dirty="0" err="1"/>
              <a:t>insertOne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3F64C-910B-4617-B604-770D4F728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721" y="2748709"/>
            <a:ext cx="7942458" cy="29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C85-2B37-4673-986B-F3A097E9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Inserting the document to the collection using </a:t>
            </a:r>
            <a:r>
              <a:rPr lang="en-IN" cap="none" dirty="0" err="1"/>
              <a:t>insertMany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E661C-DD93-42C1-87C7-E459112F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250" y="2030303"/>
            <a:ext cx="3629200" cy="44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02AA-DA63-4FD5-837D-8BE78AC6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59140-7050-4151-AAB6-1975B6B1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750" y="2101325"/>
            <a:ext cx="3941110" cy="4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6C9-3AD9-4903-88D5-10F7CEB9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Updating the document with </a:t>
            </a:r>
            <a:r>
              <a:rPr lang="en-IN" cap="none" dirty="0" err="1"/>
              <a:t>updateOne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2810B-F7A2-4DFD-8FE7-7AA2CD65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85" y="2056937"/>
            <a:ext cx="5018183" cy="44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FB7-48C9-4A56-98E7-6122EC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Updating the documents with </a:t>
            </a:r>
            <a:r>
              <a:rPr lang="en-IN" cap="none" dirty="0" err="1"/>
              <a:t>updateMany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DBD2E-447D-420D-A138-909555D8C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743" y="2083570"/>
            <a:ext cx="4448677" cy="42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EBE2-A5E3-4211-A1BB-45E25778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Deleting the document with </a:t>
            </a:r>
            <a:r>
              <a:rPr lang="en-IN" cap="none" dirty="0" err="1"/>
              <a:t>deleteOne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384D9-2151-4E18-83AC-C2FDDC770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57" y="3487179"/>
            <a:ext cx="6568454" cy="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8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105</TotalTime>
  <Words>76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MONGO DB</vt:lpstr>
      <vt:lpstr>Run mongo db instance</vt:lpstr>
      <vt:lpstr>Create database</vt:lpstr>
      <vt:lpstr>Inserting the document to the collection using insertOne()</vt:lpstr>
      <vt:lpstr>Inserting the document to the collection using insertMany()</vt:lpstr>
      <vt:lpstr>Reading the data</vt:lpstr>
      <vt:lpstr>Updating the document with updateOne()</vt:lpstr>
      <vt:lpstr>Updating the documents with updateMany()</vt:lpstr>
      <vt:lpstr>Deleting the document with deleteOne()</vt:lpstr>
      <vt:lpstr>Deleting the documents with deleteMany()</vt:lpstr>
      <vt:lpstr>Displays details of document having distance greater than 3000</vt:lpstr>
      <vt:lpstr>Returns data with status arrived</vt:lpstr>
      <vt:lpstr>Replacing the document with replaceOne()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Aswin Parambath(UST,IN)</dc:creator>
  <cp:lastModifiedBy>Aswin Parambath(UST,IN)</cp:lastModifiedBy>
  <cp:revision>8</cp:revision>
  <dcterms:created xsi:type="dcterms:W3CDTF">2020-12-09T17:26:39Z</dcterms:created>
  <dcterms:modified xsi:type="dcterms:W3CDTF">2020-12-09T19:12:18Z</dcterms:modified>
</cp:coreProperties>
</file>