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36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8FC92A-14AD-4C73-A891-577B2DA17557}" type="slidenum">
              <a:rPr lang="en-IN" smtClean="0"/>
              <a:t>‹#›</a:t>
            </a:fld>
            <a:endParaRPr lang="en-IN"/>
          </a:p>
        </p:txBody>
      </p:sp>
    </p:spTree>
    <p:extLst>
      <p:ext uri="{BB962C8B-B14F-4D97-AF65-F5344CB8AC3E}">
        <p14:creationId xmlns:p14="http://schemas.microsoft.com/office/powerpoint/2010/main" val="83273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94709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8FC92A-14AD-4C73-A891-577B2DA17557}" type="slidenum">
              <a:rPr lang="en-IN" smtClean="0"/>
              <a:t>‹#›</a:t>
            </a:fld>
            <a:endParaRPr lang="en-IN"/>
          </a:p>
        </p:txBody>
      </p:sp>
    </p:spTree>
    <p:extLst>
      <p:ext uri="{BB962C8B-B14F-4D97-AF65-F5344CB8AC3E}">
        <p14:creationId xmlns:p14="http://schemas.microsoft.com/office/powerpoint/2010/main" val="31469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81737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CC4D20E-278F-4293-B262-23E36A68F5C8}" type="datetimeFigureOut">
              <a:rPr lang="en-IN" smtClean="0"/>
              <a:t>13-12-2020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8FC92A-14AD-4C73-A891-577B2DA17557}" type="slidenum">
              <a:rPr lang="en-IN" smtClean="0"/>
              <a:t>‹#›</a:t>
            </a:fld>
            <a:endParaRPr lang="en-IN"/>
          </a:p>
        </p:txBody>
      </p:sp>
    </p:spTree>
    <p:extLst>
      <p:ext uri="{BB962C8B-B14F-4D97-AF65-F5344CB8AC3E}">
        <p14:creationId xmlns:p14="http://schemas.microsoft.com/office/powerpoint/2010/main" val="339495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38268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4D20E-278F-4293-B262-23E36A68F5C8}" type="datetimeFigureOut">
              <a:rPr lang="en-IN" smtClean="0"/>
              <a:t>13-12-2020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142426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4D20E-278F-4293-B262-23E36A68F5C8}" type="datetimeFigureOut">
              <a:rPr lang="en-IN" smtClean="0"/>
              <a:t>13-12-2020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389081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D20E-278F-4293-B262-23E36A68F5C8}" type="datetimeFigureOut">
              <a:rPr lang="en-IN" smtClean="0"/>
              <a:t>13-12-2020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265360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8FC92A-14AD-4C73-A891-577B2DA17557}" type="slidenum">
              <a:rPr lang="en-IN" smtClean="0"/>
              <a:t>‹#›</a:t>
            </a:fld>
            <a:endParaRPr lang="en-IN"/>
          </a:p>
        </p:txBody>
      </p:sp>
    </p:spTree>
    <p:extLst>
      <p:ext uri="{BB962C8B-B14F-4D97-AF65-F5344CB8AC3E}">
        <p14:creationId xmlns:p14="http://schemas.microsoft.com/office/powerpoint/2010/main" val="173263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D20E-278F-4293-B262-23E36A68F5C8}" type="datetimeFigureOut">
              <a:rPr lang="en-IN" smtClean="0"/>
              <a:t>13-12-2020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FC92A-14AD-4C73-A891-577B2DA17557}" type="slidenum">
              <a:rPr lang="en-IN" smtClean="0"/>
              <a:t>‹#›</a:t>
            </a:fld>
            <a:endParaRPr lang="en-IN"/>
          </a:p>
        </p:txBody>
      </p:sp>
    </p:spTree>
    <p:extLst>
      <p:ext uri="{BB962C8B-B14F-4D97-AF65-F5344CB8AC3E}">
        <p14:creationId xmlns:p14="http://schemas.microsoft.com/office/powerpoint/2010/main" val="299517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C4D20E-278F-4293-B262-23E36A68F5C8}" type="datetimeFigureOut">
              <a:rPr lang="en-IN" smtClean="0"/>
              <a:t>13-12-2020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8FC92A-14AD-4C73-A891-577B2DA17557}"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889187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5E11-D52C-4EFF-9AFA-237D6F977141}"/>
              </a:ext>
            </a:extLst>
          </p:cNvPr>
          <p:cNvSpPr>
            <a:spLocks noGrp="1"/>
          </p:cNvSpPr>
          <p:nvPr>
            <p:ph type="ctrTitle"/>
          </p:nvPr>
        </p:nvSpPr>
        <p:spPr>
          <a:xfrm>
            <a:off x="2973822" y="1090694"/>
            <a:ext cx="5782716" cy="2150719"/>
          </a:xfrm>
          <a:noFill/>
        </p:spPr>
        <p:txBody>
          <a:bodyPr anchor="ctr">
            <a:normAutofit/>
          </a:bodyPr>
          <a:lstStyle/>
          <a:p>
            <a:r>
              <a:rPr lang="en-IN" sz="4000" dirty="0">
                <a:solidFill>
                  <a:srgbClr val="080808"/>
                </a:solidFill>
              </a:rPr>
              <a:t>Mongodb datatypes</a:t>
            </a:r>
          </a:p>
        </p:txBody>
      </p:sp>
      <p:sp>
        <p:nvSpPr>
          <p:cNvPr id="3" name="Subtitle 2">
            <a:extLst>
              <a:ext uri="{FF2B5EF4-FFF2-40B4-BE49-F238E27FC236}">
                <a16:creationId xmlns:a16="http://schemas.microsoft.com/office/drawing/2014/main" id="{B3FA8696-7F7B-40CC-AF81-8DACB7E04853}"/>
              </a:ext>
            </a:extLst>
          </p:cNvPr>
          <p:cNvSpPr>
            <a:spLocks noGrp="1"/>
          </p:cNvSpPr>
          <p:nvPr>
            <p:ph type="subTitle" idx="1"/>
          </p:nvPr>
        </p:nvSpPr>
        <p:spPr>
          <a:xfrm>
            <a:off x="10183485" y="5903839"/>
            <a:ext cx="3312734" cy="1141851"/>
          </a:xfrm>
          <a:noFill/>
        </p:spPr>
        <p:txBody>
          <a:bodyPr>
            <a:normAutofit/>
          </a:bodyPr>
          <a:lstStyle/>
          <a:p>
            <a:r>
              <a:rPr lang="en-IN" sz="2000" dirty="0">
                <a:solidFill>
                  <a:schemeClr val="bg1"/>
                </a:solidFill>
              </a:rPr>
              <a:t>Aswin P </a:t>
            </a:r>
            <a:r>
              <a:rPr lang="en-IN" sz="2000" dirty="0" err="1">
                <a:solidFill>
                  <a:schemeClr val="bg1"/>
                </a:solidFill>
              </a:rPr>
              <a:t>P</a:t>
            </a:r>
            <a:endParaRPr lang="en-IN" sz="2000" dirty="0">
              <a:solidFill>
                <a:schemeClr val="bg1"/>
              </a:solidFill>
            </a:endParaRPr>
          </a:p>
        </p:txBody>
      </p:sp>
    </p:spTree>
    <p:extLst>
      <p:ext uri="{BB962C8B-B14F-4D97-AF65-F5344CB8AC3E}">
        <p14:creationId xmlns:p14="http://schemas.microsoft.com/office/powerpoint/2010/main" val="329299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7.Date</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to store the current date or time in UNIX time format. You can specify your own date time by creating object of Date and passing day, month, year into it.</a:t>
            </a:r>
            <a:endParaRPr lang="en-IN" sz="2000"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62A8ABB1-FB68-4D7C-B5B4-1D50020DA851}"/>
              </a:ext>
            </a:extLst>
          </p:cNvPr>
          <p:cNvPicPr>
            <a:picLocks noGrp="1" noChangeAspect="1"/>
          </p:cNvPicPr>
          <p:nvPr>
            <p:ph idx="1"/>
          </p:nvPr>
        </p:nvPicPr>
        <p:blipFill>
          <a:blip r:embed="rId2"/>
          <a:stretch>
            <a:fillRect/>
          </a:stretch>
        </p:blipFill>
        <p:spPr>
          <a:xfrm>
            <a:off x="1442563" y="3212014"/>
            <a:ext cx="9306873" cy="1688460"/>
          </a:xfrm>
          <a:prstGeom prst="rect">
            <a:avLst/>
          </a:prstGeom>
        </p:spPr>
      </p:pic>
    </p:spTree>
    <p:extLst>
      <p:ext uri="{BB962C8B-B14F-4D97-AF65-F5344CB8AC3E}">
        <p14:creationId xmlns:p14="http://schemas.microsoft.com/office/powerpoint/2010/main" val="126770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8.Timestamps</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can be handy for recording when a document has been modified or added.</a:t>
            </a:r>
            <a:endParaRPr lang="en-IN" sz="20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E0A3C593-5DB9-4653-8535-5B3DDD1A27B5}"/>
              </a:ext>
            </a:extLst>
          </p:cNvPr>
          <p:cNvPicPr>
            <a:picLocks noGrp="1" noChangeAspect="1"/>
          </p:cNvPicPr>
          <p:nvPr>
            <p:ph idx="1"/>
          </p:nvPr>
        </p:nvPicPr>
        <p:blipFill>
          <a:blip r:embed="rId2"/>
          <a:stretch>
            <a:fillRect/>
          </a:stretch>
        </p:blipFill>
        <p:spPr>
          <a:xfrm>
            <a:off x="1494824" y="3320904"/>
            <a:ext cx="8699979" cy="1544060"/>
          </a:xfrm>
          <a:prstGeom prst="rect">
            <a:avLst/>
          </a:prstGeom>
        </p:spPr>
      </p:pic>
    </p:spTree>
    <p:extLst>
      <p:ext uri="{BB962C8B-B14F-4D97-AF65-F5344CB8AC3E}">
        <p14:creationId xmlns:p14="http://schemas.microsoft.com/office/powerpoint/2010/main" val="142672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9.Null</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type is used to store a Null value.</a:t>
            </a:r>
            <a:endParaRPr lang="en-IN" sz="20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FEEA64D4-4CF2-4067-81E7-A082D20BB311}"/>
              </a:ext>
            </a:extLst>
          </p:cNvPr>
          <p:cNvPicPr>
            <a:picLocks noGrp="1" noChangeAspect="1"/>
          </p:cNvPicPr>
          <p:nvPr>
            <p:ph idx="1"/>
          </p:nvPr>
        </p:nvPicPr>
        <p:blipFill>
          <a:blip r:embed="rId2"/>
          <a:stretch>
            <a:fillRect/>
          </a:stretch>
        </p:blipFill>
        <p:spPr>
          <a:xfrm>
            <a:off x="1705343" y="3165869"/>
            <a:ext cx="7537183" cy="1610318"/>
          </a:xfrm>
          <a:prstGeom prst="rect">
            <a:avLst/>
          </a:prstGeom>
        </p:spPr>
      </p:pic>
    </p:spTree>
    <p:extLst>
      <p:ext uri="{BB962C8B-B14F-4D97-AF65-F5344CB8AC3E}">
        <p14:creationId xmlns:p14="http://schemas.microsoft.com/office/powerpoint/2010/main" val="4062725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A077-0E51-4228-8EBC-6A43F010C57E}"/>
              </a:ext>
            </a:extLst>
          </p:cNvPr>
          <p:cNvSpPr>
            <a:spLocks noGrp="1"/>
          </p:cNvSpPr>
          <p:nvPr>
            <p:ph type="title"/>
          </p:nvPr>
        </p:nvSpPr>
        <p:spPr/>
        <p:txBody>
          <a:bodyPr>
            <a:normAutofit/>
          </a:bodyPr>
          <a:lstStyle/>
          <a:p>
            <a:r>
              <a:rPr lang="en-IN" sz="3200" cap="none" dirty="0"/>
              <a:t>Data Types</a:t>
            </a:r>
          </a:p>
        </p:txBody>
      </p:sp>
      <p:sp>
        <p:nvSpPr>
          <p:cNvPr id="4" name="TextBox 3">
            <a:extLst>
              <a:ext uri="{FF2B5EF4-FFF2-40B4-BE49-F238E27FC236}">
                <a16:creationId xmlns:a16="http://schemas.microsoft.com/office/drawing/2014/main" id="{8B21885C-0D92-45A8-9F86-53DA39B3D0CE}"/>
              </a:ext>
            </a:extLst>
          </p:cNvPr>
          <p:cNvSpPr txBox="1"/>
          <p:nvPr/>
        </p:nvSpPr>
        <p:spPr>
          <a:xfrm>
            <a:off x="674703" y="2157274"/>
            <a:ext cx="10679837" cy="3170099"/>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Data type is an essential component of a language or script that is used to define the type of data being used in framing the database.</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MongoDB stores documents in BSON, which is the binary encoded format of JSON.</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 The BSON data format provides various types, used when we store the JavaScript objects in the binary form.</a:t>
            </a:r>
          </a:p>
          <a:p>
            <a:endParaRPr lang="en-US" sz="2000" b="0"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2000" b="0" i="0" dirty="0">
                <a:effectLst/>
                <a:latin typeface="Calibri" panose="020F0502020204030204" pitchFamily="34" charset="0"/>
                <a:cs typeface="Calibri" panose="020F0502020204030204" pitchFamily="34" charset="0"/>
              </a:rPr>
              <a:t>We can make remote procedure calls in MongoDB by using BSON. All the BSON data-types are supported in MongoDB.</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64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7742-6435-4F57-A561-CE7D5228E784}"/>
              </a:ext>
            </a:extLst>
          </p:cNvPr>
          <p:cNvSpPr>
            <a:spLocks noGrp="1"/>
          </p:cNvSpPr>
          <p:nvPr>
            <p:ph type="title"/>
          </p:nvPr>
        </p:nvSpPr>
        <p:spPr/>
        <p:txBody>
          <a:bodyPr/>
          <a:lstStyle/>
          <a:p>
            <a:r>
              <a:rPr lang="en-IN" cap="none" dirty="0"/>
              <a:t>List of Data Types</a:t>
            </a:r>
          </a:p>
        </p:txBody>
      </p:sp>
      <p:sp>
        <p:nvSpPr>
          <p:cNvPr id="6" name="TextBox 5">
            <a:extLst>
              <a:ext uri="{FF2B5EF4-FFF2-40B4-BE49-F238E27FC236}">
                <a16:creationId xmlns:a16="http://schemas.microsoft.com/office/drawing/2014/main" id="{2FEC63DF-C85C-43D7-BD43-DA1658FB74EB}"/>
              </a:ext>
            </a:extLst>
          </p:cNvPr>
          <p:cNvSpPr txBox="1"/>
          <p:nvPr/>
        </p:nvSpPr>
        <p:spPr>
          <a:xfrm>
            <a:off x="710214" y="2175028"/>
            <a:ext cx="11113658" cy="466127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Integer </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Boolean</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Double </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String</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Arrays</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Object</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Date </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Timestamps</a:t>
            </a:r>
          </a:p>
          <a:p>
            <a:pPr marL="285750" indent="-285750">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Null</a:t>
            </a:r>
          </a:p>
          <a:p>
            <a:pPr marL="285750" indent="-285750">
              <a:lnSpc>
                <a:spcPct val="150000"/>
              </a:lnSpc>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24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1.Integer</a:t>
            </a:r>
          </a:p>
        </p:txBody>
      </p:sp>
      <p:pic>
        <p:nvPicPr>
          <p:cNvPr id="4" name="Content Placeholder 3">
            <a:extLst>
              <a:ext uri="{FF2B5EF4-FFF2-40B4-BE49-F238E27FC236}">
                <a16:creationId xmlns:a16="http://schemas.microsoft.com/office/drawing/2014/main" id="{FE3C9C61-BF5E-4D69-96BA-8DA8793C6EF0}"/>
              </a:ext>
            </a:extLst>
          </p:cNvPr>
          <p:cNvPicPr>
            <a:picLocks noGrp="1" noChangeAspect="1"/>
          </p:cNvPicPr>
          <p:nvPr>
            <p:ph idx="1"/>
          </p:nvPr>
        </p:nvPicPr>
        <p:blipFill>
          <a:blip r:embed="rId2"/>
          <a:stretch>
            <a:fillRect/>
          </a:stretch>
        </p:blipFill>
        <p:spPr>
          <a:xfrm>
            <a:off x="2211325" y="3304489"/>
            <a:ext cx="7092473" cy="2039226"/>
          </a:xfrm>
          <a:prstGeom prst="rect">
            <a:avLst/>
          </a:prstGeom>
        </p:spPr>
      </p:pic>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Integer is used to store the numeric value. It can be 32 bit or 64 bit depending on the server you are using.</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83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2.Boolean</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to store Boolean values. It just shows YES/NO values.</a:t>
            </a:r>
            <a:endParaRPr lang="en-IN" sz="20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17582071-9645-488D-94D7-4B824310D40A}"/>
              </a:ext>
            </a:extLst>
          </p:cNvPr>
          <p:cNvPicPr>
            <a:picLocks noGrp="1" noChangeAspect="1"/>
          </p:cNvPicPr>
          <p:nvPr>
            <p:ph idx="1"/>
          </p:nvPr>
        </p:nvPicPr>
        <p:blipFill>
          <a:blip r:embed="rId2"/>
          <a:stretch>
            <a:fillRect/>
          </a:stretch>
        </p:blipFill>
        <p:spPr>
          <a:xfrm>
            <a:off x="2352443" y="3429000"/>
            <a:ext cx="6164544" cy="1145905"/>
          </a:xfrm>
          <a:prstGeom prst="rect">
            <a:avLst/>
          </a:prstGeom>
        </p:spPr>
      </p:pic>
    </p:spTree>
    <p:extLst>
      <p:ext uri="{BB962C8B-B14F-4D97-AF65-F5344CB8AC3E}">
        <p14:creationId xmlns:p14="http://schemas.microsoft.com/office/powerpoint/2010/main" val="7885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3.Double</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IN" sz="2000" b="0" i="0" dirty="0">
                <a:solidFill>
                  <a:srgbClr val="000000"/>
                </a:solidFill>
                <a:effectLst/>
                <a:latin typeface="Calibri" panose="020F0502020204030204" pitchFamily="34" charset="0"/>
                <a:cs typeface="Calibri" panose="020F0502020204030204" pitchFamily="34" charset="0"/>
              </a:rPr>
              <a:t>Double datatype stores floating point values.</a:t>
            </a:r>
            <a:endParaRPr lang="en-IN" sz="2000"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88083E71-C581-4E98-AE33-862A3C23581B}"/>
              </a:ext>
            </a:extLst>
          </p:cNvPr>
          <p:cNvPicPr>
            <a:picLocks noGrp="1" noChangeAspect="1"/>
          </p:cNvPicPr>
          <p:nvPr>
            <p:ph idx="1"/>
          </p:nvPr>
        </p:nvPicPr>
        <p:blipFill>
          <a:blip r:embed="rId2"/>
          <a:stretch>
            <a:fillRect/>
          </a:stretch>
        </p:blipFill>
        <p:spPr>
          <a:xfrm>
            <a:off x="2455969" y="3429000"/>
            <a:ext cx="6892611" cy="1221042"/>
          </a:xfrm>
          <a:prstGeom prst="rect">
            <a:avLst/>
          </a:prstGeom>
        </p:spPr>
      </p:pic>
    </p:spTree>
    <p:extLst>
      <p:ext uri="{BB962C8B-B14F-4D97-AF65-F5344CB8AC3E}">
        <p14:creationId xmlns:p14="http://schemas.microsoft.com/office/powerpoint/2010/main" val="221552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4.String</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707886"/>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String is the most commonly used datatype. It is used to store data. A string must be UTF 8 valid in </a:t>
            </a:r>
            <a:r>
              <a:rPr lang="en-US" sz="2000" dirty="0" err="1">
                <a:solidFill>
                  <a:srgbClr val="000000"/>
                </a:solidFill>
                <a:latin typeface="Calibri" panose="020F0502020204030204" pitchFamily="34" charset="0"/>
                <a:cs typeface="Calibri" panose="020F0502020204030204" pitchFamily="34" charset="0"/>
              </a:rPr>
              <a:t>M</a:t>
            </a:r>
            <a:r>
              <a:rPr lang="en-US" sz="2000" b="0" i="0" dirty="0" err="1">
                <a:solidFill>
                  <a:srgbClr val="000000"/>
                </a:solidFill>
                <a:effectLst/>
                <a:latin typeface="Calibri" panose="020F0502020204030204" pitchFamily="34" charset="0"/>
                <a:cs typeface="Calibri" panose="020F0502020204030204" pitchFamily="34" charset="0"/>
              </a:rPr>
              <a:t>ongoDb</a:t>
            </a:r>
            <a:r>
              <a:rPr lang="en-US" sz="2000" b="0" i="0" dirty="0">
                <a:solidFill>
                  <a:srgbClr val="000000"/>
                </a:solidFill>
                <a:effectLst/>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8CCDC8C4-A63C-49D7-95B7-5E476F2067DC}"/>
              </a:ext>
            </a:extLst>
          </p:cNvPr>
          <p:cNvPicPr>
            <a:picLocks noGrp="1" noChangeAspect="1"/>
          </p:cNvPicPr>
          <p:nvPr>
            <p:ph idx="1"/>
          </p:nvPr>
        </p:nvPicPr>
        <p:blipFill>
          <a:blip r:embed="rId2"/>
          <a:stretch>
            <a:fillRect/>
          </a:stretch>
        </p:blipFill>
        <p:spPr>
          <a:xfrm>
            <a:off x="2287628" y="3488852"/>
            <a:ext cx="7027857" cy="1292063"/>
          </a:xfrm>
          <a:prstGeom prst="rect">
            <a:avLst/>
          </a:prstGeom>
        </p:spPr>
      </p:pic>
    </p:spTree>
    <p:extLst>
      <p:ext uri="{BB962C8B-B14F-4D97-AF65-F5344CB8AC3E}">
        <p14:creationId xmlns:p14="http://schemas.microsoft.com/office/powerpoint/2010/main" val="229751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5.Arrays</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type is used to store arrays or list or multiple values into one key.</a:t>
            </a:r>
            <a:endParaRPr lang="en-IN" sz="2000"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716D5477-77B7-460D-AAC6-531D2D672F31}"/>
              </a:ext>
            </a:extLst>
          </p:cNvPr>
          <p:cNvPicPr>
            <a:picLocks noGrp="1" noChangeAspect="1"/>
          </p:cNvPicPr>
          <p:nvPr>
            <p:ph idx="1"/>
          </p:nvPr>
        </p:nvPicPr>
        <p:blipFill>
          <a:blip r:embed="rId2"/>
          <a:stretch>
            <a:fillRect/>
          </a:stretch>
        </p:blipFill>
        <p:spPr>
          <a:xfrm>
            <a:off x="1782237" y="3274885"/>
            <a:ext cx="7722571" cy="1185531"/>
          </a:xfrm>
          <a:prstGeom prst="rect">
            <a:avLst/>
          </a:prstGeom>
        </p:spPr>
      </p:pic>
    </p:spTree>
    <p:extLst>
      <p:ext uri="{BB962C8B-B14F-4D97-AF65-F5344CB8AC3E}">
        <p14:creationId xmlns:p14="http://schemas.microsoft.com/office/powerpoint/2010/main" val="84648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E016-899C-4DDE-ACF9-085DE7EB5C89}"/>
              </a:ext>
            </a:extLst>
          </p:cNvPr>
          <p:cNvSpPr>
            <a:spLocks noGrp="1"/>
          </p:cNvSpPr>
          <p:nvPr>
            <p:ph type="title"/>
          </p:nvPr>
        </p:nvSpPr>
        <p:spPr/>
        <p:txBody>
          <a:bodyPr/>
          <a:lstStyle/>
          <a:p>
            <a:r>
              <a:rPr lang="en-IN" cap="none" dirty="0"/>
              <a:t>6.Object</a:t>
            </a:r>
          </a:p>
        </p:txBody>
      </p:sp>
      <p:sp>
        <p:nvSpPr>
          <p:cNvPr id="5" name="TextBox 4">
            <a:extLst>
              <a:ext uri="{FF2B5EF4-FFF2-40B4-BE49-F238E27FC236}">
                <a16:creationId xmlns:a16="http://schemas.microsoft.com/office/drawing/2014/main" id="{D52979B1-2B88-47B8-845A-CD29B69B4DD3}"/>
              </a:ext>
            </a:extLst>
          </p:cNvPr>
          <p:cNvSpPr txBox="1"/>
          <p:nvPr/>
        </p:nvSpPr>
        <p:spPr>
          <a:xfrm>
            <a:off x="896645" y="2015231"/>
            <a:ext cx="9809825" cy="400110"/>
          </a:xfrm>
          <a:prstGeom prst="rect">
            <a:avLst/>
          </a:prstGeom>
          <a:noFill/>
        </p:spPr>
        <p:txBody>
          <a:bodyPr wrap="square" rtlCol="0">
            <a:spAutoFit/>
          </a:bodyPr>
          <a:lstStyle/>
          <a:p>
            <a:r>
              <a:rPr lang="en-US" sz="2000" b="0" i="0" dirty="0">
                <a:solidFill>
                  <a:srgbClr val="000000"/>
                </a:solidFill>
                <a:effectLst/>
                <a:latin typeface="Calibri" panose="020F0502020204030204" pitchFamily="34" charset="0"/>
                <a:cs typeface="Calibri" panose="020F0502020204030204" pitchFamily="34" charset="0"/>
              </a:rPr>
              <a:t>This datatype is used for embedded documents.</a:t>
            </a:r>
            <a:endParaRPr lang="en-IN" sz="2000" dirty="0">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42D4E46A-75AA-4BD3-AC47-413F5B7F9BA0}"/>
              </a:ext>
            </a:extLst>
          </p:cNvPr>
          <p:cNvPicPr>
            <a:picLocks noGrp="1" noChangeAspect="1"/>
          </p:cNvPicPr>
          <p:nvPr>
            <p:ph idx="1"/>
          </p:nvPr>
        </p:nvPicPr>
        <p:blipFill>
          <a:blip r:embed="rId2"/>
          <a:stretch>
            <a:fillRect/>
          </a:stretch>
        </p:blipFill>
        <p:spPr>
          <a:xfrm>
            <a:off x="1805819" y="2795548"/>
            <a:ext cx="7991475" cy="2733675"/>
          </a:xfrm>
          <a:prstGeom prst="rect">
            <a:avLst/>
          </a:prstGeom>
        </p:spPr>
      </p:pic>
    </p:spTree>
    <p:extLst>
      <p:ext uri="{BB962C8B-B14F-4D97-AF65-F5344CB8AC3E}">
        <p14:creationId xmlns:p14="http://schemas.microsoft.com/office/powerpoint/2010/main" val="41490942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Template>
  <TotalTime>122</TotalTime>
  <Words>292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Wingdings</vt:lpstr>
      <vt:lpstr>Wingdings 2</vt:lpstr>
      <vt:lpstr>Dividend</vt:lpstr>
      <vt:lpstr>Mongodb datatypes</vt:lpstr>
      <vt:lpstr>Data Types</vt:lpstr>
      <vt:lpstr>List of Data Types</vt:lpstr>
      <vt:lpstr>1.Integer</vt:lpstr>
      <vt:lpstr>2.Boolean</vt:lpstr>
      <vt:lpstr>3.Double</vt:lpstr>
      <vt:lpstr>4.String</vt:lpstr>
      <vt:lpstr>5.Arrays</vt:lpstr>
      <vt:lpstr>6.Object</vt:lpstr>
      <vt:lpstr>7.Date</vt:lpstr>
      <vt:lpstr>8.Timestamps</vt:lpstr>
      <vt:lpstr>9.Null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datatypes</dc:title>
  <dc:creator>Aswin Parambath(UST,IN)</dc:creator>
  <cp:lastModifiedBy>Aswin Parambath(UST,IN)</cp:lastModifiedBy>
  <cp:revision>8</cp:revision>
  <dcterms:created xsi:type="dcterms:W3CDTF">2020-12-13T10:34:54Z</dcterms:created>
  <dcterms:modified xsi:type="dcterms:W3CDTF">2020-12-13T12:37:44Z</dcterms:modified>
</cp:coreProperties>
</file>