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5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72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80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98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29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45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49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11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81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18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02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E21CA21-641F-440A-8ABC-C7D1C6233C56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94587F3-F6E6-4D57-89E5-5FF7C0F2D63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260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A712-0B4E-4B7B-8530-C427B3395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Mongodb scans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FEDBB-6677-4161-88D3-2125A0B08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0918" y="5882776"/>
            <a:ext cx="1842410" cy="590321"/>
          </a:xfrm>
        </p:spPr>
        <p:txBody>
          <a:bodyPr/>
          <a:lstStyle/>
          <a:p>
            <a:r>
              <a:rPr lang="en-IN" dirty="0"/>
              <a:t>Aswin p p</a:t>
            </a:r>
          </a:p>
        </p:txBody>
      </p:sp>
    </p:spTree>
    <p:extLst>
      <p:ext uri="{BB962C8B-B14F-4D97-AF65-F5344CB8AC3E}">
        <p14:creationId xmlns:p14="http://schemas.microsoft.com/office/powerpoint/2010/main" val="367457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3008-16B4-49A2-86F3-BC6D52DA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scan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393AD8-1F62-4F17-BCF5-DA1A05854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052" y="2181225"/>
            <a:ext cx="6632364" cy="425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6D6D-451E-4D34-A0A9-092A6496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IXSCAN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4D1A09-14FD-4E6E-A652-59178270A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477" y="2119081"/>
            <a:ext cx="4532490" cy="43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459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Wingdings 2</vt:lpstr>
      <vt:lpstr>Dividend</vt:lpstr>
      <vt:lpstr>Mongodb scans</vt:lpstr>
      <vt:lpstr>Collection scan</vt:lpstr>
      <vt:lpstr>IXSCAN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scans</dc:title>
  <dc:creator>Aswin Parambath(UST,IN)</dc:creator>
  <cp:lastModifiedBy>Aswin Parambath(UST,IN)</cp:lastModifiedBy>
  <cp:revision>2</cp:revision>
  <dcterms:created xsi:type="dcterms:W3CDTF">2020-12-13T19:00:25Z</dcterms:created>
  <dcterms:modified xsi:type="dcterms:W3CDTF">2020-12-13T19:16:36Z</dcterms:modified>
</cp:coreProperties>
</file>