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D79D71-80A9-46C6-9607-4AF2A197B494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69FF94-AC11-47EF-9FCC-CB4DEBF42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90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9D71-80A9-46C6-9607-4AF2A197B494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F94-AC11-47EF-9FCC-CB4DEBF42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61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D79D71-80A9-46C6-9607-4AF2A197B494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69FF94-AC11-47EF-9FCC-CB4DEBF42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86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9D71-80A9-46C6-9607-4AF2A197B494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769FF94-AC11-47EF-9FCC-CB4DEBF42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D79D71-80A9-46C6-9607-4AF2A197B494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69FF94-AC11-47EF-9FCC-CB4DEBF42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23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9D71-80A9-46C6-9607-4AF2A197B494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F94-AC11-47EF-9FCC-CB4DEBF42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19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9D71-80A9-46C6-9607-4AF2A197B494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F94-AC11-47EF-9FCC-CB4DEBF42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06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9D71-80A9-46C6-9607-4AF2A197B494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F94-AC11-47EF-9FCC-CB4DEBF4273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3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9D71-80A9-46C6-9607-4AF2A197B494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F94-AC11-47EF-9FCC-CB4DEBF42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13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D79D71-80A9-46C6-9607-4AF2A197B494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69FF94-AC11-47EF-9FCC-CB4DEBF42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3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9D71-80A9-46C6-9607-4AF2A197B494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F94-AC11-47EF-9FCC-CB4DEBF42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96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CD79D71-80A9-46C6-9607-4AF2A197B494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769FF94-AC11-47EF-9FCC-CB4DEBF4273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761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BFDF-CDE2-454C-970C-1C9556A95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362" y="682973"/>
            <a:ext cx="10993549" cy="1475013"/>
          </a:xfrm>
        </p:spPr>
        <p:txBody>
          <a:bodyPr>
            <a:normAutofit/>
          </a:bodyPr>
          <a:lstStyle/>
          <a:p>
            <a:r>
              <a:rPr lang="en-IN" sz="4400" dirty="0"/>
              <a:t>Mongo </a:t>
            </a:r>
            <a:r>
              <a:rPr lang="en-IN" sz="4400" dirty="0" err="1"/>
              <a:t>db</a:t>
            </a:r>
            <a:r>
              <a:rPr lang="en-IN" sz="4400" dirty="0"/>
              <a:t> relational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9B7B5-A2F0-4CA9-97F4-C97EC0B4A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46630" y="5873898"/>
            <a:ext cx="10993546" cy="59032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Aswin p </a:t>
            </a:r>
            <a:r>
              <a:rPr lang="en-IN" dirty="0" err="1">
                <a:solidFill>
                  <a:schemeClr val="bg1"/>
                </a:solidFill>
              </a:rPr>
              <a:t>p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96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E4ADC4-8236-4907-B640-050346B7E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298" y="2137682"/>
            <a:ext cx="8153101" cy="41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1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D13C-0078-4DA4-B114-C57FC937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Books – Author Aggregate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68A248-2EA9-49F0-9C48-C16E96617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751" y="2055865"/>
            <a:ext cx="7225136" cy="409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5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ECBA-DD8A-4A80-BE20-CACF772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Schema Validation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A180CB-D428-4CAA-9FC7-679DDD938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3942" y="2224768"/>
            <a:ext cx="4906286" cy="417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1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8860-578B-4F34-BDF3-680B28923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Help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E33CAB-9B2D-465B-A330-6ED761E27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377" y="2181225"/>
            <a:ext cx="8133246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11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7699-A1CD-40AE-8D1C-93607996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err="1"/>
              <a:t>db.help</a:t>
            </a:r>
            <a:r>
              <a:rPr lang="en-IN" cap="none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D143B8-DFC6-4A6F-86F8-3F1740A9E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737" y="2050597"/>
            <a:ext cx="6675748" cy="431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2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D71A-B9CC-4C68-8EB1-35644E1B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Statistics of database before Insertion of documents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63075F-E411-4BDC-8D24-A7D7BA315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1823" y="2340542"/>
            <a:ext cx="5264824" cy="395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9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790B-55CC-452C-A30C-A17F1BB9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Statistics of database after Insertion of documents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1A3CC6-B6A1-470F-8796-32C15905A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474" y="2333624"/>
            <a:ext cx="8349051" cy="397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7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BC16-8C3A-48B8-B67B-5025387C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Displaying the datatype of a variable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54C3A4-4084-4992-BDFB-D90EB13A2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566" y="3338627"/>
            <a:ext cx="6806943" cy="10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C31B-2B1C-48B6-B3B6-DC9A26F4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Patient-Disease Relationship (One - One)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A9B9C6-4253-4B46-A706-A4BB49570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672" y="2157971"/>
            <a:ext cx="7548655" cy="405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3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01D2-6F3A-4A0E-9172-C4E51A12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Customer - Car Relationship (One - One)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A98C47-ADFC-4724-994B-311A0BE1C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565" y="2268310"/>
            <a:ext cx="8841504" cy="412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1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A279-C06A-48E1-8FEC-FE5236C0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Question – Answer Relationship (One - Many)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4B5248-DE09-4393-B4C1-6E54382A9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948" y="2181225"/>
            <a:ext cx="8643369" cy="397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6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7DA8-F179-481E-98A4-B114C07F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Location – Person Relationship (One – Many)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C78AC1-E849-4878-8596-57E826794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26199" y="2181225"/>
            <a:ext cx="9939602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2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0ABE-79A7-4CB0-9115-74430CAE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Book – Authors Relationship (Many – Many)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280825-CE1A-4CF1-83A1-F2CE6F41B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655" y="2997302"/>
            <a:ext cx="10268689" cy="251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270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87</TotalTime>
  <Words>81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Gill Sans MT</vt:lpstr>
      <vt:lpstr>Wingdings 2</vt:lpstr>
      <vt:lpstr>Dividend</vt:lpstr>
      <vt:lpstr>Mongo db relational queries</vt:lpstr>
      <vt:lpstr>Statistics of database before Insertion of documents </vt:lpstr>
      <vt:lpstr>Statistics of database after Insertion of documents </vt:lpstr>
      <vt:lpstr>Displaying the datatype of a variable</vt:lpstr>
      <vt:lpstr>Patient-Disease Relationship (One - One)</vt:lpstr>
      <vt:lpstr>Customer - Car Relationship (One - One)</vt:lpstr>
      <vt:lpstr>Question – Answer Relationship (One - Many)</vt:lpstr>
      <vt:lpstr>Location – Person Relationship (One – Many)</vt:lpstr>
      <vt:lpstr>Book – Authors Relationship (Many – Many)</vt:lpstr>
      <vt:lpstr>PowerPoint Presentation</vt:lpstr>
      <vt:lpstr>Books – Author Aggregate</vt:lpstr>
      <vt:lpstr>Schema Validation</vt:lpstr>
      <vt:lpstr>Help</vt:lpstr>
      <vt:lpstr>db.help()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 relational queries</dc:title>
  <dc:creator>Aswin Parambath(UST,IN)</dc:creator>
  <cp:lastModifiedBy>Aswin Parambath(UST,IN)</cp:lastModifiedBy>
  <cp:revision>9</cp:revision>
  <dcterms:created xsi:type="dcterms:W3CDTF">2020-12-11T02:19:01Z</dcterms:created>
  <dcterms:modified xsi:type="dcterms:W3CDTF">2020-12-11T03:46:16Z</dcterms:modified>
</cp:coreProperties>
</file>