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sldIdLst>
    <p:sldId id="256" r:id="rId2"/>
    <p:sldId id="257" r:id="rId3"/>
    <p:sldId id="258" r:id="rId4"/>
    <p:sldId id="260" r:id="rId5"/>
    <p:sldId id="265" r:id="rId6"/>
    <p:sldId id="263" r:id="rId7"/>
    <p:sldId id="264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01DA36-3C1B-46BC-934C-52D1AC49810E}" v="34" dt="2025-02-14T02:48:56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win_Raj V.P" userId="419ae5d94120ec2f" providerId="LiveId" clId="{3B01DA36-3C1B-46BC-934C-52D1AC49810E}"/>
    <pc:docChg chg="undo custSel addSld delSld modSld sldOrd modMainMaster">
      <pc:chgData name="Aswin_Raj V.P" userId="419ae5d94120ec2f" providerId="LiveId" clId="{3B01DA36-3C1B-46BC-934C-52D1AC49810E}" dt="2025-02-14T03:26:48.073" v="879" actId="6549"/>
      <pc:docMkLst>
        <pc:docMk/>
      </pc:docMkLst>
      <pc:sldChg chg="modSp mod">
        <pc:chgData name="Aswin_Raj V.P" userId="419ae5d94120ec2f" providerId="LiveId" clId="{3B01DA36-3C1B-46BC-934C-52D1AC49810E}" dt="2025-02-13T17:57:59.415" v="791" actId="20577"/>
        <pc:sldMkLst>
          <pc:docMk/>
          <pc:sldMk cId="198254228" sldId="256"/>
        </pc:sldMkLst>
        <pc:spChg chg="mod">
          <ac:chgData name="Aswin_Raj V.P" userId="419ae5d94120ec2f" providerId="LiveId" clId="{3B01DA36-3C1B-46BC-934C-52D1AC49810E}" dt="2025-02-13T17:57:59.415" v="791" actId="20577"/>
          <ac:spMkLst>
            <pc:docMk/>
            <pc:sldMk cId="198254228" sldId="256"/>
            <ac:spMk id="2" creationId="{E98B6A08-A3BE-B234-11F7-594B0DD7DCAE}"/>
          </ac:spMkLst>
        </pc:spChg>
        <pc:spChg chg="mod">
          <ac:chgData name="Aswin_Raj V.P" userId="419ae5d94120ec2f" providerId="LiveId" clId="{3B01DA36-3C1B-46BC-934C-52D1AC49810E}" dt="2025-02-13T17:55:47.060" v="764"/>
          <ac:spMkLst>
            <pc:docMk/>
            <pc:sldMk cId="198254228" sldId="256"/>
            <ac:spMk id="3" creationId="{F3D19F36-8A8A-D728-773A-B19330C33C0F}"/>
          </ac:spMkLst>
        </pc:spChg>
      </pc:sldChg>
      <pc:sldChg chg="modSp mod">
        <pc:chgData name="Aswin_Raj V.P" userId="419ae5d94120ec2f" providerId="LiveId" clId="{3B01DA36-3C1B-46BC-934C-52D1AC49810E}" dt="2025-02-13T17:59:53.472" v="814" actId="20577"/>
        <pc:sldMkLst>
          <pc:docMk/>
          <pc:sldMk cId="2986133543" sldId="257"/>
        </pc:sldMkLst>
        <pc:spChg chg="mod">
          <ac:chgData name="Aswin_Raj V.P" userId="419ae5d94120ec2f" providerId="LiveId" clId="{3B01DA36-3C1B-46BC-934C-52D1AC49810E}" dt="2025-02-13T17:55:47.060" v="764"/>
          <ac:spMkLst>
            <pc:docMk/>
            <pc:sldMk cId="2986133543" sldId="257"/>
            <ac:spMk id="2" creationId="{8847055C-04A0-29E6-4FA9-D66FCE73F0A3}"/>
          </ac:spMkLst>
        </pc:spChg>
        <pc:spChg chg="mod">
          <ac:chgData name="Aswin_Raj V.P" userId="419ae5d94120ec2f" providerId="LiveId" clId="{3B01DA36-3C1B-46BC-934C-52D1AC49810E}" dt="2025-02-13T17:59:53.472" v="814" actId="20577"/>
          <ac:spMkLst>
            <pc:docMk/>
            <pc:sldMk cId="2986133543" sldId="257"/>
            <ac:spMk id="3" creationId="{CFD9A47D-60A4-3C6B-3492-B67EDC6F34F4}"/>
          </ac:spMkLst>
        </pc:spChg>
      </pc:sldChg>
      <pc:sldChg chg="addSp delSp modSp mod">
        <pc:chgData name="Aswin_Raj V.P" userId="419ae5d94120ec2f" providerId="LiveId" clId="{3B01DA36-3C1B-46BC-934C-52D1AC49810E}" dt="2025-02-13T18:01:45.191" v="816" actId="15"/>
        <pc:sldMkLst>
          <pc:docMk/>
          <pc:sldMk cId="280423417" sldId="258"/>
        </pc:sldMkLst>
        <pc:spChg chg="mod">
          <ac:chgData name="Aswin_Raj V.P" userId="419ae5d94120ec2f" providerId="LiveId" clId="{3B01DA36-3C1B-46BC-934C-52D1AC49810E}" dt="2025-02-13T17:55:47.060" v="764"/>
          <ac:spMkLst>
            <pc:docMk/>
            <pc:sldMk cId="280423417" sldId="258"/>
            <ac:spMk id="2" creationId="{18EA959A-DDAB-D267-F550-A219CB70FA32}"/>
          </ac:spMkLst>
        </pc:spChg>
        <pc:spChg chg="mod">
          <ac:chgData name="Aswin_Raj V.P" userId="419ae5d94120ec2f" providerId="LiveId" clId="{3B01DA36-3C1B-46BC-934C-52D1AC49810E}" dt="2025-02-13T18:01:45.191" v="816" actId="15"/>
          <ac:spMkLst>
            <pc:docMk/>
            <pc:sldMk cId="280423417" sldId="258"/>
            <ac:spMk id="3" creationId="{C857934A-843E-3C8D-1C98-07C0A1183050}"/>
          </ac:spMkLst>
        </pc:spChg>
        <pc:picChg chg="add del mod">
          <ac:chgData name="Aswin_Raj V.P" userId="419ae5d94120ec2f" providerId="LiveId" clId="{3B01DA36-3C1B-46BC-934C-52D1AC49810E}" dt="2025-02-13T03:59:26.961" v="111" actId="478"/>
          <ac:picMkLst>
            <pc:docMk/>
            <pc:sldMk cId="280423417" sldId="258"/>
            <ac:picMk id="5" creationId="{69B4128A-58B7-09B5-DEA1-55926F9943BC}"/>
          </ac:picMkLst>
        </pc:picChg>
        <pc:picChg chg="add mod">
          <ac:chgData name="Aswin_Raj V.P" userId="419ae5d94120ec2f" providerId="LiveId" clId="{3B01DA36-3C1B-46BC-934C-52D1AC49810E}" dt="2025-02-13T03:59:48.006" v="118" actId="14100"/>
          <ac:picMkLst>
            <pc:docMk/>
            <pc:sldMk cId="280423417" sldId="258"/>
            <ac:picMk id="7" creationId="{D53F3A28-4CF5-2045-7EE4-824A0D5CB095}"/>
          </ac:picMkLst>
        </pc:picChg>
      </pc:sldChg>
      <pc:sldChg chg="addSp delSp modSp del mod">
        <pc:chgData name="Aswin_Raj V.P" userId="419ae5d94120ec2f" providerId="LiveId" clId="{3B01DA36-3C1B-46BC-934C-52D1AC49810E}" dt="2025-02-13T03:59:33.956" v="113" actId="47"/>
        <pc:sldMkLst>
          <pc:docMk/>
          <pc:sldMk cId="505414787" sldId="259"/>
        </pc:sldMkLst>
        <pc:picChg chg="add del mod">
          <ac:chgData name="Aswin_Raj V.P" userId="419ae5d94120ec2f" providerId="LiveId" clId="{3B01DA36-3C1B-46BC-934C-52D1AC49810E}" dt="2025-02-13T03:58:55.077" v="106" actId="21"/>
          <ac:picMkLst>
            <pc:docMk/>
            <pc:sldMk cId="505414787" sldId="259"/>
            <ac:picMk id="5" creationId="{69B4128A-58B7-09B5-DEA1-55926F9943BC}"/>
          </ac:picMkLst>
        </pc:picChg>
        <pc:picChg chg="add del mod">
          <ac:chgData name="Aswin_Raj V.P" userId="419ae5d94120ec2f" providerId="LiveId" clId="{3B01DA36-3C1B-46BC-934C-52D1AC49810E}" dt="2025-02-13T03:59:30.226" v="112" actId="21"/>
          <ac:picMkLst>
            <pc:docMk/>
            <pc:sldMk cId="505414787" sldId="259"/>
            <ac:picMk id="7" creationId="{D53F3A28-4CF5-2045-7EE4-824A0D5CB095}"/>
          </ac:picMkLst>
        </pc:picChg>
      </pc:sldChg>
      <pc:sldChg chg="addSp delSp modSp new mod ord modClrScheme chgLayout">
        <pc:chgData name="Aswin_Raj V.P" userId="419ae5d94120ec2f" providerId="LiveId" clId="{3B01DA36-3C1B-46BC-934C-52D1AC49810E}" dt="2025-02-13T17:55:47.173" v="766" actId="27636"/>
        <pc:sldMkLst>
          <pc:docMk/>
          <pc:sldMk cId="3065876511" sldId="260"/>
        </pc:sldMkLst>
        <pc:spChg chg="add mod">
          <ac:chgData name="Aswin_Raj V.P" userId="419ae5d94120ec2f" providerId="LiveId" clId="{3B01DA36-3C1B-46BC-934C-52D1AC49810E}" dt="2025-02-13T17:55:47.060" v="764"/>
          <ac:spMkLst>
            <pc:docMk/>
            <pc:sldMk cId="3065876511" sldId="260"/>
            <ac:spMk id="2" creationId="{0841EF75-B00D-2E16-C64F-F52719D6FCEA}"/>
          </ac:spMkLst>
        </pc:spChg>
        <pc:spChg chg="add mod">
          <ac:chgData name="Aswin_Raj V.P" userId="419ae5d94120ec2f" providerId="LiveId" clId="{3B01DA36-3C1B-46BC-934C-52D1AC49810E}" dt="2025-02-13T17:55:47.173" v="766" actId="27636"/>
          <ac:spMkLst>
            <pc:docMk/>
            <pc:sldMk cId="3065876511" sldId="260"/>
            <ac:spMk id="3" creationId="{2E1966C4-B594-5F51-D521-0E76BA44E42E}"/>
          </ac:spMkLst>
        </pc:spChg>
        <pc:picChg chg="add mod">
          <ac:chgData name="Aswin_Raj V.P" userId="419ae5d94120ec2f" providerId="LiveId" clId="{3B01DA36-3C1B-46BC-934C-52D1AC49810E}" dt="2025-02-13T03:58:48.736" v="105" actId="14100"/>
          <ac:picMkLst>
            <pc:docMk/>
            <pc:sldMk cId="3065876511" sldId="260"/>
            <ac:picMk id="5" creationId="{F07DE899-B8CC-4394-69DD-AB875ACAE511}"/>
          </ac:picMkLst>
        </pc:picChg>
        <pc:picChg chg="add del mod">
          <ac:chgData name="Aswin_Raj V.P" userId="419ae5d94120ec2f" providerId="LiveId" clId="{3B01DA36-3C1B-46BC-934C-52D1AC49810E}" dt="2025-02-13T03:58:40.679" v="102" actId="478"/>
          <ac:picMkLst>
            <pc:docMk/>
            <pc:sldMk cId="3065876511" sldId="260"/>
            <ac:picMk id="7" creationId="{EE3FBA7F-2914-941A-B461-5EEF2C351144}"/>
          </ac:picMkLst>
        </pc:picChg>
      </pc:sldChg>
      <pc:sldChg chg="addSp delSp modSp new del mod modClrScheme chgLayout">
        <pc:chgData name="Aswin_Raj V.P" userId="419ae5d94120ec2f" providerId="LiveId" clId="{3B01DA36-3C1B-46BC-934C-52D1AC49810E}" dt="2025-02-13T03:59:51.349" v="119" actId="47"/>
        <pc:sldMkLst>
          <pc:docMk/>
          <pc:sldMk cId="1834363789" sldId="261"/>
        </pc:sldMkLst>
        <pc:spChg chg="del">
          <ac:chgData name="Aswin_Raj V.P" userId="419ae5d94120ec2f" providerId="LiveId" clId="{3B01DA36-3C1B-46BC-934C-52D1AC49810E}" dt="2025-02-13T03:38:14.613" v="50" actId="700"/>
          <ac:spMkLst>
            <pc:docMk/>
            <pc:sldMk cId="1834363789" sldId="261"/>
            <ac:spMk id="2" creationId="{138B45AE-9A7C-825D-395A-4875E316E280}"/>
          </ac:spMkLst>
        </pc:spChg>
        <pc:spChg chg="del">
          <ac:chgData name="Aswin_Raj V.P" userId="419ae5d94120ec2f" providerId="LiveId" clId="{3B01DA36-3C1B-46BC-934C-52D1AC49810E}" dt="2025-02-13T03:38:14.613" v="50" actId="700"/>
          <ac:spMkLst>
            <pc:docMk/>
            <pc:sldMk cId="1834363789" sldId="261"/>
            <ac:spMk id="3" creationId="{B71CCC53-3B50-20B6-E63A-FCDAA1DAA192}"/>
          </ac:spMkLst>
        </pc:spChg>
        <pc:picChg chg="add del mod">
          <ac:chgData name="Aswin_Raj V.P" userId="419ae5d94120ec2f" providerId="LiveId" clId="{3B01DA36-3C1B-46BC-934C-52D1AC49810E}" dt="2025-02-13T03:58:22.338" v="98" actId="21"/>
          <ac:picMkLst>
            <pc:docMk/>
            <pc:sldMk cId="1834363789" sldId="261"/>
            <ac:picMk id="5" creationId="{F07DE899-B8CC-4394-69DD-AB875ACAE511}"/>
          </ac:picMkLst>
        </pc:picChg>
        <pc:picChg chg="add del mod">
          <ac:chgData name="Aswin_Raj V.P" userId="419ae5d94120ec2f" providerId="LiveId" clId="{3B01DA36-3C1B-46BC-934C-52D1AC49810E}" dt="2025-02-13T03:58:22.338" v="98" actId="21"/>
          <ac:picMkLst>
            <pc:docMk/>
            <pc:sldMk cId="1834363789" sldId="261"/>
            <ac:picMk id="7" creationId="{EE3FBA7F-2914-941A-B461-5EEF2C351144}"/>
          </ac:picMkLst>
        </pc:picChg>
      </pc:sldChg>
      <pc:sldChg chg="addSp modSp new del mod modClrScheme chgLayout">
        <pc:chgData name="Aswin_Raj V.P" userId="419ae5d94120ec2f" providerId="LiveId" clId="{3B01DA36-3C1B-46BC-934C-52D1AC49810E}" dt="2025-02-13T03:46:56.491" v="69" actId="47"/>
        <pc:sldMkLst>
          <pc:docMk/>
          <pc:sldMk cId="390096058" sldId="262"/>
        </pc:sldMkLst>
        <pc:spChg chg="add mod">
          <ac:chgData name="Aswin_Raj V.P" userId="419ae5d94120ec2f" providerId="LiveId" clId="{3B01DA36-3C1B-46BC-934C-52D1AC49810E}" dt="2025-02-13T03:45:47.512" v="63"/>
          <ac:spMkLst>
            <pc:docMk/>
            <pc:sldMk cId="390096058" sldId="262"/>
            <ac:spMk id="2" creationId="{92E701C7-2EAE-1041-156D-09BC36B38A13}"/>
          </ac:spMkLst>
        </pc:spChg>
        <pc:spChg chg="add mod">
          <ac:chgData name="Aswin_Raj V.P" userId="419ae5d94120ec2f" providerId="LiveId" clId="{3B01DA36-3C1B-46BC-934C-52D1AC49810E}" dt="2025-02-13T03:46:17.750" v="66"/>
          <ac:spMkLst>
            <pc:docMk/>
            <pc:sldMk cId="390096058" sldId="262"/>
            <ac:spMk id="3" creationId="{B928CCBE-63A4-3E91-F093-72CA5E445BB4}"/>
          </ac:spMkLst>
        </pc:spChg>
      </pc:sldChg>
      <pc:sldChg chg="addSp modSp new mod">
        <pc:chgData name="Aswin_Raj V.P" userId="419ae5d94120ec2f" providerId="LiveId" clId="{3B01DA36-3C1B-46BC-934C-52D1AC49810E}" dt="2025-02-13T17:55:47.173" v="767" actId="27636"/>
        <pc:sldMkLst>
          <pc:docMk/>
          <pc:sldMk cId="592353036" sldId="263"/>
        </pc:sldMkLst>
        <pc:spChg chg="mod">
          <ac:chgData name="Aswin_Raj V.P" userId="419ae5d94120ec2f" providerId="LiveId" clId="{3B01DA36-3C1B-46BC-934C-52D1AC49810E}" dt="2025-02-13T17:55:47.060" v="764"/>
          <ac:spMkLst>
            <pc:docMk/>
            <pc:sldMk cId="592353036" sldId="263"/>
            <ac:spMk id="2" creationId="{8C27D53B-7670-B395-B8EE-873B170D1BDD}"/>
          </ac:spMkLst>
        </pc:spChg>
        <pc:spChg chg="mod">
          <ac:chgData name="Aswin_Raj V.P" userId="419ae5d94120ec2f" providerId="LiveId" clId="{3B01DA36-3C1B-46BC-934C-52D1AC49810E}" dt="2025-02-13T17:55:47.173" v="767" actId="27636"/>
          <ac:spMkLst>
            <pc:docMk/>
            <pc:sldMk cId="592353036" sldId="263"/>
            <ac:spMk id="3" creationId="{62F8C222-BE12-46DA-AB35-1E402143C16A}"/>
          </ac:spMkLst>
        </pc:spChg>
        <pc:picChg chg="add mod">
          <ac:chgData name="Aswin_Raj V.P" userId="419ae5d94120ec2f" providerId="LiveId" clId="{3B01DA36-3C1B-46BC-934C-52D1AC49810E}" dt="2025-02-13T17:28:27.010" v="393" actId="1076"/>
          <ac:picMkLst>
            <pc:docMk/>
            <pc:sldMk cId="592353036" sldId="263"/>
            <ac:picMk id="5" creationId="{AD9EE217-D19D-FD37-BEAF-0C254EE0F7BA}"/>
          </ac:picMkLst>
        </pc:picChg>
      </pc:sldChg>
      <pc:sldChg chg="addSp delSp modSp new mod modClrScheme chgLayout">
        <pc:chgData name="Aswin_Raj V.P" userId="419ae5d94120ec2f" providerId="LiveId" clId="{3B01DA36-3C1B-46BC-934C-52D1AC49810E}" dt="2025-02-13T17:51:40.425" v="752" actId="1037"/>
        <pc:sldMkLst>
          <pc:docMk/>
          <pc:sldMk cId="3008116196" sldId="264"/>
        </pc:sldMkLst>
        <pc:spChg chg="mod ord">
          <ac:chgData name="Aswin_Raj V.P" userId="419ae5d94120ec2f" providerId="LiveId" clId="{3B01DA36-3C1B-46BC-934C-52D1AC49810E}" dt="2025-02-13T17:51:27.082" v="727" actId="1035"/>
          <ac:spMkLst>
            <pc:docMk/>
            <pc:sldMk cId="3008116196" sldId="264"/>
            <ac:spMk id="2" creationId="{C4AB1591-0134-43E9-A486-94D89BCA3DBB}"/>
          </ac:spMkLst>
        </pc:spChg>
        <pc:spChg chg="del mod ord">
          <ac:chgData name="Aswin_Raj V.P" userId="419ae5d94120ec2f" providerId="LiveId" clId="{3B01DA36-3C1B-46BC-934C-52D1AC49810E}" dt="2025-02-13T03:47:57.126" v="73" actId="700"/>
          <ac:spMkLst>
            <pc:docMk/>
            <pc:sldMk cId="3008116196" sldId="264"/>
            <ac:spMk id="3" creationId="{5F9BEBF1-32A6-926B-6BEF-D694A7AD057D}"/>
          </ac:spMkLst>
        </pc:spChg>
        <pc:spChg chg="add del mod">
          <ac:chgData name="Aswin_Raj V.P" userId="419ae5d94120ec2f" providerId="LiveId" clId="{3B01DA36-3C1B-46BC-934C-52D1AC49810E}" dt="2025-02-13T17:30:48.059" v="397" actId="700"/>
          <ac:spMkLst>
            <pc:docMk/>
            <pc:sldMk cId="3008116196" sldId="264"/>
            <ac:spMk id="4" creationId="{723A3811-77ED-CF76-9597-DE56BC0D62A9}"/>
          </ac:spMkLst>
        </pc:spChg>
        <pc:spChg chg="add del mod ord">
          <ac:chgData name="Aswin_Raj V.P" userId="419ae5d94120ec2f" providerId="LiveId" clId="{3B01DA36-3C1B-46BC-934C-52D1AC49810E}" dt="2025-02-13T03:48:19.787" v="74" actId="931"/>
          <ac:spMkLst>
            <pc:docMk/>
            <pc:sldMk cId="3008116196" sldId="264"/>
            <ac:spMk id="4" creationId="{F2502ACE-392E-CA24-8F66-5B82B7093B00}"/>
          </ac:spMkLst>
        </pc:spChg>
        <pc:spChg chg="add del mod ord">
          <ac:chgData name="Aswin_Raj V.P" userId="419ae5d94120ec2f" providerId="LiveId" clId="{3B01DA36-3C1B-46BC-934C-52D1AC49810E}" dt="2025-02-13T03:50:01.072" v="77" actId="931"/>
          <ac:spMkLst>
            <pc:docMk/>
            <pc:sldMk cId="3008116196" sldId="264"/>
            <ac:spMk id="5" creationId="{772657CA-E8A5-44B5-A4FC-115E3E23DF80}"/>
          </ac:spMkLst>
        </pc:spChg>
        <pc:spChg chg="add del mod">
          <ac:chgData name="Aswin_Raj V.P" userId="419ae5d94120ec2f" providerId="LiveId" clId="{3B01DA36-3C1B-46BC-934C-52D1AC49810E}" dt="2025-02-13T17:30:48.059" v="397" actId="700"/>
          <ac:spMkLst>
            <pc:docMk/>
            <pc:sldMk cId="3008116196" sldId="264"/>
            <ac:spMk id="6" creationId="{F46B956F-F65B-D52E-53DE-60EB25196320}"/>
          </ac:spMkLst>
        </pc:spChg>
        <pc:spChg chg="add del mod">
          <ac:chgData name="Aswin_Raj V.P" userId="419ae5d94120ec2f" providerId="LiveId" clId="{3B01DA36-3C1B-46BC-934C-52D1AC49810E}" dt="2025-02-13T03:49:24.621" v="76" actId="931"/>
          <ac:spMkLst>
            <pc:docMk/>
            <pc:sldMk cId="3008116196" sldId="264"/>
            <ac:spMk id="9" creationId="{DF06BD4E-2D58-C311-0A00-6668935F8CFE}"/>
          </ac:spMkLst>
        </pc:spChg>
        <pc:picChg chg="add del mod">
          <ac:chgData name="Aswin_Raj V.P" userId="419ae5d94120ec2f" providerId="LiveId" clId="{3B01DA36-3C1B-46BC-934C-52D1AC49810E}" dt="2025-02-13T03:48:29.022" v="75" actId="21"/>
          <ac:picMkLst>
            <pc:docMk/>
            <pc:sldMk cId="3008116196" sldId="264"/>
            <ac:picMk id="7" creationId="{F0F35D79-1B87-E3FA-5905-B2D4DE99B83E}"/>
          </ac:picMkLst>
        </pc:picChg>
        <pc:picChg chg="add del mod">
          <ac:chgData name="Aswin_Raj V.P" userId="419ae5d94120ec2f" providerId="LiveId" clId="{3B01DA36-3C1B-46BC-934C-52D1AC49810E}" dt="2025-02-13T17:32:22.492" v="404" actId="21"/>
          <ac:picMkLst>
            <pc:docMk/>
            <pc:sldMk cId="3008116196" sldId="264"/>
            <ac:picMk id="8" creationId="{2821918F-79C2-D156-6EB4-C55451B21EA5}"/>
          </ac:picMkLst>
        </pc:picChg>
        <pc:picChg chg="add mod">
          <ac:chgData name="Aswin_Raj V.P" userId="419ae5d94120ec2f" providerId="LiveId" clId="{3B01DA36-3C1B-46BC-934C-52D1AC49810E}" dt="2025-02-13T17:51:40.425" v="752" actId="1037"/>
          <ac:picMkLst>
            <pc:docMk/>
            <pc:sldMk cId="3008116196" sldId="264"/>
            <ac:picMk id="9" creationId="{3F1EE639-86C2-EA11-783B-7E0EA11DD29D}"/>
          </ac:picMkLst>
        </pc:picChg>
        <pc:picChg chg="add del mod">
          <ac:chgData name="Aswin_Raj V.P" userId="419ae5d94120ec2f" providerId="LiveId" clId="{3B01DA36-3C1B-46BC-934C-52D1AC49810E}" dt="2025-02-13T17:28:56.944" v="394" actId="478"/>
          <ac:picMkLst>
            <pc:docMk/>
            <pc:sldMk cId="3008116196" sldId="264"/>
            <ac:picMk id="11" creationId="{E1035B2E-3836-9B5B-437F-E4EA76B5DED2}"/>
          </ac:picMkLst>
        </pc:picChg>
        <pc:picChg chg="add del mod">
          <ac:chgData name="Aswin_Raj V.P" userId="419ae5d94120ec2f" providerId="LiveId" clId="{3B01DA36-3C1B-46BC-934C-52D1AC49810E}" dt="2025-02-13T17:28:58.541" v="395" actId="478"/>
          <ac:picMkLst>
            <pc:docMk/>
            <pc:sldMk cId="3008116196" sldId="264"/>
            <ac:picMk id="13" creationId="{7230111F-9FC1-8203-ABF9-5E0EB13D7752}"/>
          </ac:picMkLst>
        </pc:picChg>
      </pc:sldChg>
      <pc:sldChg chg="addSp modSp new mod ord">
        <pc:chgData name="Aswin_Raj V.P" userId="419ae5d94120ec2f" providerId="LiveId" clId="{3B01DA36-3C1B-46BC-934C-52D1AC49810E}" dt="2025-02-14T02:49:07.905" v="875" actId="1076"/>
        <pc:sldMkLst>
          <pc:docMk/>
          <pc:sldMk cId="2439777829" sldId="265"/>
        </pc:sldMkLst>
        <pc:spChg chg="mod">
          <ac:chgData name="Aswin_Raj V.P" userId="419ae5d94120ec2f" providerId="LiveId" clId="{3B01DA36-3C1B-46BC-934C-52D1AC49810E}" dt="2025-02-13T17:55:47.060" v="764"/>
          <ac:spMkLst>
            <pc:docMk/>
            <pc:sldMk cId="2439777829" sldId="265"/>
            <ac:spMk id="2" creationId="{76C9A554-A6C8-4DD1-3F37-44807FCABDBB}"/>
          </ac:spMkLst>
        </pc:spChg>
        <pc:spChg chg="mod">
          <ac:chgData name="Aswin_Raj V.P" userId="419ae5d94120ec2f" providerId="LiveId" clId="{3B01DA36-3C1B-46BC-934C-52D1AC49810E}" dt="2025-02-13T18:03:30.433" v="819" actId="15"/>
          <ac:spMkLst>
            <pc:docMk/>
            <pc:sldMk cId="2439777829" sldId="265"/>
            <ac:spMk id="3" creationId="{E7ECDB5D-225B-3110-48FD-EBCBE0CB4F40}"/>
          </ac:spMkLst>
        </pc:spChg>
        <pc:picChg chg="add mod">
          <ac:chgData name="Aswin_Raj V.P" userId="419ae5d94120ec2f" providerId="LiveId" clId="{3B01DA36-3C1B-46BC-934C-52D1AC49810E}" dt="2025-02-14T02:49:07.905" v="875" actId="1076"/>
          <ac:picMkLst>
            <pc:docMk/>
            <pc:sldMk cId="2439777829" sldId="265"/>
            <ac:picMk id="5" creationId="{7C92DAAC-CAF7-C507-E355-779BBD93C092}"/>
          </ac:picMkLst>
        </pc:picChg>
        <pc:picChg chg="add mod">
          <ac:chgData name="Aswin_Raj V.P" userId="419ae5d94120ec2f" providerId="LiveId" clId="{3B01DA36-3C1B-46BC-934C-52D1AC49810E}" dt="2025-02-14T02:49:06.243" v="874" actId="1076"/>
          <ac:picMkLst>
            <pc:docMk/>
            <pc:sldMk cId="2439777829" sldId="265"/>
            <ac:picMk id="6" creationId="{410DD4E7-0CD6-1373-1441-F7E395D36C34}"/>
          </ac:picMkLst>
        </pc:picChg>
      </pc:sldChg>
      <pc:sldChg chg="addSp delSp modSp new del mod modClrScheme chgLayout">
        <pc:chgData name="Aswin_Raj V.P" userId="419ae5d94120ec2f" providerId="LiveId" clId="{3B01DA36-3C1B-46BC-934C-52D1AC49810E}" dt="2025-02-13T17:18:14.978" v="122" actId="47"/>
        <pc:sldMkLst>
          <pc:docMk/>
          <pc:sldMk cId="2540315867" sldId="265"/>
        </pc:sldMkLst>
        <pc:spChg chg="del mod ord">
          <ac:chgData name="Aswin_Raj V.P" userId="419ae5d94120ec2f" providerId="LiveId" clId="{3B01DA36-3C1B-46BC-934C-52D1AC49810E}" dt="2025-02-13T03:50:22.122" v="79" actId="700"/>
          <ac:spMkLst>
            <pc:docMk/>
            <pc:sldMk cId="2540315867" sldId="265"/>
            <ac:spMk id="2" creationId="{EF4196AF-4FDF-D7C5-24A3-FCC7E99C11F1}"/>
          </ac:spMkLst>
        </pc:spChg>
        <pc:spChg chg="del mod ord">
          <ac:chgData name="Aswin_Raj V.P" userId="419ae5d94120ec2f" providerId="LiveId" clId="{3B01DA36-3C1B-46BC-934C-52D1AC49810E}" dt="2025-02-13T03:50:22.122" v="79" actId="700"/>
          <ac:spMkLst>
            <pc:docMk/>
            <pc:sldMk cId="2540315867" sldId="265"/>
            <ac:spMk id="3" creationId="{9C17C58C-DFCC-9191-89D5-EB25EBE8E544}"/>
          </ac:spMkLst>
        </pc:spChg>
        <pc:spChg chg="del mod ord">
          <ac:chgData name="Aswin_Raj V.P" userId="419ae5d94120ec2f" providerId="LiveId" clId="{3B01DA36-3C1B-46BC-934C-52D1AC49810E}" dt="2025-02-13T03:50:22.122" v="79" actId="700"/>
          <ac:spMkLst>
            <pc:docMk/>
            <pc:sldMk cId="2540315867" sldId="265"/>
            <ac:spMk id="4" creationId="{F7C7D602-BE6D-014A-7278-87415FBFE6A9}"/>
          </ac:spMkLst>
        </pc:spChg>
        <pc:spChg chg="add mod ord">
          <ac:chgData name="Aswin_Raj V.P" userId="419ae5d94120ec2f" providerId="LiveId" clId="{3B01DA36-3C1B-46BC-934C-52D1AC49810E}" dt="2025-02-13T03:50:22.122" v="79" actId="700"/>
          <ac:spMkLst>
            <pc:docMk/>
            <pc:sldMk cId="2540315867" sldId="265"/>
            <ac:spMk id="5" creationId="{05CB9391-8FAA-75BC-4A62-8C0B9E58389E}"/>
          </ac:spMkLst>
        </pc:spChg>
        <pc:spChg chg="add mod ord">
          <ac:chgData name="Aswin_Raj V.P" userId="419ae5d94120ec2f" providerId="LiveId" clId="{3B01DA36-3C1B-46BC-934C-52D1AC49810E}" dt="2025-02-13T03:50:22.122" v="79" actId="700"/>
          <ac:spMkLst>
            <pc:docMk/>
            <pc:sldMk cId="2540315867" sldId="265"/>
            <ac:spMk id="6" creationId="{7A7CAB14-91DD-819F-6BF6-06856A05CDDA}"/>
          </ac:spMkLst>
        </pc:spChg>
        <pc:spChg chg="add mod ord">
          <ac:chgData name="Aswin_Raj V.P" userId="419ae5d94120ec2f" providerId="LiveId" clId="{3B01DA36-3C1B-46BC-934C-52D1AC49810E}" dt="2025-02-13T03:50:22.122" v="79" actId="700"/>
          <ac:spMkLst>
            <pc:docMk/>
            <pc:sldMk cId="2540315867" sldId="265"/>
            <ac:spMk id="7" creationId="{4950CB30-B13D-DECC-6CF3-D15543715113}"/>
          </ac:spMkLst>
        </pc:spChg>
      </pc:sldChg>
      <pc:sldChg chg="new del">
        <pc:chgData name="Aswin_Raj V.P" userId="419ae5d94120ec2f" providerId="LiveId" clId="{3B01DA36-3C1B-46BC-934C-52D1AC49810E}" dt="2025-02-13T11:47:35.758" v="121" actId="47"/>
        <pc:sldMkLst>
          <pc:docMk/>
          <pc:sldMk cId="321645851" sldId="266"/>
        </pc:sldMkLst>
      </pc:sldChg>
      <pc:sldChg chg="addSp delSp modSp new del mod modClrScheme chgLayout">
        <pc:chgData name="Aswin_Raj V.P" userId="419ae5d94120ec2f" providerId="LiveId" clId="{3B01DA36-3C1B-46BC-934C-52D1AC49810E}" dt="2025-02-13T17:33:26.381" v="415" actId="47"/>
        <pc:sldMkLst>
          <pc:docMk/>
          <pc:sldMk cId="505487149" sldId="266"/>
        </pc:sldMkLst>
        <pc:spChg chg="del">
          <ac:chgData name="Aswin_Raj V.P" userId="419ae5d94120ec2f" providerId="LiveId" clId="{3B01DA36-3C1B-46BC-934C-52D1AC49810E}" dt="2025-02-13T17:32:27.400" v="406" actId="700"/>
          <ac:spMkLst>
            <pc:docMk/>
            <pc:sldMk cId="505487149" sldId="266"/>
            <ac:spMk id="2" creationId="{1CB1D99E-9521-D0E3-2BBB-43211AA9CF8C}"/>
          </ac:spMkLst>
        </pc:spChg>
        <pc:picChg chg="add del mod">
          <ac:chgData name="Aswin_Raj V.P" userId="419ae5d94120ec2f" providerId="LiveId" clId="{3B01DA36-3C1B-46BC-934C-52D1AC49810E}" dt="2025-02-13T17:33:20.465" v="414" actId="21"/>
          <ac:picMkLst>
            <pc:docMk/>
            <pc:sldMk cId="505487149" sldId="266"/>
            <ac:picMk id="4" creationId="{3F1EE639-86C2-EA11-783B-7E0EA11DD29D}"/>
          </ac:picMkLst>
        </pc:picChg>
        <pc:picChg chg="add del mod">
          <ac:chgData name="Aswin_Raj V.P" userId="419ae5d94120ec2f" providerId="LiveId" clId="{3B01DA36-3C1B-46BC-934C-52D1AC49810E}" dt="2025-02-13T17:32:39.034" v="410" actId="478"/>
          <ac:picMkLst>
            <pc:docMk/>
            <pc:sldMk cId="505487149" sldId="266"/>
            <ac:picMk id="8" creationId="{2821918F-79C2-D156-6EB4-C55451B21EA5}"/>
          </ac:picMkLst>
        </pc:picChg>
      </pc:sldChg>
      <pc:sldChg chg="addSp modSp new mod modClrScheme chgLayout">
        <pc:chgData name="Aswin_Raj V.P" userId="419ae5d94120ec2f" providerId="LiveId" clId="{3B01DA36-3C1B-46BC-934C-52D1AC49810E}" dt="2025-02-14T02:43:12.861" v="859" actId="20577"/>
        <pc:sldMkLst>
          <pc:docMk/>
          <pc:sldMk cId="3505895642" sldId="266"/>
        </pc:sldMkLst>
        <pc:spChg chg="mod ord">
          <ac:chgData name="Aswin_Raj V.P" userId="419ae5d94120ec2f" providerId="LiveId" clId="{3B01DA36-3C1B-46BC-934C-52D1AC49810E}" dt="2025-02-13T17:55:47.060" v="764"/>
          <ac:spMkLst>
            <pc:docMk/>
            <pc:sldMk cId="3505895642" sldId="266"/>
            <ac:spMk id="2" creationId="{A8C14A2D-F4D8-EDE0-5118-0D49F8D57D14}"/>
          </ac:spMkLst>
        </pc:spChg>
        <pc:spChg chg="add mod ord">
          <ac:chgData name="Aswin_Raj V.P" userId="419ae5d94120ec2f" providerId="LiveId" clId="{3B01DA36-3C1B-46BC-934C-52D1AC49810E}" dt="2025-02-14T02:43:12.861" v="859" actId="20577"/>
          <ac:spMkLst>
            <pc:docMk/>
            <pc:sldMk cId="3505895642" sldId="266"/>
            <ac:spMk id="4" creationId="{64B164DC-4786-8688-90EE-FA733410A2E1}"/>
          </ac:spMkLst>
        </pc:spChg>
        <pc:picChg chg="add mod">
          <ac:chgData name="Aswin_Raj V.P" userId="419ae5d94120ec2f" providerId="LiveId" clId="{3B01DA36-3C1B-46BC-934C-52D1AC49810E}" dt="2025-02-13T17:34:26.314" v="447"/>
          <ac:picMkLst>
            <pc:docMk/>
            <pc:sldMk cId="3505895642" sldId="266"/>
            <ac:picMk id="3" creationId="{530ED4BC-3297-28EE-3D0D-D9757F923BA9}"/>
          </ac:picMkLst>
        </pc:picChg>
        <pc:picChg chg="add mod">
          <ac:chgData name="Aswin_Raj V.P" userId="419ae5d94120ec2f" providerId="LiveId" clId="{3B01DA36-3C1B-46BC-934C-52D1AC49810E}" dt="2025-02-13T17:40:20.652" v="501" actId="14100"/>
          <ac:picMkLst>
            <pc:docMk/>
            <pc:sldMk cId="3505895642" sldId="266"/>
            <ac:picMk id="6" creationId="{877B938D-3661-5297-A47B-67AA7D6B5010}"/>
          </ac:picMkLst>
        </pc:picChg>
        <pc:picChg chg="add mod">
          <ac:chgData name="Aswin_Raj V.P" userId="419ae5d94120ec2f" providerId="LiveId" clId="{3B01DA36-3C1B-46BC-934C-52D1AC49810E}" dt="2025-02-13T17:40:13.174" v="499" actId="1076"/>
          <ac:picMkLst>
            <pc:docMk/>
            <pc:sldMk cId="3505895642" sldId="266"/>
            <ac:picMk id="8" creationId="{3FD81701-7F15-B134-7707-E824C49CC225}"/>
          </ac:picMkLst>
        </pc:picChg>
      </pc:sldChg>
      <pc:sldChg chg="modSp new mod">
        <pc:chgData name="Aswin_Raj V.P" userId="419ae5d94120ec2f" providerId="LiveId" clId="{3B01DA36-3C1B-46BC-934C-52D1AC49810E}" dt="2025-02-14T03:26:48.073" v="879" actId="6549"/>
        <pc:sldMkLst>
          <pc:docMk/>
          <pc:sldMk cId="2683420529" sldId="267"/>
        </pc:sldMkLst>
        <pc:spChg chg="mod">
          <ac:chgData name="Aswin_Raj V.P" userId="419ae5d94120ec2f" providerId="LiveId" clId="{3B01DA36-3C1B-46BC-934C-52D1AC49810E}" dt="2025-02-13T17:55:47.060" v="764"/>
          <ac:spMkLst>
            <pc:docMk/>
            <pc:sldMk cId="2683420529" sldId="267"/>
            <ac:spMk id="2" creationId="{C8965585-C965-88D9-5178-820C8BF03070}"/>
          </ac:spMkLst>
        </pc:spChg>
        <pc:spChg chg="mod">
          <ac:chgData name="Aswin_Raj V.P" userId="419ae5d94120ec2f" providerId="LiveId" clId="{3B01DA36-3C1B-46BC-934C-52D1AC49810E}" dt="2025-02-14T03:26:48.073" v="879" actId="6549"/>
          <ac:spMkLst>
            <pc:docMk/>
            <pc:sldMk cId="2683420529" sldId="267"/>
            <ac:spMk id="3" creationId="{E0CFABC8-17CD-174C-935E-40BF77F11CC9}"/>
          </ac:spMkLst>
        </pc:spChg>
      </pc:sldChg>
      <pc:sldChg chg="modSp new mod ord">
        <pc:chgData name="Aswin_Raj V.P" userId="419ae5d94120ec2f" providerId="LiveId" clId="{3B01DA36-3C1B-46BC-934C-52D1AC49810E}" dt="2025-02-14T03:26:37.316" v="877" actId="12"/>
        <pc:sldMkLst>
          <pc:docMk/>
          <pc:sldMk cId="4172632923" sldId="268"/>
        </pc:sldMkLst>
        <pc:spChg chg="mod">
          <ac:chgData name="Aswin_Raj V.P" userId="419ae5d94120ec2f" providerId="LiveId" clId="{3B01DA36-3C1B-46BC-934C-52D1AC49810E}" dt="2025-02-13T17:55:47.060" v="764"/>
          <ac:spMkLst>
            <pc:docMk/>
            <pc:sldMk cId="4172632923" sldId="268"/>
            <ac:spMk id="2" creationId="{29442EE7-6829-8815-19F6-B1B1D5920722}"/>
          </ac:spMkLst>
        </pc:spChg>
        <pc:spChg chg="mod">
          <ac:chgData name="Aswin_Raj V.P" userId="419ae5d94120ec2f" providerId="LiveId" clId="{3B01DA36-3C1B-46BC-934C-52D1AC49810E}" dt="2025-02-14T03:26:37.316" v="877" actId="12"/>
          <ac:spMkLst>
            <pc:docMk/>
            <pc:sldMk cId="4172632923" sldId="268"/>
            <ac:spMk id="3" creationId="{73AF98F5-769A-E304-E0CB-A15635F0738B}"/>
          </ac:spMkLst>
        </pc:spChg>
      </pc:sldChg>
      <pc:sldChg chg="modSp new mod">
        <pc:chgData name="Aswin_Raj V.P" userId="419ae5d94120ec2f" providerId="LiveId" clId="{3B01DA36-3C1B-46BC-934C-52D1AC49810E}" dt="2025-02-14T03:26:27.339" v="876" actId="20577"/>
        <pc:sldMkLst>
          <pc:docMk/>
          <pc:sldMk cId="3659821015" sldId="269"/>
        </pc:sldMkLst>
        <pc:spChg chg="mod">
          <ac:chgData name="Aswin_Raj V.P" userId="419ae5d94120ec2f" providerId="LiveId" clId="{3B01DA36-3C1B-46BC-934C-52D1AC49810E}" dt="2025-02-13T17:55:47.060" v="764"/>
          <ac:spMkLst>
            <pc:docMk/>
            <pc:sldMk cId="3659821015" sldId="269"/>
            <ac:spMk id="2" creationId="{08A13D50-373A-45C6-F526-1AF9D0B6F228}"/>
          </ac:spMkLst>
        </pc:spChg>
        <pc:spChg chg="mod">
          <ac:chgData name="Aswin_Raj V.P" userId="419ae5d94120ec2f" providerId="LiveId" clId="{3B01DA36-3C1B-46BC-934C-52D1AC49810E}" dt="2025-02-14T03:26:27.339" v="876" actId="20577"/>
          <ac:spMkLst>
            <pc:docMk/>
            <pc:sldMk cId="3659821015" sldId="269"/>
            <ac:spMk id="3" creationId="{FB461FE0-274D-EF1E-FA03-68FFBBE14685}"/>
          </ac:spMkLst>
        </pc:spChg>
      </pc:sldChg>
      <pc:sldChg chg="addSp delSp modSp new mod modClrScheme chgLayout">
        <pc:chgData name="Aswin_Raj V.P" userId="419ae5d94120ec2f" providerId="LiveId" clId="{3B01DA36-3C1B-46BC-934C-52D1AC49810E}" dt="2025-02-13T17:52:05.838" v="753" actId="1076"/>
        <pc:sldMkLst>
          <pc:docMk/>
          <pc:sldMk cId="952429406" sldId="270"/>
        </pc:sldMkLst>
        <pc:spChg chg="del mod ord">
          <ac:chgData name="Aswin_Raj V.P" userId="419ae5d94120ec2f" providerId="LiveId" clId="{3B01DA36-3C1B-46BC-934C-52D1AC49810E}" dt="2025-02-13T17:49:47.802" v="608" actId="700"/>
          <ac:spMkLst>
            <pc:docMk/>
            <pc:sldMk cId="952429406" sldId="270"/>
            <ac:spMk id="2" creationId="{130B83EE-CA5D-08CC-8327-EAEBCD35377F}"/>
          </ac:spMkLst>
        </pc:spChg>
        <pc:spChg chg="del">
          <ac:chgData name="Aswin_Raj V.P" userId="419ae5d94120ec2f" providerId="LiveId" clId="{3B01DA36-3C1B-46BC-934C-52D1AC49810E}" dt="2025-02-13T17:49:47.802" v="608" actId="700"/>
          <ac:spMkLst>
            <pc:docMk/>
            <pc:sldMk cId="952429406" sldId="270"/>
            <ac:spMk id="3" creationId="{E242B1A9-CD4E-A3C0-2555-F7556CC599BC}"/>
          </ac:spMkLst>
        </pc:spChg>
        <pc:spChg chg="add mod ord">
          <ac:chgData name="Aswin_Raj V.P" userId="419ae5d94120ec2f" providerId="LiveId" clId="{3B01DA36-3C1B-46BC-934C-52D1AC49810E}" dt="2025-02-13T17:52:05.838" v="753" actId="1076"/>
          <ac:spMkLst>
            <pc:docMk/>
            <pc:sldMk cId="952429406" sldId="270"/>
            <ac:spMk id="4" creationId="{8DD028F4-DB73-331F-74F0-DA50E18A1DC8}"/>
          </ac:spMkLst>
        </pc:spChg>
      </pc:sldChg>
      <pc:sldMasterChg chg="setBg">
        <pc:chgData name="Aswin_Raj V.P" userId="419ae5d94120ec2f" providerId="LiveId" clId="{3B01DA36-3C1B-46BC-934C-52D1AC49810E}" dt="2025-02-13T17:53:37.765" v="762"/>
        <pc:sldMasterMkLst>
          <pc:docMk/>
          <pc:sldMasterMk cId="3365873165" sldId="2147483850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9C377E1-C843-4F9B-9C63-3AA9704CEF4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F5A4-26B1-4AAE-8B2B-29B3070E58D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34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77E1-C843-4F9B-9C63-3AA9704CEF4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F5A4-26B1-4AAE-8B2B-29B3070E5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00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77E1-C843-4F9B-9C63-3AA9704CEF4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F5A4-26B1-4AAE-8B2B-29B3070E58DC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0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77E1-C843-4F9B-9C63-3AA9704CEF4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F5A4-26B1-4AAE-8B2B-29B3070E5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88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77E1-C843-4F9B-9C63-3AA9704CEF4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F5A4-26B1-4AAE-8B2B-29B3070E58D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52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77E1-C843-4F9B-9C63-3AA9704CEF4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F5A4-26B1-4AAE-8B2B-29B3070E5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10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77E1-C843-4F9B-9C63-3AA9704CEF4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F5A4-26B1-4AAE-8B2B-29B3070E5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86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77E1-C843-4F9B-9C63-3AA9704CEF4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F5A4-26B1-4AAE-8B2B-29B3070E5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30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77E1-C843-4F9B-9C63-3AA9704CEF4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F5A4-26B1-4AAE-8B2B-29B3070E5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54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77E1-C843-4F9B-9C63-3AA9704CEF4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F5A4-26B1-4AAE-8B2B-29B3070E5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05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77E1-C843-4F9B-9C63-3AA9704CEF4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F5A4-26B1-4AAE-8B2B-29B3070E58D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24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9C377E1-C843-4F9B-9C63-3AA9704CEF4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A07F5A4-26B1-4AAE-8B2B-29B3070E58DC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42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B6A08-A3BE-B234-11F7-594B0DD7D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268923" cy="297180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An Analysis of Career Trajectories 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Salary &amp; Experience Across Global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Industries</a:t>
            </a:r>
            <a:endParaRPr lang="en-IN" dirty="0">
              <a:solidFill>
                <a:schemeClr val="bg1">
                  <a:lumMod val="95000"/>
                </a:schemeClr>
              </a:solidFill>
              <a:highlight>
                <a:srgbClr val="0000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19F36-8A8A-D728-773A-B19330C33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Aswin Raj V 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5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2EE7-6829-8815-19F6-B1B1D592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F98F5-769A-E304-E0CB-A15635F07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Ensure equal pay practices and transparency.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Promote higher education for better salary outcomes.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Ensure equal salary growth for all genders.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Investigate salary disparities in tech and finance.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Ensure equitable compensation for all genders.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2632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13D50-373A-45C6-F526-1AF9D0B6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61FE0-274D-EF1E-FA03-68FFBBE14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analysis highlights key trends in salary growth and the impact of gender, education, and experience.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Higher education is a key factor in boosting salary potential.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Addressing these disparities and promoting fairness will be essential for building a more equitable workforce."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821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D028F4-DB73-331F-74F0-DA50E18A1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38400"/>
            <a:ext cx="10353761" cy="1326321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242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055C-04A0-29E6-4FA9-D66FCE73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9A47D-60A4-3C6B-3492-B67EDC6F3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Objective of the Analysis: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analyze a salary survey dataset and explore career trajectories across global industries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do salary and experience vary across different industries</a:t>
            </a:r>
            <a:r>
              <a:rPr lang="en-US" dirty="0">
                <a:latin typeface="Arial" panose="020B0604020202020204" pitchFamily="34" charset="0"/>
              </a:rPr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role do factors such as education, gender, and location play in salary differences?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13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959A-DDAB-D267-F550-A219CB70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7934A-843E-3C8D-1C98-07C0A118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40274"/>
            <a:ext cx="3192849" cy="3636511"/>
          </a:xfrm>
        </p:spPr>
        <p:txBody>
          <a:bodyPr>
            <a:normAutofit/>
          </a:bodyPr>
          <a:lstStyle/>
          <a:p>
            <a:r>
              <a:rPr lang="en-US" b="1" dirty="0"/>
              <a:t>Dataset attributes</a:t>
            </a:r>
            <a:r>
              <a:rPr lang="en-US" dirty="0"/>
              <a:t> (e.g., Age Range, Industry, Job Title, Annual Salary, Years of Experience, Education Level, Gender, etc.).</a:t>
            </a:r>
          </a:p>
          <a:p>
            <a:r>
              <a:rPr lang="en-US" b="1" dirty="0"/>
              <a:t>Dataset size : 28,103</a:t>
            </a:r>
          </a:p>
          <a:p>
            <a:r>
              <a:rPr lang="en-US" b="1" dirty="0"/>
              <a:t>Key columns</a:t>
            </a:r>
            <a:r>
              <a:rPr lang="en-US" dirty="0"/>
              <a:t>: </a:t>
            </a:r>
            <a:r>
              <a:rPr lang="en-US" b="1" dirty="0"/>
              <a:t>Annual Salary</a:t>
            </a:r>
            <a:r>
              <a:rPr lang="en-US" dirty="0"/>
              <a:t>, </a:t>
            </a:r>
            <a:r>
              <a:rPr lang="en-US" b="1" dirty="0"/>
              <a:t>Industry</a:t>
            </a:r>
            <a:r>
              <a:rPr lang="en-US" dirty="0"/>
              <a:t>, </a:t>
            </a:r>
            <a:r>
              <a:rPr lang="en-US" b="1" dirty="0"/>
              <a:t>Job Title</a:t>
            </a:r>
            <a:r>
              <a:rPr lang="en-US" dirty="0"/>
              <a:t>, etc.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3F3A28-4CF5-2045-7EE4-824A0D5CB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239" y="1936955"/>
            <a:ext cx="8032955" cy="469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1EF75-B00D-2E16-C64F-F52719D6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966C4-B594-5F51-D521-0E76BA44E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931" y="2281280"/>
            <a:ext cx="2937211" cy="4060526"/>
          </a:xfrm>
        </p:spPr>
        <p:txBody>
          <a:bodyPr>
            <a:normAutofit/>
          </a:bodyPr>
          <a:lstStyle/>
          <a:p>
            <a:r>
              <a:rPr lang="en-US" dirty="0"/>
              <a:t>Handling missing values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Standardizing data types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Addressing inconsistent values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Handling outliers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DE899-B8CC-4394-69DD-AB875ACAE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910" y="2026632"/>
            <a:ext cx="8180439" cy="438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76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9A554-A6C8-4DD1-3F37-44807FCA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Creation in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CDB5D-225B-3110-48FD-EBCBE0CB4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68" y="2133601"/>
            <a:ext cx="3647767" cy="3725198"/>
          </a:xfrm>
        </p:spPr>
        <p:txBody>
          <a:bodyPr/>
          <a:lstStyle/>
          <a:p>
            <a:r>
              <a:rPr lang="en-IN" dirty="0"/>
              <a:t>Database Setup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Data Import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2DAAC-CAF7-C507-E355-779BBD93C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896" y="2133601"/>
            <a:ext cx="4773571" cy="23377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0DD4E7-0CD6-1373-1441-F7E395D36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024" y="1881408"/>
            <a:ext cx="3924848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7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D53B-7670-B395-B8EE-873B170D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Queries Executed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8C222-BE12-46DA-AB35-1E402143C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4382553" cy="40703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Average Salary by Industry &amp; Gender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Salary Distribution by Education Level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Job Titles with the Highest Salary in Each Country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Total Compensation by Job Title and Experience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EE217-D19D-FD37-BEAF-0C254EE0F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429" y="2332511"/>
            <a:ext cx="6049219" cy="358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5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1591-0134-43E9-A486-94D89BCA3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29496"/>
            <a:ext cx="10353761" cy="1326321"/>
          </a:xfrm>
        </p:spPr>
        <p:txBody>
          <a:bodyPr>
            <a:normAutofit/>
          </a:bodyPr>
          <a:lstStyle/>
          <a:p>
            <a:r>
              <a:rPr lang="en-IN" dirty="0"/>
              <a:t>Dashboard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1EE639-86C2-EA11-783B-7E0EA11DD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27" y="925547"/>
            <a:ext cx="10235381" cy="578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1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4A2D-F4D8-EDE0-5118-0D49F8D5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Tableau Dashboard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164DC-4786-8688-90EE-FA733410A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65" y="2241952"/>
            <a:ext cx="5702709" cy="5525532"/>
          </a:xfrm>
        </p:spPr>
        <p:txBody>
          <a:bodyPr>
            <a:normAutofit/>
          </a:bodyPr>
          <a:lstStyle/>
          <a:p>
            <a:r>
              <a:rPr lang="en-IN" dirty="0"/>
              <a:t>Visualizations</a:t>
            </a:r>
          </a:p>
          <a:p>
            <a:pPr lvl="1"/>
            <a:r>
              <a:rPr lang="en-US" b="1" dirty="0"/>
              <a:t>Gender Pay Gap</a:t>
            </a:r>
            <a:r>
              <a:rPr lang="en-US" dirty="0"/>
              <a:t> trends across industries and experience</a:t>
            </a:r>
            <a:endParaRPr lang="en-US" b="1" dirty="0"/>
          </a:p>
          <a:p>
            <a:pPr lvl="1"/>
            <a:r>
              <a:rPr lang="en-US" b="1" dirty="0"/>
              <a:t>Additional Compensation</a:t>
            </a:r>
            <a:r>
              <a:rPr lang="en-US" dirty="0"/>
              <a:t> breakdown by gender</a:t>
            </a:r>
          </a:p>
          <a:p>
            <a:pPr lvl="1"/>
            <a:r>
              <a:rPr lang="en-US" dirty="0"/>
              <a:t>Salary Distributions across </a:t>
            </a:r>
            <a:r>
              <a:rPr lang="en-US" b="1" dirty="0"/>
              <a:t>Industries</a:t>
            </a:r>
            <a:r>
              <a:rPr lang="en-US" dirty="0"/>
              <a:t>, </a:t>
            </a:r>
            <a:r>
              <a:rPr lang="en-US" b="1" dirty="0"/>
              <a:t>Gender</a:t>
            </a:r>
            <a:r>
              <a:rPr lang="en-US" dirty="0"/>
              <a:t>, </a:t>
            </a:r>
            <a:r>
              <a:rPr lang="en-US" b="1" dirty="0"/>
              <a:t>Experience</a:t>
            </a:r>
            <a:r>
              <a:rPr lang="en-US" dirty="0"/>
              <a:t>, and </a:t>
            </a:r>
            <a:r>
              <a:rPr lang="en-US" b="1" dirty="0"/>
              <a:t>Education Levels</a:t>
            </a:r>
          </a:p>
          <a:p>
            <a:r>
              <a:rPr lang="en-US" dirty="0"/>
              <a:t>Key Interactive Filters: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Education Level</a:t>
            </a:r>
          </a:p>
          <a:p>
            <a:pPr lvl="1"/>
            <a:r>
              <a:rPr lang="en-US" dirty="0"/>
              <a:t>Age Range</a:t>
            </a:r>
          </a:p>
          <a:p>
            <a:pPr lvl="1"/>
            <a:r>
              <a:rPr lang="en-US" dirty="0"/>
              <a:t>Country</a:t>
            </a:r>
          </a:p>
          <a:p>
            <a:endParaRPr lang="en-US" b="1" dirty="0"/>
          </a:p>
          <a:p>
            <a:pPr marL="0" indent="0">
              <a:buNone/>
            </a:pPr>
            <a:br>
              <a:rPr lang="en-US" b="1" dirty="0"/>
            </a:br>
            <a:endParaRPr lang="en-US" b="1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7B938D-3661-5297-A47B-67AA7D6B5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826" y="1912411"/>
            <a:ext cx="5702709" cy="1966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D81701-7F15-B134-7707-E824C49CC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12646"/>
            <a:ext cx="5874391" cy="253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9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5585-C965-88D9-5178-820C8BF0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FABC8-17CD-174C-935E-40BF77F1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Men earn more than women and non-binary individuals, with the gap widening with experience.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Higher education leads to significantly higher salaries.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Salary grows with experience, but men see more substantial increases.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Oil &amp; Gas, Technology, and Pharmaceuticals offer the highest salaries.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420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472</TotalTime>
  <Words>346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Tw Cen MT</vt:lpstr>
      <vt:lpstr>Tw Cen MT Condensed</vt:lpstr>
      <vt:lpstr>Wingdings</vt:lpstr>
      <vt:lpstr>Wingdings 3</vt:lpstr>
      <vt:lpstr>Integral</vt:lpstr>
      <vt:lpstr>An Analysis of Career Trajectories  Salary &amp; Experience Across Global Industries</vt:lpstr>
      <vt:lpstr>Introduction &amp; Objectives</vt:lpstr>
      <vt:lpstr>Dataset Overview</vt:lpstr>
      <vt:lpstr>Data Cleaning &amp; Preprocessing</vt:lpstr>
      <vt:lpstr>Database Creation in MySQL</vt:lpstr>
      <vt:lpstr>Key Queries Executed</vt:lpstr>
      <vt:lpstr>Dashboard</vt:lpstr>
      <vt:lpstr>Tableau Dashboard Overview</vt:lpstr>
      <vt:lpstr>Insights</vt:lpstr>
      <vt:lpstr>Recommendations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Aswin_Raj V.P</dc:creator>
  <cp:lastModifiedBy>Aswin_Raj V.P</cp:lastModifiedBy>
  <cp:revision>1</cp:revision>
  <dcterms:created xsi:type="dcterms:W3CDTF">2025-02-13T03:21:45Z</dcterms:created>
  <dcterms:modified xsi:type="dcterms:W3CDTF">2025-02-14T03:26:56Z</dcterms:modified>
</cp:coreProperties>
</file>