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56" r:id="rId2"/>
    <p:sldId id="261" r:id="rId3"/>
    <p:sldId id="257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64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B7B39-E751-49F3-B69A-E54ADC0A9D29}" v="93" dt="2025-01-22T03:24:5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_Raj V.P" userId="419ae5d94120ec2f" providerId="LiveId" clId="{77CB7B39-E751-49F3-B69A-E54ADC0A9D29}"/>
    <pc:docChg chg="undo custSel addSld delSld modSld sldOrd">
      <pc:chgData name="Aswin_Raj V.P" userId="419ae5d94120ec2f" providerId="LiveId" clId="{77CB7B39-E751-49F3-B69A-E54ADC0A9D29}" dt="2025-01-23T03:31:27.676" v="4334" actId="20577"/>
      <pc:docMkLst>
        <pc:docMk/>
      </pc:docMkLst>
      <pc:sldChg chg="modSp mod">
        <pc:chgData name="Aswin_Raj V.P" userId="419ae5d94120ec2f" providerId="LiveId" clId="{77CB7B39-E751-49F3-B69A-E54ADC0A9D29}" dt="2025-01-21T16:26:27.908" v="2831" actId="1036"/>
        <pc:sldMkLst>
          <pc:docMk/>
          <pc:sldMk cId="3931322485" sldId="256"/>
        </pc:sldMkLst>
        <pc:spChg chg="mod">
          <ac:chgData name="Aswin_Raj V.P" userId="419ae5d94120ec2f" providerId="LiveId" clId="{77CB7B39-E751-49F3-B69A-E54ADC0A9D29}" dt="2025-01-21T16:26:27.908" v="2831" actId="1036"/>
          <ac:spMkLst>
            <pc:docMk/>
            <pc:sldMk cId="3931322485" sldId="256"/>
            <ac:spMk id="2" creationId="{42C0B1D9-2172-5192-7F22-DD50E20A0194}"/>
          </ac:spMkLst>
        </pc:spChg>
      </pc:sldChg>
      <pc:sldChg chg="addSp delSp modSp add del mod ord modClrScheme chgLayout">
        <pc:chgData name="Aswin_Raj V.P" userId="419ae5d94120ec2f" providerId="LiveId" clId="{77CB7B39-E751-49F3-B69A-E54ADC0A9D29}" dt="2025-01-21T16:25:14.267" v="2783" actId="1038"/>
        <pc:sldMkLst>
          <pc:docMk/>
          <pc:sldMk cId="2418403294" sldId="257"/>
        </pc:sldMkLst>
        <pc:spChg chg="mod ord">
          <ac:chgData name="Aswin_Raj V.P" userId="419ae5d94120ec2f" providerId="LiveId" clId="{77CB7B39-E751-49F3-B69A-E54ADC0A9D29}" dt="2025-01-21T16:15:58.651" v="1322" actId="1076"/>
          <ac:spMkLst>
            <pc:docMk/>
            <pc:sldMk cId="2418403294" sldId="257"/>
            <ac:spMk id="2" creationId="{54CB9C0E-EC50-E58E-626C-1DD8F197F053}"/>
          </ac:spMkLst>
        </pc:spChg>
        <pc:spChg chg="add mod">
          <ac:chgData name="Aswin_Raj V.P" userId="419ae5d94120ec2f" providerId="LiveId" clId="{77CB7B39-E751-49F3-B69A-E54ADC0A9D29}" dt="2025-01-21T16:24:32.756" v="2716" actId="1037"/>
          <ac:spMkLst>
            <pc:docMk/>
            <pc:sldMk cId="2418403294" sldId="257"/>
            <ac:spMk id="5" creationId="{582C999E-9F90-684E-DA24-4D0EB0C24B5D}"/>
          </ac:spMkLst>
        </pc:spChg>
        <pc:spChg chg="mod">
          <ac:chgData name="Aswin_Raj V.P" userId="419ae5d94120ec2f" providerId="LiveId" clId="{77CB7B39-E751-49F3-B69A-E54ADC0A9D29}" dt="2025-01-21T16:22:50.749" v="2514" actId="1035"/>
          <ac:spMkLst>
            <pc:docMk/>
            <pc:sldMk cId="2418403294" sldId="257"/>
            <ac:spMk id="21" creationId="{2B822C9D-9679-C588-FAEE-232250B123E3}"/>
          </ac:spMkLst>
        </pc:spChg>
        <pc:spChg chg="mod">
          <ac:chgData name="Aswin_Raj V.P" userId="419ae5d94120ec2f" providerId="LiveId" clId="{77CB7B39-E751-49F3-B69A-E54ADC0A9D29}" dt="2025-01-21T16:22:31.228" v="2453" actId="1038"/>
          <ac:spMkLst>
            <pc:docMk/>
            <pc:sldMk cId="2418403294" sldId="257"/>
            <ac:spMk id="22" creationId="{FEEB5804-61A3-D237-E7AF-0423180145B2}"/>
          </ac:spMkLst>
        </pc:spChg>
        <pc:spChg chg="mod">
          <ac:chgData name="Aswin_Raj V.P" userId="419ae5d94120ec2f" providerId="LiveId" clId="{77CB7B39-E751-49F3-B69A-E54ADC0A9D29}" dt="2025-01-21T16:21:34.027" v="2396" actId="1036"/>
          <ac:spMkLst>
            <pc:docMk/>
            <pc:sldMk cId="2418403294" sldId="257"/>
            <ac:spMk id="24" creationId="{D82644D6-EDDE-0882-5271-091009B05BA6}"/>
          </ac:spMkLst>
        </pc:spChg>
        <pc:spChg chg="mod">
          <ac:chgData name="Aswin_Raj V.P" userId="419ae5d94120ec2f" providerId="LiveId" clId="{77CB7B39-E751-49F3-B69A-E54ADC0A9D29}" dt="2025-01-21T16:24:36.955" v="2735" actId="1036"/>
          <ac:spMkLst>
            <pc:docMk/>
            <pc:sldMk cId="2418403294" sldId="257"/>
            <ac:spMk id="25" creationId="{2FFC657F-2CC6-8180-DC88-A32816D9B3F0}"/>
          </ac:spMkLst>
        </pc:spChg>
        <pc:spChg chg="mod">
          <ac:chgData name="Aswin_Raj V.P" userId="419ae5d94120ec2f" providerId="LiveId" clId="{77CB7B39-E751-49F3-B69A-E54ADC0A9D29}" dt="2025-01-21T16:25:14.267" v="2783" actId="1038"/>
          <ac:spMkLst>
            <pc:docMk/>
            <pc:sldMk cId="2418403294" sldId="257"/>
            <ac:spMk id="26" creationId="{C70B1F47-55F5-765B-57D9-0A651E145C25}"/>
          </ac:spMkLst>
        </pc:spChg>
        <pc:picChg chg="add mod">
          <ac:chgData name="Aswin_Raj V.P" userId="419ae5d94120ec2f" providerId="LiveId" clId="{77CB7B39-E751-49F3-B69A-E54ADC0A9D29}" dt="2025-01-21T16:24:47.226" v="2764" actId="14100"/>
          <ac:picMkLst>
            <pc:docMk/>
            <pc:sldMk cId="2418403294" sldId="257"/>
            <ac:picMk id="4" creationId="{FE9D044B-8B92-FED6-E467-305BFC89588F}"/>
          </ac:picMkLst>
        </pc:picChg>
        <pc:picChg chg="mod">
          <ac:chgData name="Aswin_Raj V.P" userId="419ae5d94120ec2f" providerId="LiveId" clId="{77CB7B39-E751-49F3-B69A-E54ADC0A9D29}" dt="2025-01-21T16:24:12.316" v="2578" actId="1036"/>
          <ac:picMkLst>
            <pc:docMk/>
            <pc:sldMk cId="2418403294" sldId="257"/>
            <ac:picMk id="7" creationId="{A75D8A84-166B-CAAC-CAB5-2F62088FBBD9}"/>
          </ac:picMkLst>
        </pc:picChg>
        <pc:picChg chg="mod">
          <ac:chgData name="Aswin_Raj V.P" userId="419ae5d94120ec2f" providerId="LiveId" clId="{77CB7B39-E751-49F3-B69A-E54ADC0A9D29}" dt="2025-01-21T16:24:39.811" v="2742" actId="1035"/>
          <ac:picMkLst>
            <pc:docMk/>
            <pc:sldMk cId="2418403294" sldId="257"/>
            <ac:picMk id="9" creationId="{CB921E52-41A9-A53A-401E-24B7EB0F2586}"/>
          </ac:picMkLst>
        </pc:picChg>
        <pc:picChg chg="mod">
          <ac:chgData name="Aswin_Raj V.P" userId="419ae5d94120ec2f" providerId="LiveId" clId="{77CB7B39-E751-49F3-B69A-E54ADC0A9D29}" dt="2025-01-21T16:21:12.576" v="2313" actId="1036"/>
          <ac:picMkLst>
            <pc:docMk/>
            <pc:sldMk cId="2418403294" sldId="257"/>
            <ac:picMk id="11" creationId="{605C4769-794D-C49A-4ECB-58DD37426F90}"/>
          </ac:picMkLst>
        </pc:picChg>
        <pc:picChg chg="mod">
          <ac:chgData name="Aswin_Raj V.P" userId="419ae5d94120ec2f" providerId="LiveId" clId="{77CB7B39-E751-49F3-B69A-E54ADC0A9D29}" dt="2025-01-21T16:22:25.053" v="2428" actId="1035"/>
          <ac:picMkLst>
            <pc:docMk/>
            <pc:sldMk cId="2418403294" sldId="257"/>
            <ac:picMk id="13" creationId="{1C2F7B6A-27D2-1867-DD72-B88BE8564B2F}"/>
          </ac:picMkLst>
        </pc:picChg>
        <pc:picChg chg="mod">
          <ac:chgData name="Aswin_Raj V.P" userId="419ae5d94120ec2f" providerId="LiveId" clId="{77CB7B39-E751-49F3-B69A-E54ADC0A9D29}" dt="2025-01-21T16:22:58.288" v="2525" actId="1038"/>
          <ac:picMkLst>
            <pc:docMk/>
            <pc:sldMk cId="2418403294" sldId="257"/>
            <ac:picMk id="15" creationId="{0330C038-8693-1D07-1760-EAB80DCB588E}"/>
          </ac:picMkLst>
        </pc:picChg>
      </pc:sldChg>
      <pc:sldChg chg="modSp del mod">
        <pc:chgData name="Aswin_Raj V.P" userId="419ae5d94120ec2f" providerId="LiveId" clId="{77CB7B39-E751-49F3-B69A-E54ADC0A9D29}" dt="2025-01-21T14:58:12.382" v="261" actId="47"/>
        <pc:sldMkLst>
          <pc:docMk/>
          <pc:sldMk cId="1801302850" sldId="258"/>
        </pc:sldMkLst>
      </pc:sldChg>
      <pc:sldChg chg="addSp delSp modSp del mod">
        <pc:chgData name="Aswin_Raj V.P" userId="419ae5d94120ec2f" providerId="LiveId" clId="{77CB7B39-E751-49F3-B69A-E54ADC0A9D29}" dt="2025-01-21T14:58:14.213" v="262" actId="47"/>
        <pc:sldMkLst>
          <pc:docMk/>
          <pc:sldMk cId="3487570182" sldId="259"/>
        </pc:sldMkLst>
      </pc:sldChg>
      <pc:sldChg chg="addSp modSp del mod">
        <pc:chgData name="Aswin_Raj V.P" userId="419ae5d94120ec2f" providerId="LiveId" clId="{77CB7B39-E751-49F3-B69A-E54ADC0A9D29}" dt="2025-01-21T04:03:08.126" v="226" actId="47"/>
        <pc:sldMkLst>
          <pc:docMk/>
          <pc:sldMk cId="4223333234" sldId="260"/>
        </pc:sldMkLst>
      </pc:sldChg>
      <pc:sldChg chg="modSp mod modClrScheme chgLayout">
        <pc:chgData name="Aswin_Raj V.P" userId="419ae5d94120ec2f" providerId="LiveId" clId="{77CB7B39-E751-49F3-B69A-E54ADC0A9D29}" dt="2025-01-23T03:31:27.676" v="4334" actId="20577"/>
        <pc:sldMkLst>
          <pc:docMk/>
          <pc:sldMk cId="637223720" sldId="261"/>
        </pc:sldMkLst>
        <pc:spChg chg="mod ord">
          <ac:chgData name="Aswin_Raj V.P" userId="419ae5d94120ec2f" providerId="LiveId" clId="{77CB7B39-E751-49F3-B69A-E54ADC0A9D29}" dt="2025-01-21T16:15:30.734" v="1319" actId="1076"/>
          <ac:spMkLst>
            <pc:docMk/>
            <pc:sldMk cId="637223720" sldId="261"/>
            <ac:spMk id="2" creationId="{17498796-BA37-0253-21C4-FCD8B4EAE6D2}"/>
          </ac:spMkLst>
        </pc:spChg>
        <pc:spChg chg="mod ord">
          <ac:chgData name="Aswin_Raj V.P" userId="419ae5d94120ec2f" providerId="LiveId" clId="{77CB7B39-E751-49F3-B69A-E54ADC0A9D29}" dt="2025-01-23T03:31:27.676" v="4334" actId="20577"/>
          <ac:spMkLst>
            <pc:docMk/>
            <pc:sldMk cId="637223720" sldId="261"/>
            <ac:spMk id="3" creationId="{61A38427-E468-798B-F786-FFA2C33E4A57}"/>
          </ac:spMkLst>
        </pc:spChg>
      </pc:sldChg>
      <pc:sldChg chg="addSp delSp modSp mod">
        <pc:chgData name="Aswin_Raj V.P" userId="419ae5d94120ec2f" providerId="LiveId" clId="{77CB7B39-E751-49F3-B69A-E54ADC0A9D29}" dt="2025-01-22T02:47:28.360" v="3239" actId="1037"/>
        <pc:sldMkLst>
          <pc:docMk/>
          <pc:sldMk cId="3547970608" sldId="262"/>
        </pc:sldMkLst>
        <pc:spChg chg="mod">
          <ac:chgData name="Aswin_Raj V.P" userId="419ae5d94120ec2f" providerId="LiveId" clId="{77CB7B39-E751-49F3-B69A-E54ADC0A9D29}" dt="2025-01-21T16:16:09.782" v="1324" actId="14100"/>
          <ac:spMkLst>
            <pc:docMk/>
            <pc:sldMk cId="3547970608" sldId="262"/>
            <ac:spMk id="2" creationId="{9966013C-4BA7-8067-D112-F8F786B7C16D}"/>
          </ac:spMkLst>
        </pc:spChg>
        <pc:spChg chg="add mod">
          <ac:chgData name="Aswin_Raj V.P" userId="419ae5d94120ec2f" providerId="LiveId" clId="{77CB7B39-E751-49F3-B69A-E54ADC0A9D29}" dt="2025-01-22T02:47:28.360" v="3239" actId="1037"/>
          <ac:spMkLst>
            <pc:docMk/>
            <pc:sldMk cId="3547970608" sldId="262"/>
            <ac:spMk id="3" creationId="{7B9B30F2-4C89-B6CE-ED28-9A305CBFA1F4}"/>
          </ac:spMkLst>
        </pc:spChg>
        <pc:spChg chg="add mod">
          <ac:chgData name="Aswin_Raj V.P" userId="419ae5d94120ec2f" providerId="LiveId" clId="{77CB7B39-E751-49F3-B69A-E54ADC0A9D29}" dt="2025-01-22T02:47:15.922" v="3191" actId="113"/>
          <ac:spMkLst>
            <pc:docMk/>
            <pc:sldMk cId="3547970608" sldId="262"/>
            <ac:spMk id="4" creationId="{C66B9BDB-4414-FB0D-7C25-931DDB440EC3}"/>
          </ac:spMkLst>
        </pc:spChg>
        <pc:picChg chg="add mod">
          <ac:chgData name="Aswin_Raj V.P" userId="419ae5d94120ec2f" providerId="LiveId" clId="{77CB7B39-E751-49F3-B69A-E54ADC0A9D29}" dt="2025-01-21T16:20:51.608" v="2285" actId="1036"/>
          <ac:picMkLst>
            <pc:docMk/>
            <pc:sldMk cId="3547970608" sldId="262"/>
            <ac:picMk id="8" creationId="{D58ABE1A-259D-D8D4-648B-64F13ED16741}"/>
          </ac:picMkLst>
        </pc:picChg>
        <pc:picChg chg="add mod">
          <ac:chgData name="Aswin_Raj V.P" userId="419ae5d94120ec2f" providerId="LiveId" clId="{77CB7B39-E751-49F3-B69A-E54ADC0A9D29}" dt="2025-01-21T16:20:49.204" v="2273" actId="1035"/>
          <ac:picMkLst>
            <pc:docMk/>
            <pc:sldMk cId="3547970608" sldId="262"/>
            <ac:picMk id="10" creationId="{9EEDB801-8A31-2C2E-29CE-6CE48ED0AE55}"/>
          </ac:picMkLst>
        </pc:picChg>
      </pc:sldChg>
      <pc:sldChg chg="addSp delSp modSp new del mod">
        <pc:chgData name="Aswin_Raj V.P" userId="419ae5d94120ec2f" providerId="LiveId" clId="{77CB7B39-E751-49F3-B69A-E54ADC0A9D29}" dt="2025-01-21T14:58:16.663" v="263" actId="47"/>
        <pc:sldMkLst>
          <pc:docMk/>
          <pc:sldMk cId="3973398379" sldId="263"/>
        </pc:sldMkLst>
      </pc:sldChg>
      <pc:sldChg chg="addSp delSp modSp new mod">
        <pc:chgData name="Aswin_Raj V.P" userId="419ae5d94120ec2f" providerId="LiveId" clId="{77CB7B39-E751-49F3-B69A-E54ADC0A9D29}" dt="2025-01-22T03:29:44.422" v="4327" actId="20577"/>
        <pc:sldMkLst>
          <pc:docMk/>
          <pc:sldMk cId="2715340451" sldId="264"/>
        </pc:sldMkLst>
        <pc:spChg chg="mod">
          <ac:chgData name="Aswin_Raj V.P" userId="419ae5d94120ec2f" providerId="LiveId" clId="{77CB7B39-E751-49F3-B69A-E54ADC0A9D29}" dt="2025-01-22T03:29:44.422" v="4327" actId="20577"/>
          <ac:spMkLst>
            <pc:docMk/>
            <pc:sldMk cId="2715340451" sldId="264"/>
            <ac:spMk id="2" creationId="{676127B5-1310-DF2E-B2CB-11BCE4FC9D6B}"/>
          </ac:spMkLst>
        </pc:spChg>
        <pc:spChg chg="add del mod">
          <ac:chgData name="Aswin_Raj V.P" userId="419ae5d94120ec2f" providerId="LiveId" clId="{77CB7B39-E751-49F3-B69A-E54ADC0A9D29}" dt="2025-01-20T17:23:18.719" v="207" actId="2710"/>
          <ac:spMkLst>
            <pc:docMk/>
            <pc:sldMk cId="2715340451" sldId="264"/>
            <ac:spMk id="3" creationId="{060F3737-3542-2AC2-5AEF-4E1765DBF7BB}"/>
          </ac:spMkLst>
        </pc:spChg>
      </pc:sldChg>
      <pc:sldChg chg="modSp new del mod">
        <pc:chgData name="Aswin_Raj V.P" userId="419ae5d94120ec2f" providerId="LiveId" clId="{77CB7B39-E751-49F3-B69A-E54ADC0A9D29}" dt="2025-01-22T03:29:48.469" v="4328" actId="47"/>
        <pc:sldMkLst>
          <pc:docMk/>
          <pc:sldMk cId="2780178622" sldId="265"/>
        </pc:sldMkLst>
      </pc:sldChg>
      <pc:sldChg chg="addSp delSp modSp new mod">
        <pc:chgData name="Aswin_Raj V.P" userId="419ae5d94120ec2f" providerId="LiveId" clId="{77CB7B39-E751-49F3-B69A-E54ADC0A9D29}" dt="2025-01-22T02:47:52.085" v="3284" actId="1037"/>
        <pc:sldMkLst>
          <pc:docMk/>
          <pc:sldMk cId="2981950509" sldId="266"/>
        </pc:sldMkLst>
        <pc:spChg chg="mod">
          <ac:chgData name="Aswin_Raj V.P" userId="419ae5d94120ec2f" providerId="LiveId" clId="{77CB7B39-E751-49F3-B69A-E54ADC0A9D29}" dt="2025-01-21T16:16:29.065" v="1411" actId="1035"/>
          <ac:spMkLst>
            <pc:docMk/>
            <pc:sldMk cId="2981950509" sldId="266"/>
            <ac:spMk id="2" creationId="{EDAC7AB1-C6DB-E07F-33BB-4DD0D43A136B}"/>
          </ac:spMkLst>
        </pc:spChg>
        <pc:spChg chg="add mod">
          <ac:chgData name="Aswin_Raj V.P" userId="419ae5d94120ec2f" providerId="LiveId" clId="{77CB7B39-E751-49F3-B69A-E54ADC0A9D29}" dt="2025-01-22T02:47:40.043" v="3240"/>
          <ac:spMkLst>
            <pc:docMk/>
            <pc:sldMk cId="2981950509" sldId="266"/>
            <ac:spMk id="3" creationId="{5D71F2B4-8DB0-CEB0-0C58-BA19F4647E0C}"/>
          </ac:spMkLst>
        </pc:spChg>
        <pc:spChg chg="add mod">
          <ac:chgData name="Aswin_Raj V.P" userId="419ae5d94120ec2f" providerId="LiveId" clId="{77CB7B39-E751-49F3-B69A-E54ADC0A9D29}" dt="2025-01-22T02:47:52.085" v="3284" actId="1037"/>
          <ac:spMkLst>
            <pc:docMk/>
            <pc:sldMk cId="2981950509" sldId="266"/>
            <ac:spMk id="4" creationId="{77310489-A3CD-9181-133E-58EAEF609D60}"/>
          </ac:spMkLst>
        </pc:spChg>
        <pc:picChg chg="add mod">
          <ac:chgData name="Aswin_Raj V.P" userId="419ae5d94120ec2f" providerId="LiveId" clId="{77CB7B39-E751-49F3-B69A-E54ADC0A9D29}" dt="2025-01-21T16:26:54.540" v="2897" actId="1076"/>
          <ac:picMkLst>
            <pc:docMk/>
            <pc:sldMk cId="2981950509" sldId="266"/>
            <ac:picMk id="5" creationId="{2E4FA1F7-95CF-B38C-4882-06FA6CC870AE}"/>
          </ac:picMkLst>
        </pc:picChg>
        <pc:picChg chg="add mod">
          <ac:chgData name="Aswin_Raj V.P" userId="419ae5d94120ec2f" providerId="LiveId" clId="{77CB7B39-E751-49F3-B69A-E54ADC0A9D29}" dt="2025-01-21T16:26:45.914" v="2893" actId="1036"/>
          <ac:picMkLst>
            <pc:docMk/>
            <pc:sldMk cId="2981950509" sldId="266"/>
            <ac:picMk id="7" creationId="{1A7B1A38-30FA-E102-8984-74A2934D779E}"/>
          </ac:picMkLst>
        </pc:picChg>
      </pc:sldChg>
      <pc:sldChg chg="addSp delSp modSp new mod">
        <pc:chgData name="Aswin_Raj V.P" userId="419ae5d94120ec2f" providerId="LiveId" clId="{77CB7B39-E751-49F3-B69A-E54ADC0A9D29}" dt="2025-01-22T02:51:46.697" v="3442" actId="1036"/>
        <pc:sldMkLst>
          <pc:docMk/>
          <pc:sldMk cId="3061899344" sldId="267"/>
        </pc:sldMkLst>
        <pc:spChg chg="mod">
          <ac:chgData name="Aswin_Raj V.P" userId="419ae5d94120ec2f" providerId="LiveId" clId="{77CB7B39-E751-49F3-B69A-E54ADC0A9D29}" dt="2025-01-21T16:17:22.438" v="1628" actId="1038"/>
          <ac:spMkLst>
            <pc:docMk/>
            <pc:sldMk cId="3061899344" sldId="267"/>
            <ac:spMk id="2" creationId="{CEEF2B95-4D3E-96D1-66DE-0BE44CDECA36}"/>
          </ac:spMkLst>
        </pc:spChg>
        <pc:spChg chg="add mod">
          <ac:chgData name="Aswin_Raj V.P" userId="419ae5d94120ec2f" providerId="LiveId" clId="{77CB7B39-E751-49F3-B69A-E54ADC0A9D29}" dt="2025-01-22T02:51:38.538" v="3381" actId="1038"/>
          <ac:spMkLst>
            <pc:docMk/>
            <pc:sldMk cId="3061899344" sldId="267"/>
            <ac:spMk id="3" creationId="{F5D1F91B-7C24-3410-74C3-B1A1C23BF52B}"/>
          </ac:spMkLst>
        </pc:spChg>
        <pc:spChg chg="add mod">
          <ac:chgData name="Aswin_Raj V.P" userId="419ae5d94120ec2f" providerId="LiveId" clId="{77CB7B39-E751-49F3-B69A-E54ADC0A9D29}" dt="2025-01-22T02:51:31.210" v="3336" actId="1037"/>
          <ac:spMkLst>
            <pc:docMk/>
            <pc:sldMk cId="3061899344" sldId="267"/>
            <ac:spMk id="4" creationId="{B91F0F3D-F87D-F4D7-16C0-2CEF8BC7EF51}"/>
          </ac:spMkLst>
        </pc:spChg>
        <pc:spChg chg="add mod">
          <ac:chgData name="Aswin_Raj V.P" userId="419ae5d94120ec2f" providerId="LiveId" clId="{77CB7B39-E751-49F3-B69A-E54ADC0A9D29}" dt="2025-01-22T02:51:33.667" v="3337"/>
          <ac:spMkLst>
            <pc:docMk/>
            <pc:sldMk cId="3061899344" sldId="267"/>
            <ac:spMk id="5" creationId="{7A694D2E-68EA-2496-DDEF-611A79A3096D}"/>
          </ac:spMkLst>
        </pc:spChg>
        <pc:spChg chg="add mod">
          <ac:chgData name="Aswin_Raj V.P" userId="419ae5d94120ec2f" providerId="LiveId" clId="{77CB7B39-E751-49F3-B69A-E54ADC0A9D29}" dt="2025-01-22T02:51:46.697" v="3442" actId="1036"/>
          <ac:spMkLst>
            <pc:docMk/>
            <pc:sldMk cId="3061899344" sldId="267"/>
            <ac:spMk id="7" creationId="{0D819C91-54FE-470D-716B-87A7E404EBB9}"/>
          </ac:spMkLst>
        </pc:spChg>
        <pc:picChg chg="add mod">
          <ac:chgData name="Aswin_Raj V.P" userId="419ae5d94120ec2f" providerId="LiveId" clId="{77CB7B39-E751-49F3-B69A-E54ADC0A9D29}" dt="2025-01-22T02:51:14.101" v="3289" actId="1076"/>
          <ac:picMkLst>
            <pc:docMk/>
            <pc:sldMk cId="3061899344" sldId="267"/>
            <ac:picMk id="6" creationId="{956EA267-41B9-45A3-21A0-A44D232C7936}"/>
          </ac:picMkLst>
        </pc:picChg>
        <pc:picChg chg="add mod">
          <ac:chgData name="Aswin_Raj V.P" userId="419ae5d94120ec2f" providerId="LiveId" clId="{77CB7B39-E751-49F3-B69A-E54ADC0A9D29}" dt="2025-01-22T02:51:09.267" v="3287" actId="1076"/>
          <ac:picMkLst>
            <pc:docMk/>
            <pc:sldMk cId="3061899344" sldId="267"/>
            <ac:picMk id="8" creationId="{F3861F51-A882-E678-DE54-14EE6A2392BC}"/>
          </ac:picMkLst>
        </pc:picChg>
        <pc:picChg chg="add mod">
          <ac:chgData name="Aswin_Raj V.P" userId="419ae5d94120ec2f" providerId="LiveId" clId="{77CB7B39-E751-49F3-B69A-E54ADC0A9D29}" dt="2025-01-22T02:51:06.099" v="3285" actId="1076"/>
          <ac:picMkLst>
            <pc:docMk/>
            <pc:sldMk cId="3061899344" sldId="267"/>
            <ac:picMk id="13" creationId="{F47FDE95-B99F-618D-30E5-F71A741BD6D9}"/>
          </ac:picMkLst>
        </pc:picChg>
        <pc:picChg chg="add mod">
          <ac:chgData name="Aswin_Raj V.P" userId="419ae5d94120ec2f" providerId="LiveId" clId="{77CB7B39-E751-49F3-B69A-E54ADC0A9D29}" dt="2025-01-22T02:51:08.084" v="3286" actId="1076"/>
          <ac:picMkLst>
            <pc:docMk/>
            <pc:sldMk cId="3061899344" sldId="267"/>
            <ac:picMk id="15" creationId="{E7A9FA77-16B1-1B16-A8C3-F202813985D6}"/>
          </ac:picMkLst>
        </pc:picChg>
      </pc:sldChg>
      <pc:sldChg chg="addSp delSp modSp new mod">
        <pc:chgData name="Aswin_Raj V.P" userId="419ae5d94120ec2f" providerId="LiveId" clId="{77CB7B39-E751-49F3-B69A-E54ADC0A9D29}" dt="2025-01-22T02:52:57.664" v="3497" actId="1036"/>
        <pc:sldMkLst>
          <pc:docMk/>
          <pc:sldMk cId="932956841" sldId="268"/>
        </pc:sldMkLst>
        <pc:spChg chg="mod">
          <ac:chgData name="Aswin_Raj V.P" userId="419ae5d94120ec2f" providerId="LiveId" clId="{77CB7B39-E751-49F3-B69A-E54ADC0A9D29}" dt="2025-01-21T16:13:52.751" v="1201" actId="27636"/>
          <ac:spMkLst>
            <pc:docMk/>
            <pc:sldMk cId="932956841" sldId="268"/>
            <ac:spMk id="2" creationId="{8AE263BF-4510-E276-DFB0-5753C7693EA4}"/>
          </ac:spMkLst>
        </pc:spChg>
        <pc:spChg chg="add mod">
          <ac:chgData name="Aswin_Raj V.P" userId="419ae5d94120ec2f" providerId="LiveId" clId="{77CB7B39-E751-49F3-B69A-E54ADC0A9D29}" dt="2025-01-22T02:52:47.397" v="3459" actId="1036"/>
          <ac:spMkLst>
            <pc:docMk/>
            <pc:sldMk cId="932956841" sldId="268"/>
            <ac:spMk id="3" creationId="{7183C41B-B432-0CE0-E3FF-148D71239D00}"/>
          </ac:spMkLst>
        </pc:spChg>
        <pc:spChg chg="add mod">
          <ac:chgData name="Aswin_Raj V.P" userId="419ae5d94120ec2f" providerId="LiveId" clId="{77CB7B39-E751-49F3-B69A-E54ADC0A9D29}" dt="2025-01-22T02:52:57.664" v="3497" actId="1036"/>
          <ac:spMkLst>
            <pc:docMk/>
            <pc:sldMk cId="932956841" sldId="268"/>
            <ac:spMk id="4" creationId="{AFD41138-DECA-7737-891D-9A06974B3188}"/>
          </ac:spMkLst>
        </pc:spChg>
        <pc:picChg chg="add mod">
          <ac:chgData name="Aswin_Raj V.P" userId="419ae5d94120ec2f" providerId="LiveId" clId="{77CB7B39-E751-49F3-B69A-E54ADC0A9D29}" dt="2025-01-21T16:17:38.203" v="1666" actId="1036"/>
          <ac:picMkLst>
            <pc:docMk/>
            <pc:sldMk cId="932956841" sldId="268"/>
            <ac:picMk id="5" creationId="{5BE578A8-9491-4F18-E1CD-7E010AA6C89E}"/>
          </ac:picMkLst>
        </pc:picChg>
        <pc:picChg chg="add mod">
          <ac:chgData name="Aswin_Raj V.P" userId="419ae5d94120ec2f" providerId="LiveId" clId="{77CB7B39-E751-49F3-B69A-E54ADC0A9D29}" dt="2025-01-21T16:17:35.736" v="1659" actId="1036"/>
          <ac:picMkLst>
            <pc:docMk/>
            <pc:sldMk cId="932956841" sldId="268"/>
            <ac:picMk id="7" creationId="{E03EBC10-FBED-978D-4EEF-DA8D11F7F788}"/>
          </ac:picMkLst>
        </pc:picChg>
      </pc:sldChg>
      <pc:sldChg chg="addSp delSp modSp new mod">
        <pc:chgData name="Aswin_Raj V.P" userId="419ae5d94120ec2f" providerId="LiveId" clId="{77CB7B39-E751-49F3-B69A-E54ADC0A9D29}" dt="2025-01-22T02:54:42.586" v="3591" actId="1038"/>
        <pc:sldMkLst>
          <pc:docMk/>
          <pc:sldMk cId="131757491" sldId="269"/>
        </pc:sldMkLst>
        <pc:spChg chg="mod">
          <ac:chgData name="Aswin_Raj V.P" userId="419ae5d94120ec2f" providerId="LiveId" clId="{77CB7B39-E751-49F3-B69A-E54ADC0A9D29}" dt="2025-01-21T15:20:40.463" v="761" actId="1037"/>
          <ac:spMkLst>
            <pc:docMk/>
            <pc:sldMk cId="131757491" sldId="269"/>
            <ac:spMk id="2" creationId="{5E60E484-302A-60DF-C618-966E7F23738B}"/>
          </ac:spMkLst>
        </pc:spChg>
        <pc:spChg chg="add mod">
          <ac:chgData name="Aswin_Raj V.P" userId="419ae5d94120ec2f" providerId="LiveId" clId="{77CB7B39-E751-49F3-B69A-E54ADC0A9D29}" dt="2025-01-22T02:54:26.553" v="3498"/>
          <ac:spMkLst>
            <pc:docMk/>
            <pc:sldMk cId="131757491" sldId="269"/>
            <ac:spMk id="3" creationId="{B352EC0A-E124-0DE5-68F9-9A0C468B6307}"/>
          </ac:spMkLst>
        </pc:spChg>
        <pc:spChg chg="add mod">
          <ac:chgData name="Aswin_Raj V.P" userId="419ae5d94120ec2f" providerId="LiveId" clId="{77CB7B39-E751-49F3-B69A-E54ADC0A9D29}" dt="2025-01-22T02:54:42.586" v="3591" actId="1038"/>
          <ac:spMkLst>
            <pc:docMk/>
            <pc:sldMk cId="131757491" sldId="269"/>
            <ac:spMk id="4" creationId="{80C0C6E1-754D-3FCA-3E7E-F2A5C3C646FF}"/>
          </ac:spMkLst>
        </pc:spChg>
        <pc:spChg chg="add mod">
          <ac:chgData name="Aswin_Raj V.P" userId="419ae5d94120ec2f" providerId="LiveId" clId="{77CB7B39-E751-49F3-B69A-E54ADC0A9D29}" dt="2025-01-22T02:54:30.924" v="3532" actId="1037"/>
          <ac:spMkLst>
            <pc:docMk/>
            <pc:sldMk cId="131757491" sldId="269"/>
            <ac:spMk id="6" creationId="{D4836639-A532-175E-CD40-D0A2FE109B90}"/>
          </ac:spMkLst>
        </pc:spChg>
        <pc:spChg chg="add mod">
          <ac:chgData name="Aswin_Raj V.P" userId="419ae5d94120ec2f" providerId="LiveId" clId="{77CB7B39-E751-49F3-B69A-E54ADC0A9D29}" dt="2025-01-22T02:54:37.014" v="3557" actId="1037"/>
          <ac:spMkLst>
            <pc:docMk/>
            <pc:sldMk cId="131757491" sldId="269"/>
            <ac:spMk id="8" creationId="{1ADAEA93-99DC-CA0C-A651-126389D4528E}"/>
          </ac:spMkLst>
        </pc:spChg>
        <pc:picChg chg="add mod">
          <ac:chgData name="Aswin_Raj V.P" userId="419ae5d94120ec2f" providerId="LiveId" clId="{77CB7B39-E751-49F3-B69A-E54ADC0A9D29}" dt="2025-01-21T15:22:56.068" v="778" actId="1076"/>
          <ac:picMkLst>
            <pc:docMk/>
            <pc:sldMk cId="131757491" sldId="269"/>
            <ac:picMk id="5" creationId="{5A2A1CC1-5D62-136D-946E-E06799938F42}"/>
          </ac:picMkLst>
        </pc:picChg>
        <pc:picChg chg="add mod">
          <ac:chgData name="Aswin_Raj V.P" userId="419ae5d94120ec2f" providerId="LiveId" clId="{77CB7B39-E751-49F3-B69A-E54ADC0A9D29}" dt="2025-01-21T15:22:52.469" v="777" actId="1076"/>
          <ac:picMkLst>
            <pc:docMk/>
            <pc:sldMk cId="131757491" sldId="269"/>
            <ac:picMk id="7" creationId="{FBD2D5A7-8CB5-42D9-CE55-6E054EF5FC9C}"/>
          </ac:picMkLst>
        </pc:picChg>
        <pc:picChg chg="add mod">
          <ac:chgData name="Aswin_Raj V.P" userId="419ae5d94120ec2f" providerId="LiveId" clId="{77CB7B39-E751-49F3-B69A-E54ADC0A9D29}" dt="2025-01-21T15:22:50.984" v="776" actId="1076"/>
          <ac:picMkLst>
            <pc:docMk/>
            <pc:sldMk cId="131757491" sldId="269"/>
            <ac:picMk id="9" creationId="{BEB8BB9E-7DDC-FAC3-6DF0-FF9B10237909}"/>
          </ac:picMkLst>
        </pc:picChg>
        <pc:picChg chg="add mod">
          <ac:chgData name="Aswin_Raj V.P" userId="419ae5d94120ec2f" providerId="LiveId" clId="{77CB7B39-E751-49F3-B69A-E54ADC0A9D29}" dt="2025-01-21T15:22:44.441" v="774" actId="1076"/>
          <ac:picMkLst>
            <pc:docMk/>
            <pc:sldMk cId="131757491" sldId="269"/>
            <ac:picMk id="11" creationId="{E4590D65-2A7F-FF0E-E162-3EA655FE5CAB}"/>
          </ac:picMkLst>
        </pc:picChg>
      </pc:sldChg>
      <pc:sldChg chg="addSp delSp modSp new mod">
        <pc:chgData name="Aswin_Raj V.P" userId="419ae5d94120ec2f" providerId="LiveId" clId="{77CB7B39-E751-49F3-B69A-E54ADC0A9D29}" dt="2025-01-22T02:57:37.519" v="3645" actId="1037"/>
        <pc:sldMkLst>
          <pc:docMk/>
          <pc:sldMk cId="264578331" sldId="270"/>
        </pc:sldMkLst>
        <pc:spChg chg="mod">
          <ac:chgData name="Aswin_Raj V.P" userId="419ae5d94120ec2f" providerId="LiveId" clId="{77CB7B39-E751-49F3-B69A-E54ADC0A9D29}" dt="2025-01-21T16:13:52.766" v="1202" actId="27636"/>
          <ac:spMkLst>
            <pc:docMk/>
            <pc:sldMk cId="264578331" sldId="270"/>
            <ac:spMk id="2" creationId="{242724C4-0FCB-AF72-949A-A6019CDB1FB7}"/>
          </ac:spMkLst>
        </pc:spChg>
        <pc:spChg chg="add mod">
          <ac:chgData name="Aswin_Raj V.P" userId="419ae5d94120ec2f" providerId="LiveId" clId="{77CB7B39-E751-49F3-B69A-E54ADC0A9D29}" dt="2025-01-22T02:57:31.581" v="3611" actId="1036"/>
          <ac:spMkLst>
            <pc:docMk/>
            <pc:sldMk cId="264578331" sldId="270"/>
            <ac:spMk id="3" creationId="{67EFA4F3-CE45-F528-5707-99B1DCC16B3E}"/>
          </ac:spMkLst>
        </pc:spChg>
        <pc:spChg chg="add mod">
          <ac:chgData name="Aswin_Raj V.P" userId="419ae5d94120ec2f" providerId="LiveId" clId="{77CB7B39-E751-49F3-B69A-E54ADC0A9D29}" dt="2025-01-22T02:57:37.519" v="3645" actId="1037"/>
          <ac:spMkLst>
            <pc:docMk/>
            <pc:sldMk cId="264578331" sldId="270"/>
            <ac:spMk id="4" creationId="{B8C1E918-8A51-0593-D589-7710C6051C96}"/>
          </ac:spMkLst>
        </pc:spChg>
        <pc:picChg chg="add mod">
          <ac:chgData name="Aswin_Raj V.P" userId="419ae5d94120ec2f" providerId="LiveId" clId="{77CB7B39-E751-49F3-B69A-E54ADC0A9D29}" dt="2025-01-21T16:17:44.843" v="1681" actId="1036"/>
          <ac:picMkLst>
            <pc:docMk/>
            <pc:sldMk cId="264578331" sldId="270"/>
            <ac:picMk id="5" creationId="{3C3FCBFD-CDA6-1315-2EDA-1371E07298EA}"/>
          </ac:picMkLst>
        </pc:picChg>
        <pc:picChg chg="add mod">
          <ac:chgData name="Aswin_Raj V.P" userId="419ae5d94120ec2f" providerId="LiveId" clId="{77CB7B39-E751-49F3-B69A-E54ADC0A9D29}" dt="2025-01-21T16:17:48.332" v="1707" actId="1036"/>
          <ac:picMkLst>
            <pc:docMk/>
            <pc:sldMk cId="264578331" sldId="270"/>
            <ac:picMk id="7" creationId="{ADF2439C-25B4-E285-7576-7C518572B0E1}"/>
          </ac:picMkLst>
        </pc:picChg>
      </pc:sldChg>
      <pc:sldChg chg="new del">
        <pc:chgData name="Aswin_Raj V.P" userId="419ae5d94120ec2f" providerId="LiveId" clId="{77CB7B39-E751-49F3-B69A-E54ADC0A9D29}" dt="2025-01-21T15:00:54.086" v="311" actId="680"/>
        <pc:sldMkLst>
          <pc:docMk/>
          <pc:sldMk cId="821651905" sldId="270"/>
        </pc:sldMkLst>
      </pc:sldChg>
      <pc:sldChg chg="new del">
        <pc:chgData name="Aswin_Raj V.P" userId="419ae5d94120ec2f" providerId="LiveId" clId="{77CB7B39-E751-49F3-B69A-E54ADC0A9D29}" dt="2025-01-21T15:00:53.557" v="310" actId="680"/>
        <pc:sldMkLst>
          <pc:docMk/>
          <pc:sldMk cId="1067863568" sldId="271"/>
        </pc:sldMkLst>
      </pc:sldChg>
      <pc:sldChg chg="addSp delSp modSp new mod">
        <pc:chgData name="Aswin_Raj V.P" userId="419ae5d94120ec2f" providerId="LiveId" clId="{77CB7B39-E751-49F3-B69A-E54ADC0A9D29}" dt="2025-01-22T02:57:58.077" v="3700" actId="1036"/>
        <pc:sldMkLst>
          <pc:docMk/>
          <pc:sldMk cId="1132528977" sldId="271"/>
        </pc:sldMkLst>
        <pc:spChg chg="mod">
          <ac:chgData name="Aswin_Raj V.P" userId="419ae5d94120ec2f" providerId="LiveId" clId="{77CB7B39-E751-49F3-B69A-E54ADC0A9D29}" dt="2025-01-21T16:13:52.766" v="1203" actId="27636"/>
          <ac:spMkLst>
            <pc:docMk/>
            <pc:sldMk cId="1132528977" sldId="271"/>
            <ac:spMk id="2" creationId="{AEA67DC0-93A3-F981-1776-15F468384017}"/>
          </ac:spMkLst>
        </pc:spChg>
        <pc:spChg chg="add mod">
          <ac:chgData name="Aswin_Raj V.P" userId="419ae5d94120ec2f" providerId="LiveId" clId="{77CB7B39-E751-49F3-B69A-E54ADC0A9D29}" dt="2025-01-22T02:57:48.258" v="3667" actId="1036"/>
          <ac:spMkLst>
            <pc:docMk/>
            <pc:sldMk cId="1132528977" sldId="271"/>
            <ac:spMk id="3" creationId="{67F74BB2-D80F-4F4A-B275-0847C74B5242}"/>
          </ac:spMkLst>
        </pc:spChg>
        <pc:spChg chg="add mod">
          <ac:chgData name="Aswin_Raj V.P" userId="419ae5d94120ec2f" providerId="LiveId" clId="{77CB7B39-E751-49F3-B69A-E54ADC0A9D29}" dt="2025-01-22T02:57:58.077" v="3700" actId="1036"/>
          <ac:spMkLst>
            <pc:docMk/>
            <pc:sldMk cId="1132528977" sldId="271"/>
            <ac:spMk id="4" creationId="{9413C767-023D-5DF0-AC98-CCB0625283AD}"/>
          </ac:spMkLst>
        </pc:spChg>
        <pc:picChg chg="add mod">
          <ac:chgData name="Aswin_Raj V.P" userId="419ae5d94120ec2f" providerId="LiveId" clId="{77CB7B39-E751-49F3-B69A-E54ADC0A9D29}" dt="2025-01-21T16:17:53.164" v="1724" actId="1036"/>
          <ac:picMkLst>
            <pc:docMk/>
            <pc:sldMk cId="1132528977" sldId="271"/>
            <ac:picMk id="5" creationId="{5B5A56C1-3522-EB27-F78C-3584E6513326}"/>
          </ac:picMkLst>
        </pc:picChg>
        <pc:picChg chg="add mod">
          <ac:chgData name="Aswin_Raj V.P" userId="419ae5d94120ec2f" providerId="LiveId" clId="{77CB7B39-E751-49F3-B69A-E54ADC0A9D29}" dt="2025-01-21T16:17:56.589" v="1753" actId="1038"/>
          <ac:picMkLst>
            <pc:docMk/>
            <pc:sldMk cId="1132528977" sldId="271"/>
            <ac:picMk id="7" creationId="{6E1C70BD-B025-3EC3-314E-C003A995E149}"/>
          </ac:picMkLst>
        </pc:picChg>
      </pc:sldChg>
      <pc:sldChg chg="new del">
        <pc:chgData name="Aswin_Raj V.P" userId="419ae5d94120ec2f" providerId="LiveId" clId="{77CB7B39-E751-49F3-B69A-E54ADC0A9D29}" dt="2025-01-21T15:00:53.512" v="309" actId="680"/>
        <pc:sldMkLst>
          <pc:docMk/>
          <pc:sldMk cId="276597841" sldId="272"/>
        </pc:sldMkLst>
      </pc:sldChg>
      <pc:sldChg chg="addSp delSp modSp new mod">
        <pc:chgData name="Aswin_Raj V.P" userId="419ae5d94120ec2f" providerId="LiveId" clId="{77CB7B39-E751-49F3-B69A-E54ADC0A9D29}" dt="2025-01-22T02:58:40.350" v="3752" actId="1037"/>
        <pc:sldMkLst>
          <pc:docMk/>
          <pc:sldMk cId="498034830" sldId="272"/>
        </pc:sldMkLst>
        <pc:spChg chg="mod">
          <ac:chgData name="Aswin_Raj V.P" userId="419ae5d94120ec2f" providerId="LiveId" clId="{77CB7B39-E751-49F3-B69A-E54ADC0A9D29}" dt="2025-01-21T16:13:52.766" v="1204" actId="27636"/>
          <ac:spMkLst>
            <pc:docMk/>
            <pc:sldMk cId="498034830" sldId="272"/>
            <ac:spMk id="2" creationId="{9AE4B16A-6625-145C-E234-448257D624E2}"/>
          </ac:spMkLst>
        </pc:spChg>
        <pc:spChg chg="add mod">
          <ac:chgData name="Aswin_Raj V.P" userId="419ae5d94120ec2f" providerId="LiveId" clId="{77CB7B39-E751-49F3-B69A-E54ADC0A9D29}" dt="2025-01-22T02:58:34.578" v="3724" actId="1036"/>
          <ac:spMkLst>
            <pc:docMk/>
            <pc:sldMk cId="498034830" sldId="272"/>
            <ac:spMk id="3" creationId="{A88AD48F-919E-0450-4D1C-8EF669B43DC1}"/>
          </ac:spMkLst>
        </pc:spChg>
        <pc:spChg chg="add mod">
          <ac:chgData name="Aswin_Raj V.P" userId="419ae5d94120ec2f" providerId="LiveId" clId="{77CB7B39-E751-49F3-B69A-E54ADC0A9D29}" dt="2025-01-22T02:58:40.350" v="3752" actId="1037"/>
          <ac:spMkLst>
            <pc:docMk/>
            <pc:sldMk cId="498034830" sldId="272"/>
            <ac:spMk id="4" creationId="{2DAB5BBF-5BAA-2B2C-E0EB-8C7BEAAC8757}"/>
          </ac:spMkLst>
        </pc:spChg>
        <pc:picChg chg="add mod">
          <ac:chgData name="Aswin_Raj V.P" userId="419ae5d94120ec2f" providerId="LiveId" clId="{77CB7B39-E751-49F3-B69A-E54ADC0A9D29}" dt="2025-01-21T16:18:03.195" v="1776" actId="1038"/>
          <ac:picMkLst>
            <pc:docMk/>
            <pc:sldMk cId="498034830" sldId="272"/>
            <ac:picMk id="5" creationId="{0F77E487-CEB5-776F-D80B-DCF2C39DF992}"/>
          </ac:picMkLst>
        </pc:picChg>
        <pc:picChg chg="add mod">
          <ac:chgData name="Aswin_Raj V.P" userId="419ae5d94120ec2f" providerId="LiveId" clId="{77CB7B39-E751-49F3-B69A-E54ADC0A9D29}" dt="2025-01-21T16:18:05.887" v="1792" actId="1036"/>
          <ac:picMkLst>
            <pc:docMk/>
            <pc:sldMk cId="498034830" sldId="272"/>
            <ac:picMk id="7" creationId="{5840F606-2099-008A-1F4E-484CEF89C2CE}"/>
          </ac:picMkLst>
        </pc:picChg>
      </pc:sldChg>
      <pc:sldChg chg="new del">
        <pc:chgData name="Aswin_Raj V.P" userId="419ae5d94120ec2f" providerId="LiveId" clId="{77CB7B39-E751-49F3-B69A-E54ADC0A9D29}" dt="2025-01-21T15:00:53.041" v="308" actId="680"/>
        <pc:sldMkLst>
          <pc:docMk/>
          <pc:sldMk cId="2138392300" sldId="273"/>
        </pc:sldMkLst>
      </pc:sldChg>
      <pc:sldChg chg="addSp delSp modSp new mod">
        <pc:chgData name="Aswin_Raj V.P" userId="419ae5d94120ec2f" providerId="LiveId" clId="{77CB7B39-E751-49F3-B69A-E54ADC0A9D29}" dt="2025-01-22T03:02:08.925" v="3836" actId="1076"/>
        <pc:sldMkLst>
          <pc:docMk/>
          <pc:sldMk cId="4087569852" sldId="273"/>
        </pc:sldMkLst>
        <pc:spChg chg="mod">
          <ac:chgData name="Aswin_Raj V.P" userId="419ae5d94120ec2f" providerId="LiveId" clId="{77CB7B39-E751-49F3-B69A-E54ADC0A9D29}" dt="2025-01-21T16:13:52.766" v="1205" actId="27636"/>
          <ac:spMkLst>
            <pc:docMk/>
            <pc:sldMk cId="4087569852" sldId="273"/>
            <ac:spMk id="2" creationId="{546C304C-A189-AAF5-7F4A-425EA91E89C9}"/>
          </ac:spMkLst>
        </pc:spChg>
        <pc:spChg chg="add mod">
          <ac:chgData name="Aswin_Raj V.P" userId="419ae5d94120ec2f" providerId="LiveId" clId="{77CB7B39-E751-49F3-B69A-E54ADC0A9D29}" dt="2025-01-22T03:00:21.912" v="3753"/>
          <ac:spMkLst>
            <pc:docMk/>
            <pc:sldMk cId="4087569852" sldId="273"/>
            <ac:spMk id="3" creationId="{3CE52077-A941-3BD6-273E-1A5141043EDB}"/>
          </ac:spMkLst>
        </pc:spChg>
        <pc:spChg chg="add mod">
          <ac:chgData name="Aswin_Raj V.P" userId="419ae5d94120ec2f" providerId="LiveId" clId="{77CB7B39-E751-49F3-B69A-E54ADC0A9D29}" dt="2025-01-22T03:00:40.106" v="3754" actId="1076"/>
          <ac:spMkLst>
            <pc:docMk/>
            <pc:sldMk cId="4087569852" sldId="273"/>
            <ac:spMk id="4" creationId="{60E8EB2E-5553-98FD-0606-17AAF854D4E3}"/>
          </ac:spMkLst>
        </pc:spChg>
        <pc:spChg chg="add mod">
          <ac:chgData name="Aswin_Raj V.P" userId="419ae5d94120ec2f" providerId="LiveId" clId="{77CB7B39-E751-49F3-B69A-E54ADC0A9D29}" dt="2025-01-22T03:00:47.530" v="3784" actId="1036"/>
          <ac:spMkLst>
            <pc:docMk/>
            <pc:sldMk cId="4087569852" sldId="273"/>
            <ac:spMk id="6" creationId="{AA62AA91-44B1-F777-1814-42FD182A958F}"/>
          </ac:spMkLst>
        </pc:spChg>
        <pc:spChg chg="add mod">
          <ac:chgData name="Aswin_Raj V.P" userId="419ae5d94120ec2f" providerId="LiveId" clId="{77CB7B39-E751-49F3-B69A-E54ADC0A9D29}" dt="2025-01-22T03:00:47.530" v="3784" actId="1036"/>
          <ac:spMkLst>
            <pc:docMk/>
            <pc:sldMk cId="4087569852" sldId="273"/>
            <ac:spMk id="8" creationId="{51914515-CE24-441D-BE2D-AF3D1A6E2E8F}"/>
          </ac:spMkLst>
        </pc:spChg>
        <pc:spChg chg="add mod">
          <ac:chgData name="Aswin_Raj V.P" userId="419ae5d94120ec2f" providerId="LiveId" clId="{77CB7B39-E751-49F3-B69A-E54ADC0A9D29}" dt="2025-01-22T03:00:52.394" v="3831" actId="1036"/>
          <ac:spMkLst>
            <pc:docMk/>
            <pc:sldMk cId="4087569852" sldId="273"/>
            <ac:spMk id="10" creationId="{FF307007-F50E-16AE-A707-901009161C46}"/>
          </ac:spMkLst>
        </pc:spChg>
        <pc:spChg chg="add mod">
          <ac:chgData name="Aswin_Raj V.P" userId="419ae5d94120ec2f" providerId="LiveId" clId="{77CB7B39-E751-49F3-B69A-E54ADC0A9D29}" dt="2025-01-22T03:00:52.394" v="3831" actId="1036"/>
          <ac:spMkLst>
            <pc:docMk/>
            <pc:sldMk cId="4087569852" sldId="273"/>
            <ac:spMk id="12" creationId="{1945A69B-4C47-0C71-2A10-1072E3EF4C94}"/>
          </ac:spMkLst>
        </pc:spChg>
        <pc:picChg chg="add mod">
          <ac:chgData name="Aswin_Raj V.P" userId="419ae5d94120ec2f" providerId="LiveId" clId="{77CB7B39-E751-49F3-B69A-E54ADC0A9D29}" dt="2025-01-21T15:34:04.627" v="983" actId="1035"/>
          <ac:picMkLst>
            <pc:docMk/>
            <pc:sldMk cId="4087569852" sldId="273"/>
            <ac:picMk id="5" creationId="{968B2EC6-7265-3DEE-CBA6-0F6BC6ED0A76}"/>
          </ac:picMkLst>
        </pc:picChg>
        <pc:picChg chg="add mod">
          <ac:chgData name="Aswin_Raj V.P" userId="419ae5d94120ec2f" providerId="LiveId" clId="{77CB7B39-E751-49F3-B69A-E54ADC0A9D29}" dt="2025-01-22T03:02:00.512" v="3834" actId="1076"/>
          <ac:picMkLst>
            <pc:docMk/>
            <pc:sldMk cId="4087569852" sldId="273"/>
            <ac:picMk id="7" creationId="{D295157B-62C6-36D0-FE0E-210751807688}"/>
          </ac:picMkLst>
        </pc:picChg>
        <pc:picChg chg="add mod">
          <ac:chgData name="Aswin_Raj V.P" userId="419ae5d94120ec2f" providerId="LiveId" clId="{77CB7B39-E751-49F3-B69A-E54ADC0A9D29}" dt="2025-01-21T15:33:17.337" v="806" actId="1076"/>
          <ac:picMkLst>
            <pc:docMk/>
            <pc:sldMk cId="4087569852" sldId="273"/>
            <ac:picMk id="9" creationId="{82AA6131-3AAA-A23C-C6BF-7F90D1BA87C6}"/>
          </ac:picMkLst>
        </pc:picChg>
        <pc:picChg chg="add mod">
          <ac:chgData name="Aswin_Raj V.P" userId="419ae5d94120ec2f" providerId="LiveId" clId="{77CB7B39-E751-49F3-B69A-E54ADC0A9D29}" dt="2025-01-22T03:02:08.925" v="3836" actId="1076"/>
          <ac:picMkLst>
            <pc:docMk/>
            <pc:sldMk cId="4087569852" sldId="273"/>
            <ac:picMk id="11" creationId="{BBF123A6-37B3-8593-CB9E-045125FFCC95}"/>
          </ac:picMkLst>
        </pc:picChg>
        <pc:picChg chg="add mod">
          <ac:chgData name="Aswin_Raj V.P" userId="419ae5d94120ec2f" providerId="LiveId" clId="{77CB7B39-E751-49F3-B69A-E54ADC0A9D29}" dt="2025-01-21T15:33:52.107" v="891" actId="1037"/>
          <ac:picMkLst>
            <pc:docMk/>
            <pc:sldMk cId="4087569852" sldId="273"/>
            <ac:picMk id="13" creationId="{332B9B49-DAA1-92FB-F1D4-1BF58212EEEB}"/>
          </ac:picMkLst>
        </pc:picChg>
        <pc:picChg chg="add mod">
          <ac:chgData name="Aswin_Raj V.P" userId="419ae5d94120ec2f" providerId="LiveId" clId="{77CB7B39-E751-49F3-B69A-E54ADC0A9D29}" dt="2025-01-22T03:02:05.367" v="3835" actId="1076"/>
          <ac:picMkLst>
            <pc:docMk/>
            <pc:sldMk cId="4087569852" sldId="273"/>
            <ac:picMk id="15" creationId="{69BACBFC-E1B8-EF73-3A63-3FF43BFE4308}"/>
          </ac:picMkLst>
        </pc:picChg>
      </pc:sldChg>
      <pc:sldChg chg="addSp delSp modSp new mod">
        <pc:chgData name="Aswin_Raj V.P" userId="419ae5d94120ec2f" providerId="LiveId" clId="{77CB7B39-E751-49F3-B69A-E54ADC0A9D29}" dt="2025-01-22T03:02:29.327" v="3840" actId="1076"/>
        <pc:sldMkLst>
          <pc:docMk/>
          <pc:sldMk cId="1144687439" sldId="274"/>
        </pc:sldMkLst>
        <pc:spChg chg="mod">
          <ac:chgData name="Aswin_Raj V.P" userId="419ae5d94120ec2f" providerId="LiveId" clId="{77CB7B39-E751-49F3-B69A-E54ADC0A9D29}" dt="2025-01-21T16:13:52.766" v="1206" actId="27636"/>
          <ac:spMkLst>
            <pc:docMk/>
            <pc:sldMk cId="1144687439" sldId="274"/>
            <ac:spMk id="2" creationId="{E9DE362A-44D0-04E6-B7F8-C55F9C01A144}"/>
          </ac:spMkLst>
        </pc:spChg>
        <pc:spChg chg="add mod">
          <ac:chgData name="Aswin_Raj V.P" userId="419ae5d94120ec2f" providerId="LiveId" clId="{77CB7B39-E751-49F3-B69A-E54ADC0A9D29}" dt="2025-01-22T03:02:13.683" v="3837"/>
          <ac:spMkLst>
            <pc:docMk/>
            <pc:sldMk cId="1144687439" sldId="274"/>
            <ac:spMk id="3" creationId="{638F352D-8F2C-B6E5-9430-DF0E69F7C07C}"/>
          </ac:spMkLst>
        </pc:spChg>
        <pc:spChg chg="add mod">
          <ac:chgData name="Aswin_Raj V.P" userId="419ae5d94120ec2f" providerId="LiveId" clId="{77CB7B39-E751-49F3-B69A-E54ADC0A9D29}" dt="2025-01-22T03:02:24.278" v="3839" actId="1076"/>
          <ac:spMkLst>
            <pc:docMk/>
            <pc:sldMk cId="1144687439" sldId="274"/>
            <ac:spMk id="4" creationId="{CE9851EB-2BB5-C91B-CBB5-65726A1EFC9B}"/>
          </ac:spMkLst>
        </pc:spChg>
        <pc:picChg chg="add mod">
          <ac:chgData name="Aswin_Raj V.P" userId="419ae5d94120ec2f" providerId="LiveId" clId="{77CB7B39-E751-49F3-B69A-E54ADC0A9D29}" dt="2025-01-22T03:02:29.327" v="3840" actId="1076"/>
          <ac:picMkLst>
            <pc:docMk/>
            <pc:sldMk cId="1144687439" sldId="274"/>
            <ac:picMk id="5" creationId="{A42016FD-8E2F-CAA2-7E89-605E0F08B827}"/>
          </ac:picMkLst>
        </pc:picChg>
        <pc:picChg chg="add mod">
          <ac:chgData name="Aswin_Raj V.P" userId="419ae5d94120ec2f" providerId="LiveId" clId="{77CB7B39-E751-49F3-B69A-E54ADC0A9D29}" dt="2025-01-22T03:02:18.407" v="3838" actId="1076"/>
          <ac:picMkLst>
            <pc:docMk/>
            <pc:sldMk cId="1144687439" sldId="274"/>
            <ac:picMk id="7" creationId="{1D5F3381-78DB-6D5A-5B9C-F502EEED2718}"/>
          </ac:picMkLst>
        </pc:picChg>
      </pc:sldChg>
      <pc:sldChg chg="new del">
        <pc:chgData name="Aswin_Raj V.P" userId="419ae5d94120ec2f" providerId="LiveId" clId="{77CB7B39-E751-49F3-B69A-E54ADC0A9D29}" dt="2025-01-21T15:00:52.807" v="307" actId="680"/>
        <pc:sldMkLst>
          <pc:docMk/>
          <pc:sldMk cId="4240209668" sldId="274"/>
        </pc:sldMkLst>
      </pc:sldChg>
      <pc:sldChg chg="new del">
        <pc:chgData name="Aswin_Raj V.P" userId="419ae5d94120ec2f" providerId="LiveId" clId="{77CB7B39-E751-49F3-B69A-E54ADC0A9D29}" dt="2025-01-21T15:00:52.375" v="306" actId="680"/>
        <pc:sldMkLst>
          <pc:docMk/>
          <pc:sldMk cId="30760136" sldId="275"/>
        </pc:sldMkLst>
      </pc:sldChg>
      <pc:sldChg chg="addSp delSp modSp new mod">
        <pc:chgData name="Aswin_Raj V.P" userId="419ae5d94120ec2f" providerId="LiveId" clId="{77CB7B39-E751-49F3-B69A-E54ADC0A9D29}" dt="2025-01-22T03:05:18.290" v="3885" actId="1036"/>
        <pc:sldMkLst>
          <pc:docMk/>
          <pc:sldMk cId="3455690019" sldId="275"/>
        </pc:sldMkLst>
        <pc:spChg chg="mod">
          <ac:chgData name="Aswin_Raj V.P" userId="419ae5d94120ec2f" providerId="LiveId" clId="{77CB7B39-E751-49F3-B69A-E54ADC0A9D29}" dt="2025-01-21T16:13:52.766" v="1207" actId="27636"/>
          <ac:spMkLst>
            <pc:docMk/>
            <pc:sldMk cId="3455690019" sldId="275"/>
            <ac:spMk id="2" creationId="{EE260DCE-BC02-4EAD-F055-3AF4A0EF8336}"/>
          </ac:spMkLst>
        </pc:spChg>
        <pc:spChg chg="add mod">
          <ac:chgData name="Aswin_Raj V.P" userId="419ae5d94120ec2f" providerId="LiveId" clId="{77CB7B39-E751-49F3-B69A-E54ADC0A9D29}" dt="2025-01-22T03:05:18.290" v="3885" actId="1036"/>
          <ac:spMkLst>
            <pc:docMk/>
            <pc:sldMk cId="3455690019" sldId="275"/>
            <ac:spMk id="3" creationId="{B0FF2336-BA89-463B-5FCE-8BED2E4D5789}"/>
          </ac:spMkLst>
        </pc:spChg>
        <pc:spChg chg="add mod">
          <ac:chgData name="Aswin_Raj V.P" userId="419ae5d94120ec2f" providerId="LiveId" clId="{77CB7B39-E751-49F3-B69A-E54ADC0A9D29}" dt="2025-01-22T03:05:18.290" v="3885" actId="1036"/>
          <ac:spMkLst>
            <pc:docMk/>
            <pc:sldMk cId="3455690019" sldId="275"/>
            <ac:spMk id="4" creationId="{39739E0F-38B3-6C57-200A-BDF0A2A014F3}"/>
          </ac:spMkLst>
        </pc:spChg>
        <pc:picChg chg="add mod">
          <ac:chgData name="Aswin_Raj V.P" userId="419ae5d94120ec2f" providerId="LiveId" clId="{77CB7B39-E751-49F3-B69A-E54ADC0A9D29}" dt="2025-01-22T03:03:03.245" v="3843" actId="1076"/>
          <ac:picMkLst>
            <pc:docMk/>
            <pc:sldMk cId="3455690019" sldId="275"/>
            <ac:picMk id="5" creationId="{4CEC8884-8058-ADD5-61C5-F62A132D2152}"/>
          </ac:picMkLst>
        </pc:picChg>
        <pc:picChg chg="add mod">
          <ac:chgData name="Aswin_Raj V.P" userId="419ae5d94120ec2f" providerId="LiveId" clId="{77CB7B39-E751-49F3-B69A-E54ADC0A9D29}" dt="2025-01-22T03:03:01.345" v="3842" actId="1076"/>
          <ac:picMkLst>
            <pc:docMk/>
            <pc:sldMk cId="3455690019" sldId="275"/>
            <ac:picMk id="7" creationId="{9A88132B-D206-EFE5-D18A-9B5CECF9E960}"/>
          </ac:picMkLst>
        </pc:picChg>
      </pc:sldChg>
      <pc:sldChg chg="addSp delSp modSp new mod">
        <pc:chgData name="Aswin_Raj V.P" userId="419ae5d94120ec2f" providerId="LiveId" clId="{77CB7B39-E751-49F3-B69A-E54ADC0A9D29}" dt="2025-01-22T03:09:27.664" v="3888" actId="14826"/>
        <pc:sldMkLst>
          <pc:docMk/>
          <pc:sldMk cId="2347126451" sldId="276"/>
        </pc:sldMkLst>
        <pc:spChg chg="mod">
          <ac:chgData name="Aswin_Raj V.P" userId="419ae5d94120ec2f" providerId="LiveId" clId="{77CB7B39-E751-49F3-B69A-E54ADC0A9D29}" dt="2025-01-21T16:13:52.766" v="1208" actId="27636"/>
          <ac:spMkLst>
            <pc:docMk/>
            <pc:sldMk cId="2347126451" sldId="276"/>
            <ac:spMk id="2" creationId="{69AB5536-5BB7-87E1-0C4C-22B735169D11}"/>
          </ac:spMkLst>
        </pc:spChg>
        <pc:spChg chg="add del">
          <ac:chgData name="Aswin_Raj V.P" userId="419ae5d94120ec2f" providerId="LiveId" clId="{77CB7B39-E751-49F3-B69A-E54ADC0A9D29}" dt="2025-01-22T03:05:09.659" v="3884" actId="22"/>
          <ac:spMkLst>
            <pc:docMk/>
            <pc:sldMk cId="2347126451" sldId="276"/>
            <ac:spMk id="4" creationId="{507221DE-5C7F-C0DD-E5E8-ECD615BAE201}"/>
          </ac:spMkLst>
        </pc:spChg>
        <pc:spChg chg="add mod">
          <ac:chgData name="Aswin_Raj V.P" userId="419ae5d94120ec2f" providerId="LiveId" clId="{77CB7B39-E751-49F3-B69A-E54ADC0A9D29}" dt="2025-01-22T03:05:23.338" v="3886"/>
          <ac:spMkLst>
            <pc:docMk/>
            <pc:sldMk cId="2347126451" sldId="276"/>
            <ac:spMk id="6" creationId="{4BD5AF70-4470-21CE-53A2-B4BA8C77C39B}"/>
          </ac:spMkLst>
        </pc:spChg>
        <pc:spChg chg="add mod">
          <ac:chgData name="Aswin_Raj V.P" userId="419ae5d94120ec2f" providerId="LiveId" clId="{77CB7B39-E751-49F3-B69A-E54ADC0A9D29}" dt="2025-01-22T03:05:23.338" v="3886"/>
          <ac:spMkLst>
            <pc:docMk/>
            <pc:sldMk cId="2347126451" sldId="276"/>
            <ac:spMk id="8" creationId="{A55708AA-F0AB-5273-E88A-1776C01C9310}"/>
          </ac:spMkLst>
        </pc:spChg>
        <pc:picChg chg="add mod">
          <ac:chgData name="Aswin_Raj V.P" userId="419ae5d94120ec2f" providerId="LiveId" clId="{77CB7B39-E751-49F3-B69A-E54ADC0A9D29}" dt="2025-01-22T03:09:15.314" v="3887" actId="14826"/>
          <ac:picMkLst>
            <pc:docMk/>
            <pc:sldMk cId="2347126451" sldId="276"/>
            <ac:picMk id="5" creationId="{0C6DBC72-8D6E-6D7A-D727-B2E914C30ED8}"/>
          </ac:picMkLst>
        </pc:picChg>
        <pc:picChg chg="add mod">
          <ac:chgData name="Aswin_Raj V.P" userId="419ae5d94120ec2f" providerId="LiveId" clId="{77CB7B39-E751-49F3-B69A-E54ADC0A9D29}" dt="2025-01-22T03:09:27.664" v="3888" actId="14826"/>
          <ac:picMkLst>
            <pc:docMk/>
            <pc:sldMk cId="2347126451" sldId="276"/>
            <ac:picMk id="7" creationId="{EFD144FA-4341-354C-E577-4DA002673F31}"/>
          </ac:picMkLst>
        </pc:picChg>
      </pc:sldChg>
      <pc:sldChg chg="new del">
        <pc:chgData name="Aswin_Raj V.P" userId="419ae5d94120ec2f" providerId="LiveId" clId="{77CB7B39-E751-49F3-B69A-E54ADC0A9D29}" dt="2025-01-21T15:00:52.163" v="305" actId="680"/>
        <pc:sldMkLst>
          <pc:docMk/>
          <pc:sldMk cId="3003168699" sldId="276"/>
        </pc:sldMkLst>
      </pc:sldChg>
      <pc:sldChg chg="new del">
        <pc:chgData name="Aswin_Raj V.P" userId="419ae5d94120ec2f" providerId="LiveId" clId="{77CB7B39-E751-49F3-B69A-E54ADC0A9D29}" dt="2025-01-21T15:00:51.966" v="304" actId="680"/>
        <pc:sldMkLst>
          <pc:docMk/>
          <pc:sldMk cId="529668476" sldId="277"/>
        </pc:sldMkLst>
      </pc:sldChg>
      <pc:sldChg chg="addSp delSp modSp new mod">
        <pc:chgData name="Aswin_Raj V.P" userId="419ae5d94120ec2f" providerId="LiveId" clId="{77CB7B39-E751-49F3-B69A-E54ADC0A9D29}" dt="2025-01-22T03:10:51.171" v="3924" actId="1036"/>
        <pc:sldMkLst>
          <pc:docMk/>
          <pc:sldMk cId="946555604" sldId="277"/>
        </pc:sldMkLst>
        <pc:spChg chg="mod">
          <ac:chgData name="Aswin_Raj V.P" userId="419ae5d94120ec2f" providerId="LiveId" clId="{77CB7B39-E751-49F3-B69A-E54ADC0A9D29}" dt="2025-01-21T16:13:52.781" v="1209" actId="27636"/>
          <ac:spMkLst>
            <pc:docMk/>
            <pc:sldMk cId="946555604" sldId="277"/>
            <ac:spMk id="2" creationId="{DFDB9EEB-D357-9B47-FD7C-7A29EBBE20EC}"/>
          </ac:spMkLst>
        </pc:spChg>
        <pc:spChg chg="add mod">
          <ac:chgData name="Aswin_Raj V.P" userId="419ae5d94120ec2f" providerId="LiveId" clId="{77CB7B39-E751-49F3-B69A-E54ADC0A9D29}" dt="2025-01-22T03:10:42.333" v="3889"/>
          <ac:spMkLst>
            <pc:docMk/>
            <pc:sldMk cId="946555604" sldId="277"/>
            <ac:spMk id="3" creationId="{BBD1C676-1408-CE06-EE2F-7473408EDCF6}"/>
          </ac:spMkLst>
        </pc:spChg>
        <pc:spChg chg="add mod">
          <ac:chgData name="Aswin_Raj V.P" userId="419ae5d94120ec2f" providerId="LiveId" clId="{77CB7B39-E751-49F3-B69A-E54ADC0A9D29}" dt="2025-01-22T03:10:42.333" v="3889"/>
          <ac:spMkLst>
            <pc:docMk/>
            <pc:sldMk cId="946555604" sldId="277"/>
            <ac:spMk id="4" creationId="{69F1411B-8EAA-D29C-A220-8E1CB3555ABC}"/>
          </ac:spMkLst>
        </pc:spChg>
        <pc:picChg chg="add mod">
          <ac:chgData name="Aswin_Raj V.P" userId="419ae5d94120ec2f" providerId="LiveId" clId="{77CB7B39-E751-49F3-B69A-E54ADC0A9D29}" dt="2025-01-22T03:10:51.171" v="3924" actId="1036"/>
          <ac:picMkLst>
            <pc:docMk/>
            <pc:sldMk cId="946555604" sldId="277"/>
            <ac:picMk id="5" creationId="{334E86C0-0DAB-94B8-BF64-7DCBF264C60B}"/>
          </ac:picMkLst>
        </pc:picChg>
        <pc:picChg chg="add mod">
          <ac:chgData name="Aswin_Raj V.P" userId="419ae5d94120ec2f" providerId="LiveId" clId="{77CB7B39-E751-49F3-B69A-E54ADC0A9D29}" dt="2025-01-22T03:10:48.534" v="3909" actId="1036"/>
          <ac:picMkLst>
            <pc:docMk/>
            <pc:sldMk cId="946555604" sldId="277"/>
            <ac:picMk id="7" creationId="{0F11AD74-0966-2036-5812-FB736E2CD158}"/>
          </ac:picMkLst>
        </pc:picChg>
      </pc:sldChg>
      <pc:sldChg chg="addSp delSp modSp new mod">
        <pc:chgData name="Aswin_Raj V.P" userId="419ae5d94120ec2f" providerId="LiveId" clId="{77CB7B39-E751-49F3-B69A-E54ADC0A9D29}" dt="2025-01-22T03:11:48.981" v="3947" actId="1036"/>
        <pc:sldMkLst>
          <pc:docMk/>
          <pc:sldMk cId="754125263" sldId="278"/>
        </pc:sldMkLst>
        <pc:spChg chg="mod">
          <ac:chgData name="Aswin_Raj V.P" userId="419ae5d94120ec2f" providerId="LiveId" clId="{77CB7B39-E751-49F3-B69A-E54ADC0A9D29}" dt="2025-01-21T16:13:52.556" v="1199"/>
          <ac:spMkLst>
            <pc:docMk/>
            <pc:sldMk cId="754125263" sldId="278"/>
            <ac:spMk id="2" creationId="{560FBAF2-9C08-C265-346A-BC42BB0B9194}"/>
          </ac:spMkLst>
        </pc:spChg>
        <pc:spChg chg="add mod">
          <ac:chgData name="Aswin_Raj V.P" userId="419ae5d94120ec2f" providerId="LiveId" clId="{77CB7B39-E751-49F3-B69A-E54ADC0A9D29}" dt="2025-01-22T03:11:42.854" v="3925"/>
          <ac:spMkLst>
            <pc:docMk/>
            <pc:sldMk cId="754125263" sldId="278"/>
            <ac:spMk id="3" creationId="{2DCD6D8E-3DFB-13C1-B825-204124AED660}"/>
          </ac:spMkLst>
        </pc:spChg>
        <pc:spChg chg="add mod">
          <ac:chgData name="Aswin_Raj V.P" userId="419ae5d94120ec2f" providerId="LiveId" clId="{77CB7B39-E751-49F3-B69A-E54ADC0A9D29}" dt="2025-01-22T03:11:42.854" v="3925"/>
          <ac:spMkLst>
            <pc:docMk/>
            <pc:sldMk cId="754125263" sldId="278"/>
            <ac:spMk id="4" creationId="{FA74AA8C-A535-4875-3584-8785D60179ED}"/>
          </ac:spMkLst>
        </pc:spChg>
        <pc:picChg chg="add mod">
          <ac:chgData name="Aswin_Raj V.P" userId="419ae5d94120ec2f" providerId="LiveId" clId="{77CB7B39-E751-49F3-B69A-E54ADC0A9D29}" dt="2025-01-22T03:11:46.548" v="3943" actId="1036"/>
          <ac:picMkLst>
            <pc:docMk/>
            <pc:sldMk cId="754125263" sldId="278"/>
            <ac:picMk id="5" creationId="{6B6F3ECD-2D63-48E4-1D88-E97A00AD3330}"/>
          </ac:picMkLst>
        </pc:picChg>
        <pc:picChg chg="add mod">
          <ac:chgData name="Aswin_Raj V.P" userId="419ae5d94120ec2f" providerId="LiveId" clId="{77CB7B39-E751-49F3-B69A-E54ADC0A9D29}" dt="2025-01-22T03:11:48.981" v="3947" actId="1036"/>
          <ac:picMkLst>
            <pc:docMk/>
            <pc:sldMk cId="754125263" sldId="278"/>
            <ac:picMk id="7" creationId="{730B6B26-F9CF-F4AE-2C10-D029C143C312}"/>
          </ac:picMkLst>
        </pc:picChg>
      </pc:sldChg>
      <pc:sldChg chg="new del">
        <pc:chgData name="Aswin_Raj V.P" userId="419ae5d94120ec2f" providerId="LiveId" clId="{77CB7B39-E751-49F3-B69A-E54ADC0A9D29}" dt="2025-01-21T15:00:51.790" v="303" actId="680"/>
        <pc:sldMkLst>
          <pc:docMk/>
          <pc:sldMk cId="3356465585" sldId="278"/>
        </pc:sldMkLst>
      </pc:sldChg>
      <pc:sldChg chg="addSp delSp modSp new mod">
        <pc:chgData name="Aswin_Raj V.P" userId="419ae5d94120ec2f" providerId="LiveId" clId="{77CB7B39-E751-49F3-B69A-E54ADC0A9D29}" dt="2025-01-22T03:13:14.439" v="3980" actId="1036"/>
        <pc:sldMkLst>
          <pc:docMk/>
          <pc:sldMk cId="62786223" sldId="279"/>
        </pc:sldMkLst>
        <pc:spChg chg="mod">
          <ac:chgData name="Aswin_Raj V.P" userId="419ae5d94120ec2f" providerId="LiveId" clId="{77CB7B39-E751-49F3-B69A-E54ADC0A9D29}" dt="2025-01-21T16:13:52.781" v="1210" actId="27636"/>
          <ac:spMkLst>
            <pc:docMk/>
            <pc:sldMk cId="62786223" sldId="279"/>
            <ac:spMk id="2" creationId="{3157AAF2-6C9F-3D0B-1DA9-B305915D367C}"/>
          </ac:spMkLst>
        </pc:spChg>
        <pc:spChg chg="add mod">
          <ac:chgData name="Aswin_Raj V.P" userId="419ae5d94120ec2f" providerId="LiveId" clId="{77CB7B39-E751-49F3-B69A-E54ADC0A9D29}" dt="2025-01-22T03:13:06.322" v="3948"/>
          <ac:spMkLst>
            <pc:docMk/>
            <pc:sldMk cId="62786223" sldId="279"/>
            <ac:spMk id="3" creationId="{6213A117-2231-1182-58BD-BED3753BFDCC}"/>
          </ac:spMkLst>
        </pc:spChg>
        <pc:spChg chg="add mod">
          <ac:chgData name="Aswin_Raj V.P" userId="419ae5d94120ec2f" providerId="LiveId" clId="{77CB7B39-E751-49F3-B69A-E54ADC0A9D29}" dt="2025-01-22T03:13:06.322" v="3948"/>
          <ac:spMkLst>
            <pc:docMk/>
            <pc:sldMk cId="62786223" sldId="279"/>
            <ac:spMk id="4" creationId="{FD7508AB-9D16-12F3-47F9-F6166F7F4F58}"/>
          </ac:spMkLst>
        </pc:spChg>
        <pc:picChg chg="add mod">
          <ac:chgData name="Aswin_Raj V.P" userId="419ae5d94120ec2f" providerId="LiveId" clId="{77CB7B39-E751-49F3-B69A-E54ADC0A9D29}" dt="2025-01-22T03:13:11.666" v="3963" actId="1036"/>
          <ac:picMkLst>
            <pc:docMk/>
            <pc:sldMk cId="62786223" sldId="279"/>
            <ac:picMk id="5" creationId="{F14FC3F3-D3A6-8BB3-5076-243576D33F71}"/>
          </ac:picMkLst>
        </pc:picChg>
        <pc:picChg chg="add mod">
          <ac:chgData name="Aswin_Raj V.P" userId="419ae5d94120ec2f" providerId="LiveId" clId="{77CB7B39-E751-49F3-B69A-E54ADC0A9D29}" dt="2025-01-22T03:13:14.439" v="3980" actId="1036"/>
          <ac:picMkLst>
            <pc:docMk/>
            <pc:sldMk cId="62786223" sldId="279"/>
            <ac:picMk id="7" creationId="{A64F0A36-7B2C-0E87-6A1B-00AF7F45160E}"/>
          </ac:picMkLst>
        </pc:picChg>
      </pc:sldChg>
      <pc:sldChg chg="new del">
        <pc:chgData name="Aswin_Raj V.P" userId="419ae5d94120ec2f" providerId="LiveId" clId="{77CB7B39-E751-49F3-B69A-E54ADC0A9D29}" dt="2025-01-21T15:00:51.591" v="302" actId="680"/>
        <pc:sldMkLst>
          <pc:docMk/>
          <pc:sldMk cId="1731591727" sldId="279"/>
        </pc:sldMkLst>
      </pc:sldChg>
      <pc:sldChg chg="new del">
        <pc:chgData name="Aswin_Raj V.P" userId="419ae5d94120ec2f" providerId="LiveId" clId="{77CB7B39-E751-49F3-B69A-E54ADC0A9D29}" dt="2025-01-21T15:00:51.408" v="301" actId="680"/>
        <pc:sldMkLst>
          <pc:docMk/>
          <pc:sldMk cId="1713809281" sldId="280"/>
        </pc:sldMkLst>
      </pc:sldChg>
      <pc:sldChg chg="addSp delSp modSp new mod">
        <pc:chgData name="Aswin_Raj V.P" userId="419ae5d94120ec2f" providerId="LiveId" clId="{77CB7B39-E751-49F3-B69A-E54ADC0A9D29}" dt="2025-01-22T03:14:15.378" v="4008" actId="1038"/>
        <pc:sldMkLst>
          <pc:docMk/>
          <pc:sldMk cId="3098777370" sldId="280"/>
        </pc:sldMkLst>
        <pc:spChg chg="mod">
          <ac:chgData name="Aswin_Raj V.P" userId="419ae5d94120ec2f" providerId="LiveId" clId="{77CB7B39-E751-49F3-B69A-E54ADC0A9D29}" dt="2025-01-21T16:15:05.447" v="1271" actId="1035"/>
          <ac:spMkLst>
            <pc:docMk/>
            <pc:sldMk cId="3098777370" sldId="280"/>
            <ac:spMk id="2" creationId="{0A8981C7-4886-A87F-FAD5-8ECD9D6B78C8}"/>
          </ac:spMkLst>
        </pc:spChg>
        <pc:spChg chg="add mod">
          <ac:chgData name="Aswin_Raj V.P" userId="419ae5d94120ec2f" providerId="LiveId" clId="{77CB7B39-E751-49F3-B69A-E54ADC0A9D29}" dt="2025-01-22T03:14:09.861" v="3981"/>
          <ac:spMkLst>
            <pc:docMk/>
            <pc:sldMk cId="3098777370" sldId="280"/>
            <ac:spMk id="3" creationId="{5CC13269-216D-2E9F-9720-C9ADA9495015}"/>
          </ac:spMkLst>
        </pc:spChg>
        <pc:spChg chg="add mod">
          <ac:chgData name="Aswin_Raj V.P" userId="419ae5d94120ec2f" providerId="LiveId" clId="{77CB7B39-E751-49F3-B69A-E54ADC0A9D29}" dt="2025-01-22T03:14:09.861" v="3981"/>
          <ac:spMkLst>
            <pc:docMk/>
            <pc:sldMk cId="3098777370" sldId="280"/>
            <ac:spMk id="4" creationId="{CAB203BE-8830-2139-EA01-7C7999FB97DB}"/>
          </ac:spMkLst>
        </pc:spChg>
        <pc:picChg chg="add mod">
          <ac:chgData name="Aswin_Raj V.P" userId="419ae5d94120ec2f" providerId="LiveId" clId="{77CB7B39-E751-49F3-B69A-E54ADC0A9D29}" dt="2025-01-21T16:14:52.601" v="1230" actId="1076"/>
          <ac:picMkLst>
            <pc:docMk/>
            <pc:sldMk cId="3098777370" sldId="280"/>
            <ac:picMk id="9" creationId="{6BCF09D8-988F-DA9C-D6E8-56FA08BE6E4D}"/>
          </ac:picMkLst>
        </pc:picChg>
        <pc:picChg chg="add mod">
          <ac:chgData name="Aswin_Raj V.P" userId="419ae5d94120ec2f" providerId="LiveId" clId="{77CB7B39-E751-49F3-B69A-E54ADC0A9D29}" dt="2025-01-22T03:14:15.378" v="4008" actId="1038"/>
          <ac:picMkLst>
            <pc:docMk/>
            <pc:sldMk cId="3098777370" sldId="280"/>
            <ac:picMk id="11" creationId="{7C6D32BF-7E58-1290-5A66-06FA8AA5C63A}"/>
          </ac:picMkLst>
        </pc:picChg>
      </pc:sldChg>
      <pc:sldChg chg="new del">
        <pc:chgData name="Aswin_Raj V.P" userId="419ae5d94120ec2f" providerId="LiveId" clId="{77CB7B39-E751-49F3-B69A-E54ADC0A9D29}" dt="2025-01-21T15:00:51.235" v="300" actId="680"/>
        <pc:sldMkLst>
          <pc:docMk/>
          <pc:sldMk cId="2024514539" sldId="281"/>
        </pc:sldMkLst>
      </pc:sldChg>
      <pc:sldChg chg="addSp delSp modSp new mod">
        <pc:chgData name="Aswin_Raj V.P" userId="419ae5d94120ec2f" providerId="LiveId" clId="{77CB7B39-E751-49F3-B69A-E54ADC0A9D29}" dt="2025-01-22T03:15:02.086" v="4019" actId="1038"/>
        <pc:sldMkLst>
          <pc:docMk/>
          <pc:sldMk cId="2642689129" sldId="281"/>
        </pc:sldMkLst>
        <pc:spChg chg="mod">
          <ac:chgData name="Aswin_Raj V.P" userId="419ae5d94120ec2f" providerId="LiveId" clId="{77CB7B39-E751-49F3-B69A-E54ADC0A9D29}" dt="2025-01-21T16:13:52.781" v="1211" actId="27636"/>
          <ac:spMkLst>
            <pc:docMk/>
            <pc:sldMk cId="2642689129" sldId="281"/>
            <ac:spMk id="2" creationId="{5F3AD879-A7B6-5617-9FC1-C3C0089DD709}"/>
          </ac:spMkLst>
        </pc:spChg>
        <pc:spChg chg="add mod">
          <ac:chgData name="Aswin_Raj V.P" userId="419ae5d94120ec2f" providerId="LiveId" clId="{77CB7B39-E751-49F3-B69A-E54ADC0A9D29}" dt="2025-01-22T03:14:58.805" v="4009"/>
          <ac:spMkLst>
            <pc:docMk/>
            <pc:sldMk cId="2642689129" sldId="281"/>
            <ac:spMk id="3" creationId="{AF42F81C-4F35-BDB7-DF91-4891B5592C08}"/>
          </ac:spMkLst>
        </pc:spChg>
        <pc:spChg chg="add mod">
          <ac:chgData name="Aswin_Raj V.P" userId="419ae5d94120ec2f" providerId="LiveId" clId="{77CB7B39-E751-49F3-B69A-E54ADC0A9D29}" dt="2025-01-22T03:14:58.805" v="4009"/>
          <ac:spMkLst>
            <pc:docMk/>
            <pc:sldMk cId="2642689129" sldId="281"/>
            <ac:spMk id="4" creationId="{C09E1C47-5D63-D364-0CCB-18021C02584B}"/>
          </ac:spMkLst>
        </pc:spChg>
        <pc:picChg chg="add mod">
          <ac:chgData name="Aswin_Raj V.P" userId="419ae5d94120ec2f" providerId="LiveId" clId="{77CB7B39-E751-49F3-B69A-E54ADC0A9D29}" dt="2025-01-22T03:15:02.086" v="4019" actId="1038"/>
          <ac:picMkLst>
            <pc:docMk/>
            <pc:sldMk cId="2642689129" sldId="281"/>
            <ac:picMk id="5" creationId="{B410F318-1495-2D59-4C91-B81DB33B1462}"/>
          </ac:picMkLst>
        </pc:picChg>
        <pc:picChg chg="add mod">
          <ac:chgData name="Aswin_Raj V.P" userId="419ae5d94120ec2f" providerId="LiveId" clId="{77CB7B39-E751-49F3-B69A-E54ADC0A9D29}" dt="2025-01-21T16:18:42.674" v="1912" actId="1036"/>
          <ac:picMkLst>
            <pc:docMk/>
            <pc:sldMk cId="2642689129" sldId="281"/>
            <ac:picMk id="7" creationId="{808C7463-60FD-D61F-BE10-66A7F4234179}"/>
          </ac:picMkLst>
        </pc:picChg>
      </pc:sldChg>
      <pc:sldChg chg="addSp delSp modSp new mod">
        <pc:chgData name="Aswin_Raj V.P" userId="419ae5d94120ec2f" providerId="LiveId" clId="{77CB7B39-E751-49F3-B69A-E54ADC0A9D29}" dt="2025-01-22T03:17:34.412" v="4050" actId="1036"/>
        <pc:sldMkLst>
          <pc:docMk/>
          <pc:sldMk cId="2815707413" sldId="282"/>
        </pc:sldMkLst>
        <pc:spChg chg="mod">
          <ac:chgData name="Aswin_Raj V.P" userId="419ae5d94120ec2f" providerId="LiveId" clId="{77CB7B39-E751-49F3-B69A-E54ADC0A9D29}" dt="2025-01-21T16:13:52.781" v="1212" actId="27636"/>
          <ac:spMkLst>
            <pc:docMk/>
            <pc:sldMk cId="2815707413" sldId="282"/>
            <ac:spMk id="2" creationId="{35F984DD-3F45-8775-0BD0-17B5854E0403}"/>
          </ac:spMkLst>
        </pc:spChg>
        <pc:spChg chg="add mod">
          <ac:chgData name="Aswin_Raj V.P" userId="419ae5d94120ec2f" providerId="LiveId" clId="{77CB7B39-E751-49F3-B69A-E54ADC0A9D29}" dt="2025-01-22T03:17:22.507" v="4020"/>
          <ac:spMkLst>
            <pc:docMk/>
            <pc:sldMk cId="2815707413" sldId="282"/>
            <ac:spMk id="3" creationId="{2AC91129-59F2-FCDF-4196-65E936D7A2D4}"/>
          </ac:spMkLst>
        </pc:spChg>
        <pc:spChg chg="add mod">
          <ac:chgData name="Aswin_Raj V.P" userId="419ae5d94120ec2f" providerId="LiveId" clId="{77CB7B39-E751-49F3-B69A-E54ADC0A9D29}" dt="2025-01-22T03:17:22.507" v="4020"/>
          <ac:spMkLst>
            <pc:docMk/>
            <pc:sldMk cId="2815707413" sldId="282"/>
            <ac:spMk id="4" creationId="{7913E09C-A78B-EF95-B86C-53789D4AB2C7}"/>
          </ac:spMkLst>
        </pc:spChg>
        <pc:picChg chg="add mod">
          <ac:chgData name="Aswin_Raj V.P" userId="419ae5d94120ec2f" providerId="LiveId" clId="{77CB7B39-E751-49F3-B69A-E54ADC0A9D29}" dt="2025-01-22T03:17:34.412" v="4050" actId="1036"/>
          <ac:picMkLst>
            <pc:docMk/>
            <pc:sldMk cId="2815707413" sldId="282"/>
            <ac:picMk id="5" creationId="{A66F50CB-7431-1C2A-E6D3-0E0FE0CE50AC}"/>
          </ac:picMkLst>
        </pc:picChg>
        <pc:picChg chg="add mod">
          <ac:chgData name="Aswin_Raj V.P" userId="419ae5d94120ec2f" providerId="LiveId" clId="{77CB7B39-E751-49F3-B69A-E54ADC0A9D29}" dt="2025-01-21T16:18:49.878" v="1943" actId="1036"/>
          <ac:picMkLst>
            <pc:docMk/>
            <pc:sldMk cId="2815707413" sldId="282"/>
            <ac:picMk id="7" creationId="{348AF885-5C6A-A1CF-801D-BB61CAE7D84F}"/>
          </ac:picMkLst>
        </pc:picChg>
      </pc:sldChg>
      <pc:sldChg chg="new del">
        <pc:chgData name="Aswin_Raj V.P" userId="419ae5d94120ec2f" providerId="LiveId" clId="{77CB7B39-E751-49F3-B69A-E54ADC0A9D29}" dt="2025-01-21T15:00:51.040" v="299" actId="680"/>
        <pc:sldMkLst>
          <pc:docMk/>
          <pc:sldMk cId="2986520673" sldId="282"/>
        </pc:sldMkLst>
      </pc:sldChg>
      <pc:sldChg chg="addSp delSp modSp new mod">
        <pc:chgData name="Aswin_Raj V.P" userId="419ae5d94120ec2f" providerId="LiveId" clId="{77CB7B39-E751-49F3-B69A-E54ADC0A9D29}" dt="2025-01-22T03:18:25.446" v="4106" actId="1035"/>
        <pc:sldMkLst>
          <pc:docMk/>
          <pc:sldMk cId="28993142" sldId="283"/>
        </pc:sldMkLst>
        <pc:spChg chg="mod">
          <ac:chgData name="Aswin_Raj V.P" userId="419ae5d94120ec2f" providerId="LiveId" clId="{77CB7B39-E751-49F3-B69A-E54ADC0A9D29}" dt="2025-01-21T16:13:52.781" v="1213" actId="27636"/>
          <ac:spMkLst>
            <pc:docMk/>
            <pc:sldMk cId="28993142" sldId="283"/>
            <ac:spMk id="2" creationId="{EC8A85D4-3961-1347-E000-32AC42CDE7CC}"/>
          </ac:spMkLst>
        </pc:spChg>
        <pc:spChg chg="add mod">
          <ac:chgData name="Aswin_Raj V.P" userId="419ae5d94120ec2f" providerId="LiveId" clId="{77CB7B39-E751-49F3-B69A-E54ADC0A9D29}" dt="2025-01-22T03:18:14.977" v="4051"/>
          <ac:spMkLst>
            <pc:docMk/>
            <pc:sldMk cId="28993142" sldId="283"/>
            <ac:spMk id="3" creationId="{3639C689-C20B-7051-2D91-A9EF708B2D3B}"/>
          </ac:spMkLst>
        </pc:spChg>
        <pc:spChg chg="add mod">
          <ac:chgData name="Aswin_Raj V.P" userId="419ae5d94120ec2f" providerId="LiveId" clId="{77CB7B39-E751-49F3-B69A-E54ADC0A9D29}" dt="2025-01-22T03:18:14.977" v="4051"/>
          <ac:spMkLst>
            <pc:docMk/>
            <pc:sldMk cId="28993142" sldId="283"/>
            <ac:spMk id="4" creationId="{79C7FA15-B23A-90AC-2E3A-522170DAD2B6}"/>
          </ac:spMkLst>
        </pc:spChg>
        <pc:picChg chg="add mod">
          <ac:chgData name="Aswin_Raj V.P" userId="419ae5d94120ec2f" providerId="LiveId" clId="{77CB7B39-E751-49F3-B69A-E54ADC0A9D29}" dt="2025-01-22T03:18:22.045" v="4086" actId="1037"/>
          <ac:picMkLst>
            <pc:docMk/>
            <pc:sldMk cId="28993142" sldId="283"/>
            <ac:picMk id="5" creationId="{52323FAE-B4A3-E229-063E-EBE19AE9918A}"/>
          </ac:picMkLst>
        </pc:picChg>
        <pc:picChg chg="add mod">
          <ac:chgData name="Aswin_Raj V.P" userId="419ae5d94120ec2f" providerId="LiveId" clId="{77CB7B39-E751-49F3-B69A-E54ADC0A9D29}" dt="2025-01-22T03:18:25.446" v="4106" actId="1035"/>
          <ac:picMkLst>
            <pc:docMk/>
            <pc:sldMk cId="28993142" sldId="283"/>
            <ac:picMk id="7" creationId="{61CAA5C8-0B29-6CB6-7612-C67110BDFFCE}"/>
          </ac:picMkLst>
        </pc:picChg>
      </pc:sldChg>
      <pc:sldChg chg="new del">
        <pc:chgData name="Aswin_Raj V.P" userId="419ae5d94120ec2f" providerId="LiveId" clId="{77CB7B39-E751-49F3-B69A-E54ADC0A9D29}" dt="2025-01-21T15:00:50.856" v="298" actId="680"/>
        <pc:sldMkLst>
          <pc:docMk/>
          <pc:sldMk cId="537667791" sldId="283"/>
        </pc:sldMkLst>
      </pc:sldChg>
      <pc:sldChg chg="new del">
        <pc:chgData name="Aswin_Raj V.P" userId="419ae5d94120ec2f" providerId="LiveId" clId="{77CB7B39-E751-49F3-B69A-E54ADC0A9D29}" dt="2025-01-21T15:00:50.671" v="297" actId="680"/>
        <pc:sldMkLst>
          <pc:docMk/>
          <pc:sldMk cId="1129513401" sldId="284"/>
        </pc:sldMkLst>
      </pc:sldChg>
      <pc:sldChg chg="addSp delSp modSp new mod">
        <pc:chgData name="Aswin_Raj V.P" userId="419ae5d94120ec2f" providerId="LiveId" clId="{77CB7B39-E751-49F3-B69A-E54ADC0A9D29}" dt="2025-01-22T03:19:57.961" v="4197" actId="1038"/>
        <pc:sldMkLst>
          <pc:docMk/>
          <pc:sldMk cId="3182489469" sldId="284"/>
        </pc:sldMkLst>
        <pc:spChg chg="mod">
          <ac:chgData name="Aswin_Raj V.P" userId="419ae5d94120ec2f" providerId="LiveId" clId="{77CB7B39-E751-49F3-B69A-E54ADC0A9D29}" dt="2025-01-21T16:13:52.781" v="1214" actId="27636"/>
          <ac:spMkLst>
            <pc:docMk/>
            <pc:sldMk cId="3182489469" sldId="284"/>
            <ac:spMk id="2" creationId="{0D10DB82-217C-3D4F-CA91-B7061A517827}"/>
          </ac:spMkLst>
        </pc:spChg>
        <pc:spChg chg="add mod">
          <ac:chgData name="Aswin_Raj V.P" userId="419ae5d94120ec2f" providerId="LiveId" clId="{77CB7B39-E751-49F3-B69A-E54ADC0A9D29}" dt="2025-01-22T03:19:49.979" v="4130" actId="1037"/>
          <ac:spMkLst>
            <pc:docMk/>
            <pc:sldMk cId="3182489469" sldId="284"/>
            <ac:spMk id="3" creationId="{F6FED2BC-909C-0862-DED3-B35F6A46ABC9}"/>
          </ac:spMkLst>
        </pc:spChg>
        <pc:spChg chg="add mod">
          <ac:chgData name="Aswin_Raj V.P" userId="419ae5d94120ec2f" providerId="LiveId" clId="{77CB7B39-E751-49F3-B69A-E54ADC0A9D29}" dt="2025-01-22T03:19:49.979" v="4130" actId="1037"/>
          <ac:spMkLst>
            <pc:docMk/>
            <pc:sldMk cId="3182489469" sldId="284"/>
            <ac:spMk id="4" creationId="{135CF7BF-D1B6-CB84-85A4-DBA050BFA8F8}"/>
          </ac:spMkLst>
        </pc:spChg>
        <pc:spChg chg="add mod">
          <ac:chgData name="Aswin_Raj V.P" userId="419ae5d94120ec2f" providerId="LiveId" clId="{77CB7B39-E751-49F3-B69A-E54ADC0A9D29}" dt="2025-01-22T03:19:57.961" v="4197" actId="1038"/>
          <ac:spMkLst>
            <pc:docMk/>
            <pc:sldMk cId="3182489469" sldId="284"/>
            <ac:spMk id="6" creationId="{EB42A1B7-E9BD-502E-6795-025FF7CA29DD}"/>
          </ac:spMkLst>
        </pc:spChg>
        <pc:spChg chg="add mod">
          <ac:chgData name="Aswin_Raj V.P" userId="419ae5d94120ec2f" providerId="LiveId" clId="{77CB7B39-E751-49F3-B69A-E54ADC0A9D29}" dt="2025-01-22T03:19:57.961" v="4197" actId="1038"/>
          <ac:spMkLst>
            <pc:docMk/>
            <pc:sldMk cId="3182489469" sldId="284"/>
            <ac:spMk id="8" creationId="{7FBEF357-38E3-BA80-B64B-DAC757A49AD9}"/>
          </ac:spMkLst>
        </pc:spChg>
        <pc:picChg chg="add mod">
          <ac:chgData name="Aswin_Raj V.P" userId="419ae5d94120ec2f" providerId="LiveId" clId="{77CB7B39-E751-49F3-B69A-E54ADC0A9D29}" dt="2025-01-21T16:19:14.568" v="1977" actId="1037"/>
          <ac:picMkLst>
            <pc:docMk/>
            <pc:sldMk cId="3182489469" sldId="284"/>
            <ac:picMk id="5" creationId="{51AF8005-D667-30EA-3FCA-3A3102DF53AB}"/>
          </ac:picMkLst>
        </pc:picChg>
        <pc:picChg chg="add mod">
          <ac:chgData name="Aswin_Raj V.P" userId="419ae5d94120ec2f" providerId="LiveId" clId="{77CB7B39-E751-49F3-B69A-E54ADC0A9D29}" dt="2025-01-21T16:19:17.493" v="2000" actId="1036"/>
          <ac:picMkLst>
            <pc:docMk/>
            <pc:sldMk cId="3182489469" sldId="284"/>
            <ac:picMk id="7" creationId="{17150312-202F-C1DA-2D13-56CF895A7935}"/>
          </ac:picMkLst>
        </pc:picChg>
        <pc:picChg chg="add mod">
          <ac:chgData name="Aswin_Raj V.P" userId="419ae5d94120ec2f" providerId="LiveId" clId="{77CB7B39-E751-49F3-B69A-E54ADC0A9D29}" dt="2025-01-21T16:19:24.220" v="2038" actId="1037"/>
          <ac:picMkLst>
            <pc:docMk/>
            <pc:sldMk cId="3182489469" sldId="284"/>
            <ac:picMk id="9" creationId="{B00D5EE2-6BFE-C297-1178-9E90B62D444B}"/>
          </ac:picMkLst>
        </pc:picChg>
        <pc:picChg chg="add mod">
          <ac:chgData name="Aswin_Raj V.P" userId="419ae5d94120ec2f" providerId="LiveId" clId="{77CB7B39-E751-49F3-B69A-E54ADC0A9D29}" dt="2025-01-21T16:19:26.910" v="2059" actId="1036"/>
          <ac:picMkLst>
            <pc:docMk/>
            <pc:sldMk cId="3182489469" sldId="284"/>
            <ac:picMk id="11" creationId="{55C6F3BD-0105-A31F-546F-FCFD83D676D0}"/>
          </ac:picMkLst>
        </pc:picChg>
      </pc:sldChg>
      <pc:sldChg chg="addSp delSp modSp new mod">
        <pc:chgData name="Aswin_Raj V.P" userId="419ae5d94120ec2f" providerId="LiveId" clId="{77CB7B39-E751-49F3-B69A-E54ADC0A9D29}" dt="2025-01-22T03:20:52.191" v="4199" actId="1076"/>
        <pc:sldMkLst>
          <pc:docMk/>
          <pc:sldMk cId="1957640995" sldId="285"/>
        </pc:sldMkLst>
        <pc:spChg chg="mod">
          <ac:chgData name="Aswin_Raj V.P" userId="419ae5d94120ec2f" providerId="LiveId" clId="{77CB7B39-E751-49F3-B69A-E54ADC0A9D29}" dt="2025-01-21T16:13:52.781" v="1215" actId="27636"/>
          <ac:spMkLst>
            <pc:docMk/>
            <pc:sldMk cId="1957640995" sldId="285"/>
            <ac:spMk id="2" creationId="{B031C61F-DCF2-40FF-360C-3F64A726DE6C}"/>
          </ac:spMkLst>
        </pc:spChg>
        <pc:spChg chg="add mod">
          <ac:chgData name="Aswin_Raj V.P" userId="419ae5d94120ec2f" providerId="LiveId" clId="{77CB7B39-E751-49F3-B69A-E54ADC0A9D29}" dt="2025-01-22T03:20:45.916" v="4198"/>
          <ac:spMkLst>
            <pc:docMk/>
            <pc:sldMk cId="1957640995" sldId="285"/>
            <ac:spMk id="3" creationId="{ACB31EC4-7478-D77D-3894-C76D9869D510}"/>
          </ac:spMkLst>
        </pc:spChg>
        <pc:spChg chg="add mod">
          <ac:chgData name="Aswin_Raj V.P" userId="419ae5d94120ec2f" providerId="LiveId" clId="{77CB7B39-E751-49F3-B69A-E54ADC0A9D29}" dt="2025-01-22T03:20:52.191" v="4199" actId="1076"/>
          <ac:spMkLst>
            <pc:docMk/>
            <pc:sldMk cId="1957640995" sldId="285"/>
            <ac:spMk id="4" creationId="{9686E134-F391-513C-4593-A6C5FE20E2FD}"/>
          </ac:spMkLst>
        </pc:spChg>
        <pc:picChg chg="add mod">
          <ac:chgData name="Aswin_Raj V.P" userId="419ae5d94120ec2f" providerId="LiveId" clId="{77CB7B39-E751-49F3-B69A-E54ADC0A9D29}" dt="2025-01-21T16:19:32.124" v="2082" actId="1036"/>
          <ac:picMkLst>
            <pc:docMk/>
            <pc:sldMk cId="1957640995" sldId="285"/>
            <ac:picMk id="5" creationId="{91C9A338-B674-B758-4ABA-158AE26184CD}"/>
          </ac:picMkLst>
        </pc:picChg>
        <pc:picChg chg="add mod">
          <ac:chgData name="Aswin_Raj V.P" userId="419ae5d94120ec2f" providerId="LiveId" clId="{77CB7B39-E751-49F3-B69A-E54ADC0A9D29}" dt="2025-01-21T16:19:34.674" v="2102" actId="1036"/>
          <ac:picMkLst>
            <pc:docMk/>
            <pc:sldMk cId="1957640995" sldId="285"/>
            <ac:picMk id="7" creationId="{324A853A-B1FA-B10F-A244-5FBF4A0DF4E5}"/>
          </ac:picMkLst>
        </pc:picChg>
      </pc:sldChg>
      <pc:sldChg chg="new del">
        <pc:chgData name="Aswin_Raj V.P" userId="419ae5d94120ec2f" providerId="LiveId" clId="{77CB7B39-E751-49F3-B69A-E54ADC0A9D29}" dt="2025-01-21T15:00:50.502" v="296" actId="680"/>
        <pc:sldMkLst>
          <pc:docMk/>
          <pc:sldMk cId="2926778977" sldId="285"/>
        </pc:sldMkLst>
      </pc:sldChg>
      <pc:sldChg chg="addSp delSp modSp new mod">
        <pc:chgData name="Aswin_Raj V.P" userId="419ae5d94120ec2f" providerId="LiveId" clId="{77CB7B39-E751-49F3-B69A-E54ADC0A9D29}" dt="2025-01-22T03:21:53.204" v="4226" actId="1038"/>
        <pc:sldMkLst>
          <pc:docMk/>
          <pc:sldMk cId="52745895" sldId="286"/>
        </pc:sldMkLst>
        <pc:spChg chg="mod">
          <ac:chgData name="Aswin_Raj V.P" userId="419ae5d94120ec2f" providerId="LiveId" clId="{77CB7B39-E751-49F3-B69A-E54ADC0A9D29}" dt="2025-01-21T16:13:52.781" v="1216" actId="27636"/>
          <ac:spMkLst>
            <pc:docMk/>
            <pc:sldMk cId="52745895" sldId="286"/>
            <ac:spMk id="2" creationId="{F2BE0506-9607-9E31-81E9-48510308D22D}"/>
          </ac:spMkLst>
        </pc:spChg>
        <pc:spChg chg="add mod">
          <ac:chgData name="Aswin_Raj V.P" userId="419ae5d94120ec2f" providerId="LiveId" clId="{77CB7B39-E751-49F3-B69A-E54ADC0A9D29}" dt="2025-01-22T03:21:49.220" v="4200"/>
          <ac:spMkLst>
            <pc:docMk/>
            <pc:sldMk cId="52745895" sldId="286"/>
            <ac:spMk id="3" creationId="{B15FDC45-D626-729C-579D-0CE858394D45}"/>
          </ac:spMkLst>
        </pc:spChg>
        <pc:spChg chg="add mod">
          <ac:chgData name="Aswin_Raj V.P" userId="419ae5d94120ec2f" providerId="LiveId" clId="{77CB7B39-E751-49F3-B69A-E54ADC0A9D29}" dt="2025-01-22T03:21:49.220" v="4200"/>
          <ac:spMkLst>
            <pc:docMk/>
            <pc:sldMk cId="52745895" sldId="286"/>
            <ac:spMk id="4" creationId="{D3D181E9-9126-9353-38C8-4A47A8027B64}"/>
          </ac:spMkLst>
        </pc:spChg>
        <pc:picChg chg="add mod">
          <ac:chgData name="Aswin_Raj V.P" userId="419ae5d94120ec2f" providerId="LiveId" clId="{77CB7B39-E751-49F3-B69A-E54ADC0A9D29}" dt="2025-01-22T03:21:53.204" v="4226" actId="1038"/>
          <ac:picMkLst>
            <pc:docMk/>
            <pc:sldMk cId="52745895" sldId="286"/>
            <ac:picMk id="5" creationId="{B29525B9-726B-C984-6252-41EF3000FC6A}"/>
          </ac:picMkLst>
        </pc:picChg>
        <pc:picChg chg="add mod">
          <ac:chgData name="Aswin_Raj V.P" userId="419ae5d94120ec2f" providerId="LiveId" clId="{77CB7B39-E751-49F3-B69A-E54ADC0A9D29}" dt="2025-01-21T16:19:51.960" v="2180" actId="1036"/>
          <ac:picMkLst>
            <pc:docMk/>
            <pc:sldMk cId="52745895" sldId="286"/>
            <ac:picMk id="7" creationId="{F137C97E-EBAD-23FC-0394-48345466ED2E}"/>
          </ac:picMkLst>
        </pc:picChg>
      </pc:sldChg>
      <pc:sldChg chg="new del">
        <pc:chgData name="Aswin_Raj V.P" userId="419ae5d94120ec2f" providerId="LiveId" clId="{77CB7B39-E751-49F3-B69A-E54ADC0A9D29}" dt="2025-01-21T15:00:50.276" v="295" actId="680"/>
        <pc:sldMkLst>
          <pc:docMk/>
          <pc:sldMk cId="1180872977" sldId="286"/>
        </pc:sldMkLst>
      </pc:sldChg>
      <pc:sldChg chg="addSp delSp modSp new mod">
        <pc:chgData name="Aswin_Raj V.P" userId="419ae5d94120ec2f" providerId="LiveId" clId="{77CB7B39-E751-49F3-B69A-E54ADC0A9D29}" dt="2025-01-22T03:23:00.417" v="4258" actId="1036"/>
        <pc:sldMkLst>
          <pc:docMk/>
          <pc:sldMk cId="3207518999" sldId="287"/>
        </pc:sldMkLst>
        <pc:spChg chg="mod">
          <ac:chgData name="Aswin_Raj V.P" userId="419ae5d94120ec2f" providerId="LiveId" clId="{77CB7B39-E751-49F3-B69A-E54ADC0A9D29}" dt="2025-01-21T16:13:52.781" v="1217" actId="27636"/>
          <ac:spMkLst>
            <pc:docMk/>
            <pc:sldMk cId="3207518999" sldId="287"/>
            <ac:spMk id="2" creationId="{57900DE4-BB72-9E71-04E8-82B020DB5EB0}"/>
          </ac:spMkLst>
        </pc:spChg>
        <pc:spChg chg="add mod">
          <ac:chgData name="Aswin_Raj V.P" userId="419ae5d94120ec2f" providerId="LiveId" clId="{77CB7B39-E751-49F3-B69A-E54ADC0A9D29}" dt="2025-01-22T03:22:55.487" v="4227"/>
          <ac:spMkLst>
            <pc:docMk/>
            <pc:sldMk cId="3207518999" sldId="287"/>
            <ac:spMk id="3" creationId="{DCECC77C-2887-D523-B013-B56B57B56ABF}"/>
          </ac:spMkLst>
        </pc:spChg>
        <pc:spChg chg="add mod">
          <ac:chgData name="Aswin_Raj V.P" userId="419ae5d94120ec2f" providerId="LiveId" clId="{77CB7B39-E751-49F3-B69A-E54ADC0A9D29}" dt="2025-01-22T03:22:55.487" v="4227"/>
          <ac:spMkLst>
            <pc:docMk/>
            <pc:sldMk cId="3207518999" sldId="287"/>
            <ac:spMk id="4" creationId="{814E1AC5-8CE3-060E-F620-432358E807E0}"/>
          </ac:spMkLst>
        </pc:spChg>
        <pc:picChg chg="add mod">
          <ac:chgData name="Aswin_Raj V.P" userId="419ae5d94120ec2f" providerId="LiveId" clId="{77CB7B39-E751-49F3-B69A-E54ADC0A9D29}" dt="2025-01-22T03:23:00.417" v="4258" actId="1036"/>
          <ac:picMkLst>
            <pc:docMk/>
            <pc:sldMk cId="3207518999" sldId="287"/>
            <ac:picMk id="9" creationId="{D0FA39EA-5C26-E769-D4CD-95829D9CD59F}"/>
          </ac:picMkLst>
        </pc:picChg>
        <pc:picChg chg="add mod">
          <ac:chgData name="Aswin_Raj V.P" userId="419ae5d94120ec2f" providerId="LiveId" clId="{77CB7B39-E751-49F3-B69A-E54ADC0A9D29}" dt="2025-01-21T16:19:57.516" v="2181" actId="1076"/>
          <ac:picMkLst>
            <pc:docMk/>
            <pc:sldMk cId="3207518999" sldId="287"/>
            <ac:picMk id="11" creationId="{5200A081-55E6-52FC-4BA0-D4CE9DBBD76E}"/>
          </ac:picMkLst>
        </pc:picChg>
      </pc:sldChg>
      <pc:sldChg chg="addSp delSp modSp new mod">
        <pc:chgData name="Aswin_Raj V.P" userId="419ae5d94120ec2f" providerId="LiveId" clId="{77CB7B39-E751-49F3-B69A-E54ADC0A9D29}" dt="2025-01-22T03:23:57.675" v="4320" actId="1035"/>
        <pc:sldMkLst>
          <pc:docMk/>
          <pc:sldMk cId="3576346626" sldId="288"/>
        </pc:sldMkLst>
        <pc:spChg chg="mod">
          <ac:chgData name="Aswin_Raj V.P" userId="419ae5d94120ec2f" providerId="LiveId" clId="{77CB7B39-E751-49F3-B69A-E54ADC0A9D29}" dt="2025-01-21T16:13:52.781" v="1218" actId="27636"/>
          <ac:spMkLst>
            <pc:docMk/>
            <pc:sldMk cId="3576346626" sldId="288"/>
            <ac:spMk id="2" creationId="{79CA5841-E4A4-24DB-01A4-67FCF174B4EA}"/>
          </ac:spMkLst>
        </pc:spChg>
        <pc:spChg chg="add mod">
          <ac:chgData name="Aswin_Raj V.P" userId="419ae5d94120ec2f" providerId="LiveId" clId="{77CB7B39-E751-49F3-B69A-E54ADC0A9D29}" dt="2025-01-22T03:23:48.777" v="4259"/>
          <ac:spMkLst>
            <pc:docMk/>
            <pc:sldMk cId="3576346626" sldId="288"/>
            <ac:spMk id="3" creationId="{911C6B79-F060-A329-CDED-14F09C26EE83}"/>
          </ac:spMkLst>
        </pc:spChg>
        <pc:spChg chg="add mod">
          <ac:chgData name="Aswin_Raj V.P" userId="419ae5d94120ec2f" providerId="LiveId" clId="{77CB7B39-E751-49F3-B69A-E54ADC0A9D29}" dt="2025-01-22T03:23:48.777" v="4259"/>
          <ac:spMkLst>
            <pc:docMk/>
            <pc:sldMk cId="3576346626" sldId="288"/>
            <ac:spMk id="4" creationId="{9C5745F3-0ABC-6105-DCF8-716368446331}"/>
          </ac:spMkLst>
        </pc:spChg>
        <pc:picChg chg="add mod">
          <ac:chgData name="Aswin_Raj V.P" userId="419ae5d94120ec2f" providerId="LiveId" clId="{77CB7B39-E751-49F3-B69A-E54ADC0A9D29}" dt="2025-01-22T03:23:53.004" v="4281" actId="1036"/>
          <ac:picMkLst>
            <pc:docMk/>
            <pc:sldMk cId="3576346626" sldId="288"/>
            <ac:picMk id="13" creationId="{93C6B347-FA6A-7509-78EA-90E934D139F7}"/>
          </ac:picMkLst>
        </pc:picChg>
        <pc:picChg chg="add mod">
          <ac:chgData name="Aswin_Raj V.P" userId="419ae5d94120ec2f" providerId="LiveId" clId="{77CB7B39-E751-49F3-B69A-E54ADC0A9D29}" dt="2025-01-22T03:23:57.675" v="4320" actId="1035"/>
          <ac:picMkLst>
            <pc:docMk/>
            <pc:sldMk cId="3576346626" sldId="288"/>
            <ac:picMk id="15" creationId="{40C7A0FB-47A0-A800-94AA-5003D677F4FC}"/>
          </ac:picMkLst>
        </pc:picChg>
      </pc:sldChg>
      <pc:sldChg chg="addSp delSp modSp new mod">
        <pc:chgData name="Aswin_Raj V.P" userId="419ae5d94120ec2f" providerId="LiveId" clId="{77CB7B39-E751-49F3-B69A-E54ADC0A9D29}" dt="2025-01-22T03:24:59.396" v="4323" actId="1076"/>
        <pc:sldMkLst>
          <pc:docMk/>
          <pc:sldMk cId="1167444828" sldId="289"/>
        </pc:sldMkLst>
        <pc:spChg chg="mod">
          <ac:chgData name="Aswin_Raj V.P" userId="419ae5d94120ec2f" providerId="LiveId" clId="{77CB7B39-E751-49F3-B69A-E54ADC0A9D29}" dt="2025-01-21T16:13:52.796" v="1219" actId="27636"/>
          <ac:spMkLst>
            <pc:docMk/>
            <pc:sldMk cId="1167444828" sldId="289"/>
            <ac:spMk id="2" creationId="{265E647F-242C-0EE6-4EFF-E9194DA4EB97}"/>
          </ac:spMkLst>
        </pc:spChg>
        <pc:spChg chg="add mod">
          <ac:chgData name="Aswin_Raj V.P" userId="419ae5d94120ec2f" providerId="LiveId" clId="{77CB7B39-E751-49F3-B69A-E54ADC0A9D29}" dt="2025-01-22T03:24:53.867" v="4321"/>
          <ac:spMkLst>
            <pc:docMk/>
            <pc:sldMk cId="1167444828" sldId="289"/>
            <ac:spMk id="3" creationId="{62D27753-EE15-74F1-38FB-45B2EE632E1E}"/>
          </ac:spMkLst>
        </pc:spChg>
        <pc:spChg chg="add mod">
          <ac:chgData name="Aswin_Raj V.P" userId="419ae5d94120ec2f" providerId="LiveId" clId="{77CB7B39-E751-49F3-B69A-E54ADC0A9D29}" dt="2025-01-22T03:24:53.867" v="4321"/>
          <ac:spMkLst>
            <pc:docMk/>
            <pc:sldMk cId="1167444828" sldId="289"/>
            <ac:spMk id="4" creationId="{559875A0-EAEB-FD4F-0AE4-535952E4E56D}"/>
          </ac:spMkLst>
        </pc:spChg>
        <pc:picChg chg="add mod">
          <ac:chgData name="Aswin_Raj V.P" userId="419ae5d94120ec2f" providerId="LiveId" clId="{77CB7B39-E751-49F3-B69A-E54ADC0A9D29}" dt="2025-01-22T03:24:56.123" v="4322" actId="1076"/>
          <ac:picMkLst>
            <pc:docMk/>
            <pc:sldMk cId="1167444828" sldId="289"/>
            <ac:picMk id="17" creationId="{CE15D77B-DA34-835D-CD9B-61008692E81B}"/>
          </ac:picMkLst>
        </pc:picChg>
        <pc:picChg chg="add mod">
          <ac:chgData name="Aswin_Raj V.P" userId="419ae5d94120ec2f" providerId="LiveId" clId="{77CB7B39-E751-49F3-B69A-E54ADC0A9D29}" dt="2025-01-22T03:24:59.396" v="4323" actId="1076"/>
          <ac:picMkLst>
            <pc:docMk/>
            <pc:sldMk cId="1167444828" sldId="289"/>
            <ac:picMk id="19" creationId="{98D7FC40-B615-5069-97B4-A5232524DD96}"/>
          </ac:picMkLst>
        </pc:picChg>
      </pc:sldChg>
      <pc:sldChg chg="addSp delSp modSp new mod modClrScheme chgLayout">
        <pc:chgData name="Aswin_Raj V.P" userId="419ae5d94120ec2f" providerId="LiveId" clId="{77CB7B39-E751-49F3-B69A-E54ADC0A9D29}" dt="2025-01-21T16:29:47.647" v="3166" actId="1035"/>
        <pc:sldMkLst>
          <pc:docMk/>
          <pc:sldMk cId="3697737315" sldId="290"/>
        </pc:sldMkLst>
        <pc:spChg chg="add mod ord">
          <ac:chgData name="Aswin_Raj V.P" userId="419ae5d94120ec2f" providerId="LiveId" clId="{77CB7B39-E751-49F3-B69A-E54ADC0A9D29}" dt="2025-01-21T16:29:47.647" v="3166" actId="1035"/>
          <ac:spMkLst>
            <pc:docMk/>
            <pc:sldMk cId="3697737315" sldId="290"/>
            <ac:spMk id="4" creationId="{99464C0A-5742-C0F4-B01E-68D3EFB203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03A5F-D55F-461E-A8AA-1EB762B98D9E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0DBCB-6A87-416F-876F-3BC28CBC7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0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8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6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74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9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6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6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8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5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3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7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4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0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187B66-D6E6-45C7-8865-232C9C195B99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C83C50-8D59-4DE3-910F-4BDEDA145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B1D9-2172-5192-7F22-DD50E20A0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412" y="1406007"/>
            <a:ext cx="7737987" cy="2143832"/>
          </a:xfrm>
        </p:spPr>
        <p:txBody>
          <a:bodyPr>
            <a:normAutofit/>
          </a:bodyPr>
          <a:lstStyle/>
          <a:p>
            <a:r>
              <a:rPr lang="en-US" sz="4400" dirty="0"/>
              <a:t>Advanced SQL Insights: Analyzing the IMDB Movie Dataset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B59CA-5D60-7ADE-D758-81ACFC1A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6834"/>
            <a:ext cx="9448800" cy="685800"/>
          </a:xfrm>
        </p:spPr>
        <p:txBody>
          <a:bodyPr/>
          <a:lstStyle/>
          <a:p>
            <a:r>
              <a:rPr lang="en-US" dirty="0"/>
              <a:t>Aswin Raj V.P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32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7DC0-93A3-F981-1776-15F46838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Calculate the average movie duration for each genre.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A56C1-3522-EB27-F78C-3584E65133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66" y="2842278"/>
            <a:ext cx="4744112" cy="1352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C70BD-B025-3EC3-314E-C003A995E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86" y="2763621"/>
            <a:ext cx="2676899" cy="2143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F74BB2-D80F-4F4A-B275-0847C74B5242}"/>
              </a:ext>
            </a:extLst>
          </p:cNvPr>
          <p:cNvSpPr txBox="1"/>
          <p:nvPr/>
        </p:nvSpPr>
        <p:spPr>
          <a:xfrm>
            <a:off x="914399" y="23695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3C767-023D-5DF0-AC98-CCB0625283AD}"/>
              </a:ext>
            </a:extLst>
          </p:cNvPr>
          <p:cNvSpPr txBox="1"/>
          <p:nvPr/>
        </p:nvSpPr>
        <p:spPr>
          <a:xfrm>
            <a:off x="7118554" y="240890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52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B16A-6625-145C-E234-448257D6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Identify actors or actresses who have appeared in more than three movies with an average rating below 5.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7E487-CEB5-776F-D80B-DCF2C39DF9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2" y="3203544"/>
            <a:ext cx="5820587" cy="2010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0F606-2099-008A-1F4E-484CEF89C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337" y="3280356"/>
            <a:ext cx="2486372" cy="2029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8AD48F-919E-0450-4D1C-8EF669B43DC1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B5BBF-5BAA-2B2C-E0EB-8C7BEAAC8757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03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304C-A189-AAF5-7F4A-425EA91E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 Find the minimum and maximum values for each column in the ratings table, excluding the </a:t>
            </a:r>
            <a:r>
              <a:rPr lang="en-US" dirty="0" err="1"/>
              <a:t>movie_id</a:t>
            </a:r>
            <a:r>
              <a:rPr lang="en-US" dirty="0"/>
              <a:t> column.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B2EC6-7265-3DEE-CBA6-0F6BC6ED0A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15" y="5020379"/>
            <a:ext cx="7554379" cy="390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5157B-62C6-36D0-FE0E-210751807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84" y="5438873"/>
            <a:ext cx="2695951" cy="54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A6131-3AAA-A23C-C6BF-7F90D1BA8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55824"/>
            <a:ext cx="8630854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123A6-37B3-8593-CB9E-045125FFC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29" y="2753481"/>
            <a:ext cx="3096057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B9B49-DAA1-92FB-F1D4-1BF58212E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50" y="3708791"/>
            <a:ext cx="8087854" cy="46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ACBFC-E1B8-EF73-3A63-3FF43BFE43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09" y="4213388"/>
            <a:ext cx="2857899" cy="762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52077-A941-3BD6-273E-1A5141043EDB}"/>
              </a:ext>
            </a:extLst>
          </p:cNvPr>
          <p:cNvSpPr txBox="1"/>
          <p:nvPr/>
        </p:nvSpPr>
        <p:spPr>
          <a:xfrm>
            <a:off x="914399" y="174031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8EB2E-5553-98FD-0606-17AAF854D4E3}"/>
              </a:ext>
            </a:extLst>
          </p:cNvPr>
          <p:cNvSpPr txBox="1"/>
          <p:nvPr/>
        </p:nvSpPr>
        <p:spPr>
          <a:xfrm>
            <a:off x="3805083" y="273239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2AA91-44B1-F777-1814-42FD182A958F}"/>
              </a:ext>
            </a:extLst>
          </p:cNvPr>
          <p:cNvSpPr txBox="1"/>
          <p:nvPr/>
        </p:nvSpPr>
        <p:spPr>
          <a:xfrm>
            <a:off x="1066799" y="323973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14515-CE24-441D-BE2D-AF3D1A6E2E8F}"/>
              </a:ext>
            </a:extLst>
          </p:cNvPr>
          <p:cNvSpPr txBox="1"/>
          <p:nvPr/>
        </p:nvSpPr>
        <p:spPr>
          <a:xfrm>
            <a:off x="3957483" y="423181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07007-F50E-16AE-A707-901009161C46}"/>
              </a:ext>
            </a:extLst>
          </p:cNvPr>
          <p:cNvSpPr txBox="1"/>
          <p:nvPr/>
        </p:nvSpPr>
        <p:spPr>
          <a:xfrm>
            <a:off x="1066799" y="44097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5A69B-4C47-0C71-2A10-1072E3EF4C94}"/>
              </a:ext>
            </a:extLst>
          </p:cNvPr>
          <p:cNvSpPr txBox="1"/>
          <p:nvPr/>
        </p:nvSpPr>
        <p:spPr>
          <a:xfrm>
            <a:off x="3957483" y="540185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56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362A-44D0-04E6-B7F8-C55F9C01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Which are the top 10 movies based on their average rating?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016FD-8E2F-CAA2-7E89-605E0F08B8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57" y="3200211"/>
            <a:ext cx="3286584" cy="1371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F3381-78DB-6D5A-5B9C-F502EEED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18" y="2957365"/>
            <a:ext cx="3591426" cy="2229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F352D-8F2C-B6E5-9430-DF0E69F7C07C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851EB-2BB5-C91B-CBB5-65726A1EFC9B}"/>
              </a:ext>
            </a:extLst>
          </p:cNvPr>
          <p:cNvSpPr txBox="1"/>
          <p:nvPr/>
        </p:nvSpPr>
        <p:spPr>
          <a:xfrm>
            <a:off x="6371302" y="241895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8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DCE-BC02-4EAD-F055-3AF4A0E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 Summarize the ratings table by grouping movies based on their median ratings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C8884-8058-ADD5-61C5-F62A132D21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3276421"/>
            <a:ext cx="4353533" cy="1295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8132B-D206-EFE5-D18A-9B5CECF9E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55" y="3024045"/>
            <a:ext cx="2724530" cy="2172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F2336-BA89-463B-5FCE-8BED2E4D5789}"/>
              </a:ext>
            </a:extLst>
          </p:cNvPr>
          <p:cNvSpPr txBox="1"/>
          <p:nvPr/>
        </p:nvSpPr>
        <p:spPr>
          <a:xfrm>
            <a:off x="914399" y="266454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39E0F-38B3-6C57-200A-BDF0A2A014F3}"/>
              </a:ext>
            </a:extLst>
          </p:cNvPr>
          <p:cNvSpPr txBox="1"/>
          <p:nvPr/>
        </p:nvSpPr>
        <p:spPr>
          <a:xfrm>
            <a:off x="7138218" y="278253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69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5536-5BB7-87E1-0C4C-22B73516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12. How many movies, released in March 2017 in the USA within a specific genre, had more than 1,000 votes?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DBC72-8D6E-6D7A-D727-B2E914C30E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409" y="3268078"/>
            <a:ext cx="4639322" cy="2152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144FA-4341-354C-E577-4DA002673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0574" y="3407083"/>
            <a:ext cx="1476581" cy="574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5AF70-4470-21CE-53A2-B4BA8C77C39B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708AA-F0AB-5273-E88A-1776C01C9310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12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9EEB-D357-9B47-FD7C-7A29EBBE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13. Find movies from each genre that begin with the word “The” and have an average rating greater than 8.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E86C0-0DAB-94B8-BF64-7DCBF264C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99" y="3330785"/>
            <a:ext cx="4725059" cy="1771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1AD74-0966-2036-5812-FB736E2CD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10" y="3338574"/>
            <a:ext cx="3724795" cy="2172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1C676-1408-CE06-EE2F-7473408EDCF6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1411B-8EAA-D29C-A220-8E1CB3555ABC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55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BAF2-9C08-C265-346A-BC42BB0B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14. Of the movies released between April 1, 2018, and April 1, 2019, how many received a median rating of 8?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F3ECD-2D63-48E4-1D88-E97A00AD33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1076" y="3514332"/>
            <a:ext cx="5325218" cy="1428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B6B26-F9CF-F4AE-2C10-D029C143C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9776" y="3371034"/>
            <a:ext cx="2653066" cy="1049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D6D8E-3DFB-13C1-B825-204124AED660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4AA8C-A535-4875-3584-8785D60179ED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12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AAF2-6C9F-3D0B-1DA9-B305915D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15. Do German movies receive more votes on average than Italian movies?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FC3F3-D3A6-8BB3-5076-243576D33F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117476"/>
            <a:ext cx="5106113" cy="17242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F0A36-7B2C-0E87-6A1B-00AF7F451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88" y="3684229"/>
            <a:ext cx="2410161" cy="943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13A117-2231-1182-58BD-BED3753BFDCC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508AB-9D16-12F3-47F9-F6166F7F4F58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8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81C7-4886-A87F-FAD5-8ECD9D6B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05" y="730548"/>
            <a:ext cx="10120114" cy="1019594"/>
          </a:xfrm>
        </p:spPr>
        <p:txBody>
          <a:bodyPr>
            <a:normAutofit fontScale="90000"/>
          </a:bodyPr>
          <a:lstStyle/>
          <a:p>
            <a:r>
              <a:rPr lang="en-US" dirty="0"/>
              <a:t>16. Identify the columns in the names table that contain null values.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F09D8-988F-DA9C-D6E8-56FA08BE6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78" y="2918427"/>
            <a:ext cx="3343742" cy="1409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6D32BF-7E58-1290-5A66-06FA8AA5C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32" y="3144570"/>
            <a:ext cx="1714739" cy="1124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13269-216D-2E9F-9720-C9ADA9495015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203BE-8830-2139-EA01-7C7999FB97DB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7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8796-BA37-0253-21C4-FCD8B4EAE6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6361" y="781664"/>
            <a:ext cx="3242956" cy="653845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8427-E468-798B-F786-FFA2C33E4A5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094271" y="1854456"/>
            <a:ext cx="7020437" cy="370676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Objective of the Project: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Reinforce SQL concepts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Joins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Aggregation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Filtering,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</a:t>
            </a:r>
            <a:r>
              <a:rPr lang="en-US"/>
              <a:t>rouping</a:t>
            </a:r>
            <a:r>
              <a:rPr lang="en-US" dirty="0"/>
              <a:t>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real-world data to extract meaningful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2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D879-A7B6-5617-9FC1-C3C0089D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17. Who are the top two actors whose movies have a median rating of 8 or higher?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0F318-1495-2D59-4C91-B81DB33B14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81" y="2881897"/>
            <a:ext cx="3896269" cy="26673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C7463-60FD-D61F-BE10-66A7F423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64" y="3381243"/>
            <a:ext cx="3071019" cy="1308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42F81C-4F35-BDB7-DF91-4891B5592C08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E1C47-5D63-D364-0CCB-18021C02584B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68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84DD-3F45-8775-0BD0-17B5854E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18. Which are the top three production companies based on the total number of votes their movies received?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F50CB-7431-1C2A-E6D3-0E0FE0CE50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27" y="3126084"/>
            <a:ext cx="5582429" cy="1648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AF885-5C6A-A1CF-801D-BB61CAE7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70" y="3175244"/>
            <a:ext cx="3286584" cy="1152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91129-59F2-FCDF-4196-65E936D7A2D4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3E09C-A78B-EF95-B86C-53789D4AB2C7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70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5D4-3961-1347-E000-32AC42C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19. How many directors have worked on more than three movies?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23FAE-B4A3-E229-063E-EBE19AE991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3" y="3476837"/>
            <a:ext cx="7563906" cy="1238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AA5C8-0B29-6CB6-7612-C67110BDF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11" y="3112819"/>
            <a:ext cx="2857899" cy="208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9C689-C20B-7051-2D91-A9EF708B2D3B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7FA15-B23A-90AC-2E3A-522170DAD2B6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DB82-217C-3D4F-CA91-B7061A51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20. Calculate the average height of actors and actresses separately.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F8005-D667-30EA-3FCA-3A3102DF53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11" y="4287721"/>
            <a:ext cx="4420217" cy="1476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50312-202F-C1DA-2D13-56CF895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95" y="4504031"/>
            <a:ext cx="2038635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0D5EE2-6BFE-C297-1178-9E90B62D4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88" y="2645407"/>
            <a:ext cx="4334480" cy="1267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6F3BD-0105-A31F-546F-FCFD83D6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36" y="2861455"/>
            <a:ext cx="2076740" cy="743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ED2BC-909C-0862-DED3-B35F6A46ABC9}"/>
              </a:ext>
            </a:extLst>
          </p:cNvPr>
          <p:cNvSpPr txBox="1"/>
          <p:nvPr/>
        </p:nvSpPr>
        <p:spPr>
          <a:xfrm>
            <a:off x="717753" y="230075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CF7BF-D1B6-CB84-85A4-DBA050BFA8F8}"/>
              </a:ext>
            </a:extLst>
          </p:cNvPr>
          <p:cNvSpPr txBox="1"/>
          <p:nvPr/>
        </p:nvSpPr>
        <p:spPr>
          <a:xfrm>
            <a:off x="6941572" y="241873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2A1B7-E9BD-502E-6795-025FF7CA29DD}"/>
              </a:ext>
            </a:extLst>
          </p:cNvPr>
          <p:cNvSpPr txBox="1"/>
          <p:nvPr/>
        </p:nvSpPr>
        <p:spPr>
          <a:xfrm>
            <a:off x="963561" y="399190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EF357-38E3-BA80-B64B-DAC757A49AD9}"/>
              </a:ext>
            </a:extLst>
          </p:cNvPr>
          <p:cNvSpPr txBox="1"/>
          <p:nvPr/>
        </p:nvSpPr>
        <p:spPr>
          <a:xfrm>
            <a:off x="7187380" y="410988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48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C61F-DCF2-40FF-360C-3F64A726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21. List the 10 oldest movies in the dataset along with their title, country, and director.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9A338-B674-B758-4ABA-158AE26184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6" y="3364226"/>
            <a:ext cx="4867954" cy="1848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A853A-B1FA-B10F-A244-5FBF4A0DF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62" y="3007748"/>
            <a:ext cx="4715533" cy="2238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31EC4-7478-D77D-3894-C76D9869D510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6E134-F391-513C-4593-A6C5FE20E2FD}"/>
              </a:ext>
            </a:extLst>
          </p:cNvPr>
          <p:cNvSpPr txBox="1"/>
          <p:nvPr/>
        </p:nvSpPr>
        <p:spPr>
          <a:xfrm>
            <a:off x="5899353" y="245578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64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0506-9607-9E31-81E9-48510308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22. List the top 5 movies with the highest total votes, along with their genres.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525B9-726B-C984-6252-41EF3000FC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6" y="3179029"/>
            <a:ext cx="6639533" cy="22225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7C97E-EBAD-23FC-0394-48345466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49" y="3209917"/>
            <a:ext cx="3858163" cy="1543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5FDC45-D626-729C-579D-0CE858394D45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181E9-9126-9353-38C8-4A47A8027B64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45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0DE4-BB72-9E71-04E8-82B020DB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23. Identify the movie with the longest duration, along with its genre and production company.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39EA-5C26-E769-D4CD-95829D9CD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1" y="3204372"/>
            <a:ext cx="6296904" cy="1676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0A081-55E6-52FC-4BA0-D4CE9DBBD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18" y="3382047"/>
            <a:ext cx="3658111" cy="495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ECC77C-2887-D523-B013-B56B57B56ABF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E1AC5-8CE3-060E-F620-432358E807E0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518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5841-E4A4-24DB-01A4-67FCF174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24. Determine the total number of votes for each movie released in 2018.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C6B347-FA6A-7509-78EA-90E934D1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0" y="3132952"/>
            <a:ext cx="5410955" cy="1629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C7A0FB-47A0-A800-94AA-5003D677F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09" y="3236511"/>
            <a:ext cx="3124636" cy="2095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C6B79-F060-A329-CDED-14F09C26EE83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745F3-0ABC-6105-DCF8-716368446331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34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647F-242C-0EE6-4EFF-E9194DA4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25. What is the most common language in which movies were produced?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15D77B-DA34-835D-CD9B-61008692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38" y="3142031"/>
            <a:ext cx="4706007" cy="1733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D7FC40-B615-5069-97B4-A5232524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36" y="3546333"/>
            <a:ext cx="2772162" cy="571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D27753-EE15-74F1-38FB-45B2EE632E1E}"/>
              </a:ext>
            </a:extLst>
          </p:cNvPr>
          <p:cNvSpPr txBox="1"/>
          <p:nvPr/>
        </p:nvSpPr>
        <p:spPr>
          <a:xfrm>
            <a:off x="914399" y="26547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875A0-EAEB-FD4F-0AE4-535952E4E56D}"/>
              </a:ext>
            </a:extLst>
          </p:cNvPr>
          <p:cNvSpPr txBox="1"/>
          <p:nvPr/>
        </p:nvSpPr>
        <p:spPr>
          <a:xfrm>
            <a:off x="7138218" y="277269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44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7B5-1310-DF2E-B2CB-11BCE4FC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6999"/>
            <a:ext cx="9601196" cy="1303867"/>
          </a:xfrm>
        </p:spPr>
        <p:txBody>
          <a:bodyPr/>
          <a:lstStyle/>
          <a:p>
            <a:r>
              <a:rPr lang="en-IN" dirty="0"/>
              <a:t>Conclusions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3737-3542-2AC2-5AEF-4E1765DBF7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5239" y="1936956"/>
            <a:ext cx="10412361" cy="38542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Genres</a:t>
            </a:r>
            <a:r>
              <a:rPr lang="en-US" dirty="0"/>
              <a:t>: Drama is most frequent. Action is longest.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Trends</a:t>
            </a:r>
            <a:r>
              <a:rPr lang="en-US" dirty="0"/>
              <a:t>: Movie releases dropped from 2017 to 2019.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Actors</a:t>
            </a:r>
            <a:r>
              <a:rPr lang="en-US" dirty="0"/>
              <a:t>: Mammootty and Mohanlal star in top-rated movies.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Avengers</a:t>
            </a:r>
            <a:r>
              <a:rPr lang="en-US" dirty="0"/>
              <a:t>: Avengers movies dominate with the highest votes.</a:t>
            </a:r>
          </a:p>
        </p:txBody>
      </p:sp>
    </p:spTree>
    <p:extLst>
      <p:ext uri="{BB962C8B-B14F-4D97-AF65-F5344CB8AC3E}">
        <p14:creationId xmlns:p14="http://schemas.microsoft.com/office/powerpoint/2010/main" val="27153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9C0E-EC50-E58E-626C-1DD8F197F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5991" y="724618"/>
            <a:ext cx="7112000" cy="3540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Tables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D8A84-166B-CAAC-CAB5-2F62088F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483" y="1503164"/>
            <a:ext cx="1572727" cy="1943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21E52-41A9-A53A-401E-24B7EB0F2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61" y="1512602"/>
            <a:ext cx="1519224" cy="1855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C4769-794D-C49A-4ECB-58DD37426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0" y="1532414"/>
            <a:ext cx="7308991" cy="1697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F7B6A-27D2-1867-DD72-B88BE8564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5" y="4093267"/>
            <a:ext cx="4452114" cy="19010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0C038-8693-1D07-1760-EAB80DCB5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84" y="4045191"/>
            <a:ext cx="3238375" cy="19891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822C9D-9679-C588-FAEE-232250B123E3}"/>
              </a:ext>
            </a:extLst>
          </p:cNvPr>
          <p:cNvSpPr txBox="1"/>
          <p:nvPr/>
        </p:nvSpPr>
        <p:spPr>
          <a:xfrm>
            <a:off x="9254860" y="35605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B5804-61A3-D237-E7AF-0423180145B2}"/>
              </a:ext>
            </a:extLst>
          </p:cNvPr>
          <p:cNvSpPr txBox="1"/>
          <p:nvPr/>
        </p:nvSpPr>
        <p:spPr>
          <a:xfrm>
            <a:off x="2035280" y="346717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Names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644D6-EDDE-0882-5271-091009B05BA6}"/>
              </a:ext>
            </a:extLst>
          </p:cNvPr>
          <p:cNvSpPr txBox="1"/>
          <p:nvPr/>
        </p:nvSpPr>
        <p:spPr>
          <a:xfrm>
            <a:off x="4336026" y="10945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Movies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FC657F-2CC6-8180-DC88-A32816D9B3F0}"/>
              </a:ext>
            </a:extLst>
          </p:cNvPr>
          <p:cNvSpPr txBox="1"/>
          <p:nvPr/>
        </p:nvSpPr>
        <p:spPr>
          <a:xfrm>
            <a:off x="8448132" y="107699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Genre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B1F47-55F5-765B-57D9-0A651E145C25}"/>
              </a:ext>
            </a:extLst>
          </p:cNvPr>
          <p:cNvSpPr txBox="1"/>
          <p:nvPr/>
        </p:nvSpPr>
        <p:spPr>
          <a:xfrm>
            <a:off x="5688432" y="3469379"/>
            <a:ext cx="22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Role_mapping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D044B-8B92-FED6-E467-305BFC895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39" y="4056643"/>
            <a:ext cx="2800712" cy="193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2C999E-9F90-684E-DA24-4D0EB0C24B5D}"/>
              </a:ext>
            </a:extLst>
          </p:cNvPr>
          <p:cNvSpPr txBox="1"/>
          <p:nvPr/>
        </p:nvSpPr>
        <p:spPr>
          <a:xfrm>
            <a:off x="9695092" y="1075223"/>
            <a:ext cx="22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Director_mapping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840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64C0A-5742-C0F4-B01E-68D3EFB2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753" y="1012723"/>
            <a:ext cx="7602792" cy="2948581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13C-4BA7-8067-D112-F8F786B7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353960"/>
            <a:ext cx="10844981" cy="94389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1.Count the total number of records in each table of the database</a:t>
            </a:r>
            <a:r>
              <a:rPr lang="en-US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ABE1A-259D-D8D4-648B-64F13ED16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2" y="2384427"/>
            <a:ext cx="7025506" cy="2915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DB801-8A31-2C2E-29CE-6CE48ED0A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8" y="2787550"/>
            <a:ext cx="3081491" cy="1864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B30F2-4C89-B6CE-ED28-9A305CBFA1F4}"/>
              </a:ext>
            </a:extLst>
          </p:cNvPr>
          <p:cNvSpPr txBox="1"/>
          <p:nvPr/>
        </p:nvSpPr>
        <p:spPr>
          <a:xfrm>
            <a:off x="914399" y="174031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B9BDB-4414-FB0D-7C25-931DDB440EC3}"/>
              </a:ext>
            </a:extLst>
          </p:cNvPr>
          <p:cNvSpPr txBox="1"/>
          <p:nvPr/>
        </p:nvSpPr>
        <p:spPr>
          <a:xfrm>
            <a:off x="8475406" y="185829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7AB1-C6DB-E07F-33BB-4DD0D43A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88" y="420544"/>
            <a:ext cx="11025895" cy="1595833"/>
          </a:xfrm>
        </p:spPr>
        <p:txBody>
          <a:bodyPr>
            <a:normAutofit/>
          </a:bodyPr>
          <a:lstStyle/>
          <a:p>
            <a:r>
              <a:rPr lang="en-US" sz="3600" dirty="0"/>
              <a:t>2. Identify which columns in the movie table contain null values.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FA1F7-95CF-B38C-4882-06FA6CC870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94" y="2798518"/>
            <a:ext cx="3448125" cy="12609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B1A38-30FA-E102-8984-74A2934D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63" y="2557623"/>
            <a:ext cx="1686160" cy="20143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1F2B4-8DB0-CEB0-0C58-BA19F4647E0C}"/>
              </a:ext>
            </a:extLst>
          </p:cNvPr>
          <p:cNvSpPr txBox="1"/>
          <p:nvPr/>
        </p:nvSpPr>
        <p:spPr>
          <a:xfrm>
            <a:off x="914399" y="174031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10489-A3CD-9181-133E-58EAEF609D60}"/>
              </a:ext>
            </a:extLst>
          </p:cNvPr>
          <p:cNvSpPr txBox="1"/>
          <p:nvPr/>
        </p:nvSpPr>
        <p:spPr>
          <a:xfrm>
            <a:off x="7000565" y="178947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95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B95-4D3E-96D1-66DE-0BE44CDE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44" y="493081"/>
            <a:ext cx="10722543" cy="1450757"/>
          </a:xfrm>
        </p:spPr>
        <p:txBody>
          <a:bodyPr>
            <a:normAutofit/>
          </a:bodyPr>
          <a:lstStyle/>
          <a:p>
            <a:r>
              <a:rPr lang="en-US" sz="3600" dirty="0"/>
              <a:t>3. Determine the total number of movies released each year, and analyze how the trend changes month-wise.</a:t>
            </a:r>
            <a:endParaRPr lang="en-IN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7FDE95-B99F-618D-30E5-F71A741B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9" y="2353470"/>
            <a:ext cx="5563376" cy="81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A9FA77-16B1-1B16-A8C3-F2028139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21" y="2111434"/>
            <a:ext cx="2305372" cy="122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A267-41B9-45A3-21A0-A44D232C7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1" y="3993901"/>
            <a:ext cx="7450044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61F51-A882-E678-DE54-14EE6A239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21" y="3635298"/>
            <a:ext cx="3191320" cy="2229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D1F91B-7C24-3410-74C3-B1A1C23BF52B}"/>
              </a:ext>
            </a:extLst>
          </p:cNvPr>
          <p:cNvSpPr txBox="1"/>
          <p:nvPr/>
        </p:nvSpPr>
        <p:spPr>
          <a:xfrm>
            <a:off x="816597" y="338282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F0F3D-F87D-F4D7-16C0-2CEF8BC7EF51}"/>
              </a:ext>
            </a:extLst>
          </p:cNvPr>
          <p:cNvSpPr txBox="1"/>
          <p:nvPr/>
        </p:nvSpPr>
        <p:spPr>
          <a:xfrm>
            <a:off x="7305884" y="17605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4D2E-68EA-2496-DDEF-611A79A3096D}"/>
              </a:ext>
            </a:extLst>
          </p:cNvPr>
          <p:cNvSpPr txBox="1"/>
          <p:nvPr/>
        </p:nvSpPr>
        <p:spPr>
          <a:xfrm>
            <a:off x="914399" y="174031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19C91-54FE-470D-716B-87A7E404EBB9}"/>
              </a:ext>
            </a:extLst>
          </p:cNvPr>
          <p:cNvSpPr txBox="1"/>
          <p:nvPr/>
        </p:nvSpPr>
        <p:spPr>
          <a:xfrm>
            <a:off x="7403688" y="315615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63BF-4510-E276-DFB0-5753C76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4. How many movies were produced in either the USA or India in the year 2019</a:t>
            </a:r>
            <a:r>
              <a:rPr lang="en-US" dirty="0"/>
              <a:t>?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578A8-9491-4F18-E1CD-7E010AA6C8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7" y="2902981"/>
            <a:ext cx="5849166" cy="1181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EBC10-FBED-978D-4EEF-DA8D11F7F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61" y="3001304"/>
            <a:ext cx="4022062" cy="1049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83C41B-B432-0CE0-E3FF-148D71239D00}"/>
              </a:ext>
            </a:extLst>
          </p:cNvPr>
          <p:cNvSpPr txBox="1"/>
          <p:nvPr/>
        </p:nvSpPr>
        <p:spPr>
          <a:xfrm>
            <a:off x="914399" y="219259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41138-DECA-7737-891D-9A06974B3188}"/>
              </a:ext>
            </a:extLst>
          </p:cNvPr>
          <p:cNvSpPr txBox="1"/>
          <p:nvPr/>
        </p:nvSpPr>
        <p:spPr>
          <a:xfrm>
            <a:off x="6941572" y="243840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95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E484-302A-60DF-C618-966E7F23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50" y="55871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5. List the unique genres in the dataset, and count how many movies belong exclusively to one genre.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A1CC1-5D62-136D-946E-E06799938F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34" y="2678761"/>
            <a:ext cx="3334215" cy="4477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2D5A7-8CB5-42D9-CE55-6E054EF5F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551" y="1554654"/>
            <a:ext cx="1209844" cy="224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8BB9E-7DDC-FAC3-6DF0-FF9B10237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18" y="4009103"/>
            <a:ext cx="1743318" cy="2124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90D65-2A7F-FF0E-E162-3EA655FE5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34" y="4089944"/>
            <a:ext cx="4029637" cy="1648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2EC0A-E124-0DE5-68F9-9A0C468B6307}"/>
              </a:ext>
            </a:extLst>
          </p:cNvPr>
          <p:cNvSpPr txBox="1"/>
          <p:nvPr/>
        </p:nvSpPr>
        <p:spPr>
          <a:xfrm>
            <a:off x="914399" y="174031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0C6E1-754D-3FCA-3E7E-F2A5C3C646FF}"/>
              </a:ext>
            </a:extLst>
          </p:cNvPr>
          <p:cNvSpPr txBox="1"/>
          <p:nvPr/>
        </p:nvSpPr>
        <p:spPr>
          <a:xfrm>
            <a:off x="7443018" y="185829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36639-A532-175E-CD40-D0A2FE109B90}"/>
              </a:ext>
            </a:extLst>
          </p:cNvPr>
          <p:cNvSpPr txBox="1"/>
          <p:nvPr/>
        </p:nvSpPr>
        <p:spPr>
          <a:xfrm>
            <a:off x="968476" y="362319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AEA93-99DC-CA0C-A651-126389D4528E}"/>
              </a:ext>
            </a:extLst>
          </p:cNvPr>
          <p:cNvSpPr txBox="1"/>
          <p:nvPr/>
        </p:nvSpPr>
        <p:spPr>
          <a:xfrm>
            <a:off x="7457765" y="374117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5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24C4-0FCB-AF72-949A-A6019CDB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Which genre has the highest total number of movies produced?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FCBFD-CDA6-1315-2EDA-1371E07298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37" y="2813388"/>
            <a:ext cx="4220164" cy="16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2439C-25B4-E285-7576-7C518572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75" y="3019867"/>
            <a:ext cx="2105319" cy="695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EFA4F3-CE45-F528-5707-99B1DCC16B3E}"/>
              </a:ext>
            </a:extLst>
          </p:cNvPr>
          <p:cNvSpPr txBox="1"/>
          <p:nvPr/>
        </p:nvSpPr>
        <p:spPr>
          <a:xfrm>
            <a:off x="914399" y="23695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918-8A51-0593-D589-7710C6051C96}"/>
              </a:ext>
            </a:extLst>
          </p:cNvPr>
          <p:cNvSpPr txBox="1"/>
          <p:nvPr/>
        </p:nvSpPr>
        <p:spPr>
          <a:xfrm>
            <a:off x="7246371" y="248756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7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284</TotalTime>
  <Words>652</Words>
  <Application>Microsoft Office PowerPoint</Application>
  <PresentationFormat>Widescreen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Algerian</vt:lpstr>
      <vt:lpstr>Arial</vt:lpstr>
      <vt:lpstr>Calibri</vt:lpstr>
      <vt:lpstr>Garamond</vt:lpstr>
      <vt:lpstr>Organic</vt:lpstr>
      <vt:lpstr>Advanced SQL Insights: Analyzing the IMDB Movie Dataset</vt:lpstr>
      <vt:lpstr>Introduction</vt:lpstr>
      <vt:lpstr> Tables </vt:lpstr>
      <vt:lpstr>1.Count the total number of records in each table of the database. </vt:lpstr>
      <vt:lpstr>2. Identify which columns in the movie table contain null values.</vt:lpstr>
      <vt:lpstr>3. Determine the total number of movies released each year, and analyze how the trend changes month-wise.</vt:lpstr>
      <vt:lpstr>4. How many movies were produced in either the USA or India in the year 2019? </vt:lpstr>
      <vt:lpstr>5. List the unique genres in the dataset, and count how many movies belong exclusively to one genre.</vt:lpstr>
      <vt:lpstr>6. Which genre has the highest total number of movies produced?</vt:lpstr>
      <vt:lpstr>7. Calculate the average movie duration for each genre. </vt:lpstr>
      <vt:lpstr>8. Identify actors or actresses who have appeared in more than three movies with an average rating below 5.</vt:lpstr>
      <vt:lpstr>9. Find the minimum and maximum values for each column in the ratings table, excluding the movie_id column.</vt:lpstr>
      <vt:lpstr>10. Which are the top 10 movies based on their average rating?</vt:lpstr>
      <vt:lpstr>11. Summarize the ratings table by grouping movies based on their median ratings</vt:lpstr>
      <vt:lpstr>12. How many movies, released in March 2017 in the USA within a specific genre, had more than 1,000 votes? </vt:lpstr>
      <vt:lpstr>13. Find movies from each genre that begin with the word “The” and have an average rating greater than 8.</vt:lpstr>
      <vt:lpstr>14. Of the movies released between April 1, 2018, and April 1, 2019, how many received a median rating of 8?</vt:lpstr>
      <vt:lpstr>15. Do German movies receive more votes on average than Italian movies?</vt:lpstr>
      <vt:lpstr>16. Identify the columns in the names table that contain null values.</vt:lpstr>
      <vt:lpstr>17. Who are the top two actors whose movies have a median rating of 8 or higher?</vt:lpstr>
      <vt:lpstr>18. Which are the top three production companies based on the total number of votes their movies received?</vt:lpstr>
      <vt:lpstr>19. How many directors have worked on more than three movies? </vt:lpstr>
      <vt:lpstr>20. Calculate the average height of actors and actresses separately. </vt:lpstr>
      <vt:lpstr>21. List the 10 oldest movies in the dataset along with their title, country, and director.</vt:lpstr>
      <vt:lpstr>22. List the top 5 movies with the highest total votes, along with their genres.</vt:lpstr>
      <vt:lpstr>23. Identify the movie with the longest duration, along with its genre and production company.</vt:lpstr>
      <vt:lpstr>24. Determine the total number of votes for each movie released in 2018.</vt:lpstr>
      <vt:lpstr>25. What is the most common language in which movies were produced?</vt:lpstr>
      <vt:lpstr>Conclusions &amp;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Aswin_Raj V.P</cp:lastModifiedBy>
  <cp:revision>1</cp:revision>
  <dcterms:created xsi:type="dcterms:W3CDTF">2025-01-20T15:44:47Z</dcterms:created>
  <dcterms:modified xsi:type="dcterms:W3CDTF">2025-01-23T03:31:31Z</dcterms:modified>
</cp:coreProperties>
</file>