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68" r:id="rId5"/>
    <p:sldId id="272" r:id="rId6"/>
    <p:sldId id="259" r:id="rId7"/>
    <p:sldId id="260" r:id="rId8"/>
    <p:sldId id="261" r:id="rId9"/>
    <p:sldId id="270" r:id="rId10"/>
    <p:sldId id="263" r:id="rId11"/>
    <p:sldId id="269" r:id="rId12"/>
    <p:sldId id="271" r:id="rId13"/>
    <p:sldId id="264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92472A-DB21-4261-9609-CA7A5F5B495A}">
          <p14:sldIdLst>
            <p14:sldId id="256"/>
            <p14:sldId id="257"/>
            <p14:sldId id="258"/>
            <p14:sldId id="268"/>
            <p14:sldId id="272"/>
            <p14:sldId id="259"/>
            <p14:sldId id="260"/>
            <p14:sldId id="261"/>
            <p14:sldId id="270"/>
            <p14:sldId id="263"/>
            <p14:sldId id="269"/>
            <p14:sldId id="271"/>
            <p14:sldId id="264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F915B-C6D9-4E96-AF21-D78613788105}" v="285" dt="2024-12-09T19:22:57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win_Raj V.P" userId="419ae5d94120ec2f" providerId="LiveId" clId="{185F915B-C6D9-4E96-AF21-D78613788105}"/>
    <pc:docChg chg="undo custSel addSld delSld modSld sldOrd addSection delSection modSection">
      <pc:chgData name="Aswin_Raj V.P" userId="419ae5d94120ec2f" providerId="LiveId" clId="{185F915B-C6D9-4E96-AF21-D78613788105}" dt="2024-12-11T01:01:12.558" v="3661" actId="47"/>
      <pc:docMkLst>
        <pc:docMk/>
      </pc:docMkLst>
      <pc:sldChg chg="modSp mod modAnim">
        <pc:chgData name="Aswin_Raj V.P" userId="419ae5d94120ec2f" providerId="LiveId" clId="{185F915B-C6D9-4E96-AF21-D78613788105}" dt="2024-12-09T18:24:28.731" v="3610" actId="20577"/>
        <pc:sldMkLst>
          <pc:docMk/>
          <pc:sldMk cId="675209814" sldId="256"/>
        </pc:sldMkLst>
        <pc:spChg chg="mod">
          <ac:chgData name="Aswin_Raj V.P" userId="419ae5d94120ec2f" providerId="LiveId" clId="{185F915B-C6D9-4E96-AF21-D78613788105}" dt="2024-12-09T18:24:28.731" v="3610" actId="20577"/>
          <ac:spMkLst>
            <pc:docMk/>
            <pc:sldMk cId="675209814" sldId="256"/>
            <ac:spMk id="2" creationId="{C64DD99F-B338-1BC3-BC2D-42F812B0A598}"/>
          </ac:spMkLst>
        </pc:spChg>
        <pc:spChg chg="mod">
          <ac:chgData name="Aswin_Raj V.P" userId="419ae5d94120ec2f" providerId="LiveId" clId="{185F915B-C6D9-4E96-AF21-D78613788105}" dt="2024-12-09T16:33:02.240" v="3475" actId="1035"/>
          <ac:spMkLst>
            <pc:docMk/>
            <pc:sldMk cId="675209814" sldId="256"/>
            <ac:spMk id="3" creationId="{F0A07AE0-954A-0A8B-9580-3426F0D7336B}"/>
          </ac:spMkLst>
        </pc:spChg>
      </pc:sldChg>
      <pc:sldChg chg="modAnim">
        <pc:chgData name="Aswin_Raj V.P" userId="419ae5d94120ec2f" providerId="LiveId" clId="{185F915B-C6D9-4E96-AF21-D78613788105}" dt="2024-12-09T15:34:48.006" v="3220"/>
        <pc:sldMkLst>
          <pc:docMk/>
          <pc:sldMk cId="4259934624" sldId="257"/>
        </pc:sldMkLst>
      </pc:sldChg>
      <pc:sldChg chg="modSp modAnim">
        <pc:chgData name="Aswin_Raj V.P" userId="419ae5d94120ec2f" providerId="LiveId" clId="{185F915B-C6D9-4E96-AF21-D78613788105}" dt="2024-12-09T18:40:07.943" v="3621" actId="20577"/>
        <pc:sldMkLst>
          <pc:docMk/>
          <pc:sldMk cId="1689010862" sldId="258"/>
        </pc:sldMkLst>
        <pc:spChg chg="mod">
          <ac:chgData name="Aswin_Raj V.P" userId="419ae5d94120ec2f" providerId="LiveId" clId="{185F915B-C6D9-4E96-AF21-D78613788105}" dt="2024-12-09T18:40:07.943" v="3621" actId="20577"/>
          <ac:spMkLst>
            <pc:docMk/>
            <pc:sldMk cId="1689010862" sldId="258"/>
            <ac:spMk id="3" creationId="{EBAB80FE-DA21-4F3F-6E37-D792BE8FAF9A}"/>
          </ac:spMkLst>
        </pc:spChg>
      </pc:sldChg>
      <pc:sldChg chg="modSp mod ord modAnim">
        <pc:chgData name="Aswin_Raj V.P" userId="419ae5d94120ec2f" providerId="LiveId" clId="{185F915B-C6D9-4E96-AF21-D78613788105}" dt="2024-12-09T16:56:02.046" v="3532" actId="20577"/>
        <pc:sldMkLst>
          <pc:docMk/>
          <pc:sldMk cId="774651389" sldId="259"/>
        </pc:sldMkLst>
        <pc:spChg chg="mod">
          <ac:chgData name="Aswin_Raj V.P" userId="419ae5d94120ec2f" providerId="LiveId" clId="{185F915B-C6D9-4E96-AF21-D78613788105}" dt="2024-12-09T15:37:56.572" v="3252" actId="1076"/>
          <ac:spMkLst>
            <pc:docMk/>
            <pc:sldMk cId="774651389" sldId="259"/>
            <ac:spMk id="2" creationId="{BA67E1F2-1B11-B05C-3BC0-DF4F6E46CAAF}"/>
          </ac:spMkLst>
        </pc:spChg>
        <pc:spChg chg="mod">
          <ac:chgData name="Aswin_Raj V.P" userId="419ae5d94120ec2f" providerId="LiveId" clId="{185F915B-C6D9-4E96-AF21-D78613788105}" dt="2024-12-09T16:56:02.046" v="3532" actId="20577"/>
          <ac:spMkLst>
            <pc:docMk/>
            <pc:sldMk cId="774651389" sldId="259"/>
            <ac:spMk id="3" creationId="{F26CC6DA-82F6-31B7-1614-5AA9049E49D3}"/>
          </ac:spMkLst>
        </pc:spChg>
      </pc:sldChg>
      <pc:sldChg chg="addSp delSp modSp mod modAnim chgLayout">
        <pc:chgData name="Aswin_Raj V.P" userId="419ae5d94120ec2f" providerId="LiveId" clId="{185F915B-C6D9-4E96-AF21-D78613788105}" dt="2024-12-09T15:38:56.236" v="3261"/>
        <pc:sldMkLst>
          <pc:docMk/>
          <pc:sldMk cId="4281129498" sldId="260"/>
        </pc:sldMkLst>
        <pc:spChg chg="mod ord">
          <ac:chgData name="Aswin_Raj V.P" userId="419ae5d94120ec2f" providerId="LiveId" clId="{185F915B-C6D9-4E96-AF21-D78613788105}" dt="2024-12-09T13:20:16.817" v="2487" actId="700"/>
          <ac:spMkLst>
            <pc:docMk/>
            <pc:sldMk cId="4281129498" sldId="260"/>
            <ac:spMk id="2" creationId="{C45FE8C6-1D6E-277A-AF2D-42FFE8356C96}"/>
          </ac:spMkLst>
        </pc:spChg>
        <pc:spChg chg="del mod ord">
          <ac:chgData name="Aswin_Raj V.P" userId="419ae5d94120ec2f" providerId="LiveId" clId="{185F915B-C6D9-4E96-AF21-D78613788105}" dt="2024-12-09T13:20:42.273" v="2493" actId="478"/>
          <ac:spMkLst>
            <pc:docMk/>
            <pc:sldMk cId="4281129498" sldId="260"/>
            <ac:spMk id="3" creationId="{4A14C1D7-3161-4D2C-908F-CBB16654B4B5}"/>
          </ac:spMkLst>
        </pc:spChg>
        <pc:spChg chg="add del mod ord">
          <ac:chgData name="Aswin_Raj V.P" userId="419ae5d94120ec2f" providerId="LiveId" clId="{185F915B-C6D9-4E96-AF21-D78613788105}" dt="2024-12-09T13:20:11.704" v="2486" actId="700"/>
          <ac:spMkLst>
            <pc:docMk/>
            <pc:sldMk cId="4281129498" sldId="260"/>
            <ac:spMk id="4" creationId="{DA8B72FA-2126-E076-8C45-F241EBFA6635}"/>
          </ac:spMkLst>
        </pc:spChg>
        <pc:spChg chg="add del mod ord">
          <ac:chgData name="Aswin_Raj V.P" userId="419ae5d94120ec2f" providerId="LiveId" clId="{185F915B-C6D9-4E96-AF21-D78613788105}" dt="2024-12-09T13:20:11.704" v="2486" actId="700"/>
          <ac:spMkLst>
            <pc:docMk/>
            <pc:sldMk cId="4281129498" sldId="260"/>
            <ac:spMk id="5" creationId="{7B61EAA8-D9C7-7AD3-2BC2-D398231C98A4}"/>
          </ac:spMkLst>
        </pc:spChg>
        <pc:spChg chg="add mod ord">
          <ac:chgData name="Aswin_Raj V.P" userId="419ae5d94120ec2f" providerId="LiveId" clId="{185F915B-C6D9-4E96-AF21-D78613788105}" dt="2024-12-09T13:23:21.972" v="3017" actId="114"/>
          <ac:spMkLst>
            <pc:docMk/>
            <pc:sldMk cId="4281129498" sldId="260"/>
            <ac:spMk id="6" creationId="{AA3933AB-D34E-CFA1-A2BE-9E455692A1D8}"/>
          </ac:spMkLst>
        </pc:spChg>
        <pc:spChg chg="add mod ord">
          <ac:chgData name="Aswin_Raj V.P" userId="419ae5d94120ec2f" providerId="LiveId" clId="{185F915B-C6D9-4E96-AF21-D78613788105}" dt="2024-12-09T13:23:27.741" v="3020" actId="113"/>
          <ac:spMkLst>
            <pc:docMk/>
            <pc:sldMk cId="4281129498" sldId="260"/>
            <ac:spMk id="7" creationId="{634B465B-FD26-ADF5-0727-90124554E48E}"/>
          </ac:spMkLst>
        </pc:spChg>
        <pc:spChg chg="add del mod">
          <ac:chgData name="Aswin_Raj V.P" userId="419ae5d94120ec2f" providerId="LiveId" clId="{185F915B-C6D9-4E96-AF21-D78613788105}" dt="2024-12-09T13:20:44.056" v="2494" actId="478"/>
          <ac:spMkLst>
            <pc:docMk/>
            <pc:sldMk cId="4281129498" sldId="260"/>
            <ac:spMk id="11" creationId="{18F8222F-BEAF-4FE3-99AF-3858F391871A}"/>
          </ac:spMkLst>
        </pc:spChg>
        <pc:picChg chg="mod ord">
          <ac:chgData name="Aswin_Raj V.P" userId="419ae5d94120ec2f" providerId="LiveId" clId="{185F915B-C6D9-4E96-AF21-D78613788105}" dt="2024-12-09T13:21:19.435" v="2720" actId="14100"/>
          <ac:picMkLst>
            <pc:docMk/>
            <pc:sldMk cId="4281129498" sldId="260"/>
            <ac:picMk id="8" creationId="{3D79B9B2-FC13-D73B-9AB1-E1E61076EF78}"/>
          </ac:picMkLst>
        </pc:picChg>
        <pc:picChg chg="mod">
          <ac:chgData name="Aswin_Raj V.P" userId="419ae5d94120ec2f" providerId="LiveId" clId="{185F915B-C6D9-4E96-AF21-D78613788105}" dt="2024-12-09T13:21:22.429" v="2721" actId="14100"/>
          <ac:picMkLst>
            <pc:docMk/>
            <pc:sldMk cId="4281129498" sldId="260"/>
            <ac:picMk id="10" creationId="{1A034F5E-5252-D6BF-8392-951761A318CB}"/>
          </ac:picMkLst>
        </pc:picChg>
      </pc:sldChg>
      <pc:sldChg chg="addSp delSp modSp mod modClrScheme modAnim chgLayout">
        <pc:chgData name="Aswin_Raj V.P" userId="419ae5d94120ec2f" providerId="LiveId" clId="{185F915B-C6D9-4E96-AF21-D78613788105}" dt="2024-12-09T19:22:57.069" v="3660" actId="14826"/>
        <pc:sldMkLst>
          <pc:docMk/>
          <pc:sldMk cId="1005607495" sldId="261"/>
        </pc:sldMkLst>
        <pc:spChg chg="del mod">
          <ac:chgData name="Aswin_Raj V.P" userId="419ae5d94120ec2f" providerId="LiveId" clId="{185F915B-C6D9-4E96-AF21-D78613788105}" dt="2024-12-09T12:57:16.041" v="887" actId="478"/>
          <ac:spMkLst>
            <pc:docMk/>
            <pc:sldMk cId="1005607495" sldId="261"/>
            <ac:spMk id="2" creationId="{0FC4BAEB-0F50-A30E-2F25-7697BF3A3D9B}"/>
          </ac:spMkLst>
        </pc:spChg>
        <pc:spChg chg="del mod">
          <ac:chgData name="Aswin_Raj V.P" userId="419ae5d94120ec2f" providerId="LiveId" clId="{185F915B-C6D9-4E96-AF21-D78613788105}" dt="2024-12-09T12:55:04.181" v="617" actId="478"/>
          <ac:spMkLst>
            <pc:docMk/>
            <pc:sldMk cId="1005607495" sldId="261"/>
            <ac:spMk id="4" creationId="{8226D269-FC20-5D72-BE55-D7FD3B4E008D}"/>
          </ac:spMkLst>
        </pc:spChg>
        <pc:spChg chg="add del mod">
          <ac:chgData name="Aswin_Raj V.P" userId="419ae5d94120ec2f" providerId="LiveId" clId="{185F915B-C6D9-4E96-AF21-D78613788105}" dt="2024-12-09T12:58:39.237" v="937"/>
          <ac:spMkLst>
            <pc:docMk/>
            <pc:sldMk cId="1005607495" sldId="261"/>
            <ac:spMk id="8" creationId="{CC76BA2D-5DBD-4CB3-4865-E583B73FE5CF}"/>
          </ac:spMkLst>
        </pc:spChg>
        <pc:spChg chg="add mod">
          <ac:chgData name="Aswin_Raj V.P" userId="419ae5d94120ec2f" providerId="LiveId" clId="{185F915B-C6D9-4E96-AF21-D78613788105}" dt="2024-12-09T12:58:37.471" v="935" actId="767"/>
          <ac:spMkLst>
            <pc:docMk/>
            <pc:sldMk cId="1005607495" sldId="261"/>
            <ac:spMk id="10" creationId="{DEE77310-FF9D-5552-5922-D92251E3E1FC}"/>
          </ac:spMkLst>
        </pc:spChg>
        <pc:spChg chg="add del mod ord">
          <ac:chgData name="Aswin_Raj V.P" userId="419ae5d94120ec2f" providerId="LiveId" clId="{185F915B-C6D9-4E96-AF21-D78613788105}" dt="2024-12-09T12:59:16.398" v="939" actId="700"/>
          <ac:spMkLst>
            <pc:docMk/>
            <pc:sldMk cId="1005607495" sldId="261"/>
            <ac:spMk id="11" creationId="{5595A8CC-2222-5D1E-0B94-BC93874D1008}"/>
          </ac:spMkLst>
        </pc:spChg>
        <pc:spChg chg="add del mod ord">
          <ac:chgData name="Aswin_Raj V.P" userId="419ae5d94120ec2f" providerId="LiveId" clId="{185F915B-C6D9-4E96-AF21-D78613788105}" dt="2024-12-09T12:59:16.398" v="939" actId="700"/>
          <ac:spMkLst>
            <pc:docMk/>
            <pc:sldMk cId="1005607495" sldId="261"/>
            <ac:spMk id="12" creationId="{B20377B8-D537-4F43-A82B-E0BFE82AD519}"/>
          </ac:spMkLst>
        </pc:spChg>
        <pc:spChg chg="add del mod ord">
          <ac:chgData name="Aswin_Raj V.P" userId="419ae5d94120ec2f" providerId="LiveId" clId="{185F915B-C6D9-4E96-AF21-D78613788105}" dt="2024-12-09T12:59:36.114" v="993" actId="478"/>
          <ac:spMkLst>
            <pc:docMk/>
            <pc:sldMk cId="1005607495" sldId="261"/>
            <ac:spMk id="13" creationId="{EA5C67A5-696B-5D80-8BB8-36A8C83D9EC6}"/>
          </ac:spMkLst>
        </pc:spChg>
        <pc:spChg chg="add mod ord">
          <ac:chgData name="Aswin_Raj V.P" userId="419ae5d94120ec2f" providerId="LiveId" clId="{185F915B-C6D9-4E96-AF21-D78613788105}" dt="2024-12-09T13:22:37.131" v="2893" actId="1037"/>
          <ac:spMkLst>
            <pc:docMk/>
            <pc:sldMk cId="1005607495" sldId="261"/>
            <ac:spMk id="14" creationId="{7F1F3273-A508-A0B8-007A-B0CF6B17269E}"/>
          </ac:spMkLst>
        </pc:spChg>
        <pc:spChg chg="add del mod ord">
          <ac:chgData name="Aswin_Raj V.P" userId="419ae5d94120ec2f" providerId="LiveId" clId="{185F915B-C6D9-4E96-AF21-D78613788105}" dt="2024-12-09T13:21:31.551" v="2722" actId="700"/>
          <ac:spMkLst>
            <pc:docMk/>
            <pc:sldMk cId="1005607495" sldId="261"/>
            <ac:spMk id="15" creationId="{DC612CA2-4F24-0FA7-7280-DDF52D2677D4}"/>
          </ac:spMkLst>
        </pc:spChg>
        <pc:spChg chg="add del mod ord">
          <ac:chgData name="Aswin_Raj V.P" userId="419ae5d94120ec2f" providerId="LiveId" clId="{185F915B-C6D9-4E96-AF21-D78613788105}" dt="2024-12-09T13:21:31.551" v="2722" actId="700"/>
          <ac:spMkLst>
            <pc:docMk/>
            <pc:sldMk cId="1005607495" sldId="261"/>
            <ac:spMk id="16" creationId="{81E14A13-5910-F3C1-4264-FFB9CD664AC5}"/>
          </ac:spMkLst>
        </pc:spChg>
        <pc:spChg chg="add del mod ord">
          <ac:chgData name="Aswin_Raj V.P" userId="419ae5d94120ec2f" providerId="LiveId" clId="{185F915B-C6D9-4E96-AF21-D78613788105}" dt="2024-12-09T13:21:43.059" v="2723" actId="478"/>
          <ac:spMkLst>
            <pc:docMk/>
            <pc:sldMk cId="1005607495" sldId="261"/>
            <ac:spMk id="17" creationId="{F083BBCD-3992-F6A2-2926-B9831ACCC69A}"/>
          </ac:spMkLst>
        </pc:spChg>
        <pc:spChg chg="add mod ord">
          <ac:chgData name="Aswin_Raj V.P" userId="419ae5d94120ec2f" providerId="LiveId" clId="{185F915B-C6D9-4E96-AF21-D78613788105}" dt="2024-12-09T13:22:48.195" v="2969" actId="1035"/>
          <ac:spMkLst>
            <pc:docMk/>
            <pc:sldMk cId="1005607495" sldId="261"/>
            <ac:spMk id="18" creationId="{377F0EE0-3211-86B6-1E46-4995632FAE2E}"/>
          </ac:spMkLst>
        </pc:spChg>
        <pc:spChg chg="add del mod ord">
          <ac:chgData name="Aswin_Raj V.P" userId="419ae5d94120ec2f" providerId="LiveId" clId="{185F915B-C6D9-4E96-AF21-D78613788105}" dt="2024-12-09T13:22:44.407" v="2944" actId="478"/>
          <ac:spMkLst>
            <pc:docMk/>
            <pc:sldMk cId="1005607495" sldId="261"/>
            <ac:spMk id="19" creationId="{CD08D554-200E-E132-052F-862ECE0BB344}"/>
          </ac:spMkLst>
        </pc:spChg>
        <pc:spChg chg="add del mod">
          <ac:chgData name="Aswin_Raj V.P" userId="419ae5d94120ec2f" providerId="LiveId" clId="{185F915B-C6D9-4E96-AF21-D78613788105}" dt="2024-12-09T19:21:59.443" v="3659" actId="478"/>
          <ac:spMkLst>
            <pc:docMk/>
            <pc:sldMk cId="1005607495" sldId="261"/>
            <ac:spMk id="20" creationId="{4AB2C595-A0E0-9468-0595-56FB373AEC81}"/>
          </ac:spMkLst>
        </pc:spChg>
        <pc:picChg chg="add del mod">
          <ac:chgData name="Aswin_Raj V.P" userId="419ae5d94120ec2f" providerId="LiveId" clId="{185F915B-C6D9-4E96-AF21-D78613788105}" dt="2024-12-09T12:56:07" v="759" actId="478"/>
          <ac:picMkLst>
            <pc:docMk/>
            <pc:sldMk cId="1005607495" sldId="261"/>
            <ac:picMk id="5" creationId="{CA010469-FB48-C9AE-3D3C-7C7812BDAAA1}"/>
          </ac:picMkLst>
        </pc:picChg>
        <pc:picChg chg="add mod">
          <ac:chgData name="Aswin_Raj V.P" userId="419ae5d94120ec2f" providerId="LiveId" clId="{185F915B-C6D9-4E96-AF21-D78613788105}" dt="2024-12-09T13:22:52.214" v="3002" actId="1035"/>
          <ac:picMkLst>
            <pc:docMk/>
            <pc:sldMk cId="1005607495" sldId="261"/>
            <ac:picMk id="7" creationId="{5ECBA41D-35D6-894F-05FB-F2914B3FF5EC}"/>
          </ac:picMkLst>
        </pc:picChg>
        <pc:picChg chg="mod ord">
          <ac:chgData name="Aswin_Raj V.P" userId="419ae5d94120ec2f" providerId="LiveId" clId="{185F915B-C6D9-4E96-AF21-D78613788105}" dt="2024-12-09T19:22:57.069" v="3660" actId="14826"/>
          <ac:picMkLst>
            <pc:docMk/>
            <pc:sldMk cId="1005607495" sldId="261"/>
            <ac:picMk id="9" creationId="{DDE449EB-DFD1-FD94-C289-8C73D0242FE9}"/>
          </ac:picMkLst>
        </pc:picChg>
      </pc:sldChg>
      <pc:sldChg chg="addSp delSp modSp del mod modClrScheme modAnim chgLayout">
        <pc:chgData name="Aswin_Raj V.P" userId="419ae5d94120ec2f" providerId="LiveId" clId="{185F915B-C6D9-4E96-AF21-D78613788105}" dt="2024-12-11T01:01:12.558" v="3661" actId="47"/>
        <pc:sldMkLst>
          <pc:docMk/>
          <pc:sldMk cId="1269086736" sldId="262"/>
        </pc:sldMkLst>
        <pc:spChg chg="del mod ord">
          <ac:chgData name="Aswin_Raj V.P" userId="419ae5d94120ec2f" providerId="LiveId" clId="{185F915B-C6D9-4E96-AF21-D78613788105}" dt="2024-12-09T03:32:37.996" v="0" actId="700"/>
          <ac:spMkLst>
            <pc:docMk/>
            <pc:sldMk cId="1269086736" sldId="262"/>
            <ac:spMk id="2" creationId="{7236B06A-1614-50DE-7337-A28568D6368C}"/>
          </ac:spMkLst>
        </pc:spChg>
        <pc:spChg chg="del">
          <ac:chgData name="Aswin_Raj V.P" userId="419ae5d94120ec2f" providerId="LiveId" clId="{185F915B-C6D9-4E96-AF21-D78613788105}" dt="2024-12-09T03:32:37.996" v="0" actId="700"/>
          <ac:spMkLst>
            <pc:docMk/>
            <pc:sldMk cId="1269086736" sldId="262"/>
            <ac:spMk id="3" creationId="{62760F29-FED9-99FB-9654-4FCD9363A5B1}"/>
          </ac:spMkLst>
        </pc:spChg>
        <pc:spChg chg="del mod ord">
          <ac:chgData name="Aswin_Raj V.P" userId="419ae5d94120ec2f" providerId="LiveId" clId="{185F915B-C6D9-4E96-AF21-D78613788105}" dt="2024-12-09T03:32:37.996" v="0" actId="700"/>
          <ac:spMkLst>
            <pc:docMk/>
            <pc:sldMk cId="1269086736" sldId="262"/>
            <ac:spMk id="4" creationId="{A56884D0-9332-64E5-BADC-875EC5AC93B4}"/>
          </ac:spMkLst>
        </pc:spChg>
        <pc:spChg chg="del">
          <ac:chgData name="Aswin_Raj V.P" userId="419ae5d94120ec2f" providerId="LiveId" clId="{185F915B-C6D9-4E96-AF21-D78613788105}" dt="2024-12-09T03:32:37.996" v="0" actId="700"/>
          <ac:spMkLst>
            <pc:docMk/>
            <pc:sldMk cId="1269086736" sldId="262"/>
            <ac:spMk id="5" creationId="{68F0EA2E-531C-1824-D938-352D054594C7}"/>
          </ac:spMkLst>
        </pc:spChg>
        <pc:spChg chg="del">
          <ac:chgData name="Aswin_Raj V.P" userId="419ae5d94120ec2f" providerId="LiveId" clId="{185F915B-C6D9-4E96-AF21-D78613788105}" dt="2024-12-09T03:32:37.996" v="0" actId="700"/>
          <ac:spMkLst>
            <pc:docMk/>
            <pc:sldMk cId="1269086736" sldId="262"/>
            <ac:spMk id="6" creationId="{932F8969-0F11-6E22-DD8E-EE6F22ADD922}"/>
          </ac:spMkLst>
        </pc:spChg>
        <pc:spChg chg="add del mod ord">
          <ac:chgData name="Aswin_Raj V.P" userId="419ae5d94120ec2f" providerId="LiveId" clId="{185F915B-C6D9-4E96-AF21-D78613788105}" dt="2024-12-09T13:03:35.233" v="1163" actId="478"/>
          <ac:spMkLst>
            <pc:docMk/>
            <pc:sldMk cId="1269086736" sldId="262"/>
            <ac:spMk id="7" creationId="{42437CC0-4DFD-ADDE-2DF9-0CB2FFC80167}"/>
          </ac:spMkLst>
        </pc:spChg>
        <pc:spChg chg="add del mod ord">
          <ac:chgData name="Aswin_Raj V.P" userId="419ae5d94120ec2f" providerId="LiveId" clId="{185F915B-C6D9-4E96-AF21-D78613788105}" dt="2024-12-09T13:17:48.064" v="2190" actId="478"/>
          <ac:spMkLst>
            <pc:docMk/>
            <pc:sldMk cId="1269086736" sldId="262"/>
            <ac:spMk id="8" creationId="{7BA97135-9FF4-BB67-861B-E06905BBB456}"/>
          </ac:spMkLst>
        </pc:spChg>
        <pc:spChg chg="add del mod ord">
          <ac:chgData name="Aswin_Raj V.P" userId="419ae5d94120ec2f" providerId="LiveId" clId="{185F915B-C6D9-4E96-AF21-D78613788105}" dt="2024-12-09T13:16:56.682" v="2059" actId="478"/>
          <ac:spMkLst>
            <pc:docMk/>
            <pc:sldMk cId="1269086736" sldId="262"/>
            <ac:spMk id="9" creationId="{AAD31097-971E-0ED4-D929-6E39EAA52587}"/>
          </ac:spMkLst>
        </pc:spChg>
        <pc:spChg chg="add mod ord">
          <ac:chgData name="Aswin_Raj V.P" userId="419ae5d94120ec2f" providerId="LiveId" clId="{185F915B-C6D9-4E96-AF21-D78613788105}" dt="2024-12-09T13:18:26.215" v="2249" actId="20577"/>
          <ac:spMkLst>
            <pc:docMk/>
            <pc:sldMk cId="1269086736" sldId="262"/>
            <ac:spMk id="10" creationId="{85116B59-96F2-0D1F-0213-033C0B0DF756}"/>
          </ac:spMkLst>
        </pc:spChg>
        <pc:spChg chg="add mod ord">
          <ac:chgData name="Aswin_Raj V.P" userId="419ae5d94120ec2f" providerId="LiveId" clId="{185F915B-C6D9-4E96-AF21-D78613788105}" dt="2024-12-09T13:18:22.643" v="2248" actId="14100"/>
          <ac:spMkLst>
            <pc:docMk/>
            <pc:sldMk cId="1269086736" sldId="262"/>
            <ac:spMk id="11" creationId="{C2E8E338-BDA5-2E86-418C-C22E8BF9387D}"/>
          </ac:spMkLst>
        </pc:spChg>
        <pc:spChg chg="add del mod ord">
          <ac:chgData name="Aswin_Raj V.P" userId="419ae5d94120ec2f" providerId="LiveId" clId="{185F915B-C6D9-4E96-AF21-D78613788105}" dt="2024-12-09T13:17:53.056" v="2192" actId="478"/>
          <ac:spMkLst>
            <pc:docMk/>
            <pc:sldMk cId="1269086736" sldId="262"/>
            <ac:spMk id="12" creationId="{8B2FA2D0-D94D-F4CF-3A47-B7D7BE9309F6}"/>
          </ac:spMkLst>
        </pc:spChg>
        <pc:spChg chg="add del mod">
          <ac:chgData name="Aswin_Raj V.P" userId="419ae5d94120ec2f" providerId="LiveId" clId="{185F915B-C6D9-4E96-AF21-D78613788105}" dt="2024-12-09T13:17:50.760" v="2191" actId="478"/>
          <ac:spMkLst>
            <pc:docMk/>
            <pc:sldMk cId="1269086736" sldId="262"/>
            <ac:spMk id="14" creationId="{74D06B6B-ED6A-19A5-8013-944D3C3293BF}"/>
          </ac:spMkLst>
        </pc:spChg>
        <pc:picChg chg="add del mod">
          <ac:chgData name="Aswin_Raj V.P" userId="419ae5d94120ec2f" providerId="LiveId" clId="{185F915B-C6D9-4E96-AF21-D78613788105}" dt="2024-12-09T13:06:21.629" v="1451" actId="478"/>
          <ac:picMkLst>
            <pc:docMk/>
            <pc:sldMk cId="1269086736" sldId="262"/>
            <ac:picMk id="3" creationId="{A5A4F5D3-5301-5C4E-889C-8EEF57ED15E8}"/>
          </ac:picMkLst>
        </pc:picChg>
        <pc:picChg chg="add mod">
          <ac:chgData name="Aswin_Raj V.P" userId="419ae5d94120ec2f" providerId="LiveId" clId="{185F915B-C6D9-4E96-AF21-D78613788105}" dt="2024-12-09T13:17:56.290" v="2227" actId="1037"/>
          <ac:picMkLst>
            <pc:docMk/>
            <pc:sldMk cId="1269086736" sldId="262"/>
            <ac:picMk id="5" creationId="{6A46856D-8BE5-1327-2B8A-7C7FF5CAE970}"/>
          </ac:picMkLst>
        </pc:picChg>
        <pc:picChg chg="add mod">
          <ac:chgData name="Aswin_Raj V.P" userId="419ae5d94120ec2f" providerId="LiveId" clId="{185F915B-C6D9-4E96-AF21-D78613788105}" dt="2024-12-09T13:10:16.604" v="1722" actId="1035"/>
          <ac:picMkLst>
            <pc:docMk/>
            <pc:sldMk cId="1269086736" sldId="262"/>
            <ac:picMk id="6" creationId="{81FBE95B-D0B9-8D24-3DBF-754FE5C81068}"/>
          </ac:picMkLst>
        </pc:picChg>
      </pc:sldChg>
      <pc:sldChg chg="addSp delSp modSp new mod ord modClrScheme modAnim chgLayout">
        <pc:chgData name="Aswin_Raj V.P" userId="419ae5d94120ec2f" providerId="LiveId" clId="{185F915B-C6D9-4E96-AF21-D78613788105}" dt="2024-12-09T15:39:58.613" v="3277"/>
        <pc:sldMkLst>
          <pc:docMk/>
          <pc:sldMk cId="3516024733" sldId="263"/>
        </pc:sldMkLst>
        <pc:spChg chg="del mod">
          <ac:chgData name="Aswin_Raj V.P" userId="419ae5d94120ec2f" providerId="LiveId" clId="{185F915B-C6D9-4E96-AF21-D78613788105}" dt="2024-12-09T03:47:23.123" v="74" actId="478"/>
          <ac:spMkLst>
            <pc:docMk/>
            <pc:sldMk cId="3516024733" sldId="263"/>
            <ac:spMk id="2" creationId="{117BA2E2-A8A5-5C24-1802-21AA9D60432F}"/>
          </ac:spMkLst>
        </pc:spChg>
        <pc:spChg chg="add del mod ord">
          <ac:chgData name="Aswin_Raj V.P" userId="419ae5d94120ec2f" providerId="LiveId" clId="{185F915B-C6D9-4E96-AF21-D78613788105}" dt="2024-12-09T13:15:37.847" v="1959" actId="478"/>
          <ac:spMkLst>
            <pc:docMk/>
            <pc:sldMk cId="3516024733" sldId="263"/>
            <ac:spMk id="2" creationId="{719C7115-7A7D-030E-8DD6-C830F04A9AA5}"/>
          </ac:spMkLst>
        </pc:spChg>
        <pc:spChg chg="add mod ord">
          <ac:chgData name="Aswin_Raj V.P" userId="419ae5d94120ec2f" providerId="LiveId" clId="{185F915B-C6D9-4E96-AF21-D78613788105}" dt="2024-12-09T13:16:00.768" v="2032" actId="113"/>
          <ac:spMkLst>
            <pc:docMk/>
            <pc:sldMk cId="3516024733" sldId="263"/>
            <ac:spMk id="3" creationId="{47E93D0E-6EAC-9C2C-79A6-BC53E4A447FE}"/>
          </ac:spMkLst>
        </pc:spChg>
        <pc:spChg chg="del">
          <ac:chgData name="Aswin_Raj V.P" userId="419ae5d94120ec2f" providerId="LiveId" clId="{185F915B-C6D9-4E96-AF21-D78613788105}" dt="2024-12-09T03:47:37.361" v="75" actId="478"/>
          <ac:spMkLst>
            <pc:docMk/>
            <pc:sldMk cId="3516024733" sldId="263"/>
            <ac:spMk id="3" creationId="{60601D19-D156-C2DF-0F7B-82B623E2FAF7}"/>
          </ac:spMkLst>
        </pc:spChg>
        <pc:spChg chg="add del mod ord">
          <ac:chgData name="Aswin_Raj V.P" userId="419ae5d94120ec2f" providerId="LiveId" clId="{185F915B-C6D9-4E96-AF21-D78613788105}" dt="2024-12-09T13:16:34.516" v="2056" actId="478"/>
          <ac:spMkLst>
            <pc:docMk/>
            <pc:sldMk cId="3516024733" sldId="263"/>
            <ac:spMk id="4" creationId="{4B9B3235-6256-8847-4CD0-2E3419180112}"/>
          </ac:spMkLst>
        </pc:spChg>
        <pc:spChg chg="add mod ord">
          <ac:chgData name="Aswin_Raj V.P" userId="419ae5d94120ec2f" providerId="LiveId" clId="{185F915B-C6D9-4E96-AF21-D78613788105}" dt="2024-12-09T13:16:27.519" v="2055" actId="20577"/>
          <ac:spMkLst>
            <pc:docMk/>
            <pc:sldMk cId="3516024733" sldId="263"/>
            <ac:spMk id="6" creationId="{7D7571E1-9702-0AD3-AC93-2998307209E3}"/>
          </ac:spMkLst>
        </pc:spChg>
        <pc:spChg chg="add del mod ord">
          <ac:chgData name="Aswin_Raj V.P" userId="419ae5d94120ec2f" providerId="LiveId" clId="{185F915B-C6D9-4E96-AF21-D78613788105}" dt="2024-12-09T13:16:41.513" v="2057" actId="478"/>
          <ac:spMkLst>
            <pc:docMk/>
            <pc:sldMk cId="3516024733" sldId="263"/>
            <ac:spMk id="8" creationId="{16B3602B-A45E-9A58-BB75-04B03130747D}"/>
          </ac:spMkLst>
        </pc:spChg>
        <pc:picChg chg="add mod">
          <ac:chgData name="Aswin_Raj V.P" userId="419ae5d94120ec2f" providerId="LiveId" clId="{185F915B-C6D9-4E96-AF21-D78613788105}" dt="2024-12-09T13:05:32.989" v="1370" actId="1036"/>
          <ac:picMkLst>
            <pc:docMk/>
            <pc:sldMk cId="3516024733" sldId="263"/>
            <ac:picMk id="5" creationId="{1C95B703-1A1B-B822-A26B-F3BB5260A06E}"/>
          </ac:picMkLst>
        </pc:picChg>
        <pc:picChg chg="add mod">
          <ac:chgData name="Aswin_Raj V.P" userId="419ae5d94120ec2f" providerId="LiveId" clId="{185F915B-C6D9-4E96-AF21-D78613788105}" dt="2024-12-09T13:05:35.487" v="1389" actId="1036"/>
          <ac:picMkLst>
            <pc:docMk/>
            <pc:sldMk cId="3516024733" sldId="263"/>
            <ac:picMk id="7" creationId="{1C8ECC02-06E9-0C22-4642-592C982E8348}"/>
          </ac:picMkLst>
        </pc:picChg>
      </pc:sldChg>
      <pc:sldChg chg="modSp new mod ord modAnim">
        <pc:chgData name="Aswin_Raj V.P" userId="419ae5d94120ec2f" providerId="LiveId" clId="{185F915B-C6D9-4E96-AF21-D78613788105}" dt="2024-12-09T18:14:09.827" v="3601" actId="2711"/>
        <pc:sldMkLst>
          <pc:docMk/>
          <pc:sldMk cId="573397461" sldId="264"/>
        </pc:sldMkLst>
        <pc:spChg chg="mod">
          <ac:chgData name="Aswin_Raj V.P" userId="419ae5d94120ec2f" providerId="LiveId" clId="{185F915B-C6D9-4E96-AF21-D78613788105}" dt="2024-12-09T03:42:20.885" v="59" actId="2711"/>
          <ac:spMkLst>
            <pc:docMk/>
            <pc:sldMk cId="573397461" sldId="264"/>
            <ac:spMk id="2" creationId="{B894F545-F5D1-4C02-D10E-C474388647E1}"/>
          </ac:spMkLst>
        </pc:spChg>
        <pc:spChg chg="mod">
          <ac:chgData name="Aswin_Raj V.P" userId="419ae5d94120ec2f" providerId="LiveId" clId="{185F915B-C6D9-4E96-AF21-D78613788105}" dt="2024-12-09T18:14:09.827" v="3601" actId="2711"/>
          <ac:spMkLst>
            <pc:docMk/>
            <pc:sldMk cId="573397461" sldId="264"/>
            <ac:spMk id="3" creationId="{B1162E7A-68C0-325F-272F-13BFAE4E51FE}"/>
          </ac:spMkLst>
        </pc:spChg>
      </pc:sldChg>
      <pc:sldChg chg="modSp new del mod modAnim">
        <pc:chgData name="Aswin_Raj V.P" userId="419ae5d94120ec2f" providerId="LiveId" clId="{185F915B-C6D9-4E96-AF21-D78613788105}" dt="2024-12-09T17:18:05.715" v="3533" actId="47"/>
        <pc:sldMkLst>
          <pc:docMk/>
          <pc:sldMk cId="2265880191" sldId="265"/>
        </pc:sldMkLst>
        <pc:spChg chg="mod">
          <ac:chgData name="Aswin_Raj V.P" userId="419ae5d94120ec2f" providerId="LiveId" clId="{185F915B-C6D9-4E96-AF21-D78613788105}" dt="2024-12-09T03:43:12.372" v="67" actId="2711"/>
          <ac:spMkLst>
            <pc:docMk/>
            <pc:sldMk cId="2265880191" sldId="265"/>
            <ac:spMk id="2" creationId="{D9B1412B-F78A-1B8D-DAC4-2062B1BABF2A}"/>
          </ac:spMkLst>
        </pc:spChg>
        <pc:spChg chg="mod">
          <ac:chgData name="Aswin_Raj V.P" userId="419ae5d94120ec2f" providerId="LiveId" clId="{185F915B-C6D9-4E96-AF21-D78613788105}" dt="2024-12-09T03:43:08.077" v="66" actId="2710"/>
          <ac:spMkLst>
            <pc:docMk/>
            <pc:sldMk cId="2265880191" sldId="265"/>
            <ac:spMk id="3" creationId="{01C1A960-9A71-2E1B-8BEE-F33CD552C76E}"/>
          </ac:spMkLst>
        </pc:spChg>
      </pc:sldChg>
      <pc:sldChg chg="modSp new mod modAnim">
        <pc:chgData name="Aswin_Raj V.P" userId="419ae5d94120ec2f" providerId="LiveId" clId="{185F915B-C6D9-4E96-AF21-D78613788105}" dt="2024-12-09T15:53:08.660" v="3340"/>
        <pc:sldMkLst>
          <pc:docMk/>
          <pc:sldMk cId="2353370187" sldId="266"/>
        </pc:sldMkLst>
        <pc:spChg chg="mod">
          <ac:chgData name="Aswin_Raj V.P" userId="419ae5d94120ec2f" providerId="LiveId" clId="{185F915B-C6D9-4E96-AF21-D78613788105}" dt="2024-12-09T03:43:26.886" v="69" actId="2711"/>
          <ac:spMkLst>
            <pc:docMk/>
            <pc:sldMk cId="2353370187" sldId="266"/>
            <ac:spMk id="2" creationId="{7A02F981-BEC3-08A7-46ED-8B4D09063021}"/>
          </ac:spMkLst>
        </pc:spChg>
        <pc:spChg chg="mod">
          <ac:chgData name="Aswin_Raj V.P" userId="419ae5d94120ec2f" providerId="LiveId" clId="{185F915B-C6D9-4E96-AF21-D78613788105}" dt="2024-12-09T03:43:39.342" v="71" actId="2711"/>
          <ac:spMkLst>
            <pc:docMk/>
            <pc:sldMk cId="2353370187" sldId="266"/>
            <ac:spMk id="3" creationId="{94644FE0-9066-2211-012A-1177D91FCD3A}"/>
          </ac:spMkLst>
        </pc:spChg>
      </pc:sldChg>
      <pc:sldChg chg="addSp delSp modSp new mod modClrScheme chgLayout">
        <pc:chgData name="Aswin_Raj V.P" userId="419ae5d94120ec2f" providerId="LiveId" clId="{185F915B-C6D9-4E96-AF21-D78613788105}" dt="2024-12-09T03:43:49.831" v="72" actId="2711"/>
        <pc:sldMkLst>
          <pc:docMk/>
          <pc:sldMk cId="3552604870" sldId="267"/>
        </pc:sldMkLst>
        <pc:spChg chg="del mod ord">
          <ac:chgData name="Aswin_Raj V.P" userId="419ae5d94120ec2f" providerId="LiveId" clId="{185F915B-C6D9-4E96-AF21-D78613788105}" dt="2024-12-09T03:39:58.921" v="41" actId="700"/>
          <ac:spMkLst>
            <pc:docMk/>
            <pc:sldMk cId="3552604870" sldId="267"/>
            <ac:spMk id="2" creationId="{EE4BCB49-BBE5-0828-3D84-C00D2B7D3A37}"/>
          </ac:spMkLst>
        </pc:spChg>
        <pc:spChg chg="del mod ord">
          <ac:chgData name="Aswin_Raj V.P" userId="419ae5d94120ec2f" providerId="LiveId" clId="{185F915B-C6D9-4E96-AF21-D78613788105}" dt="2024-12-09T03:39:58.921" v="41" actId="700"/>
          <ac:spMkLst>
            <pc:docMk/>
            <pc:sldMk cId="3552604870" sldId="267"/>
            <ac:spMk id="3" creationId="{EAC6A894-1CFE-1274-D536-27B3D15D338D}"/>
          </ac:spMkLst>
        </pc:spChg>
        <pc:spChg chg="add mod ord">
          <ac:chgData name="Aswin_Raj V.P" userId="419ae5d94120ec2f" providerId="LiveId" clId="{185F915B-C6D9-4E96-AF21-D78613788105}" dt="2024-12-09T03:43:49.831" v="72" actId="2711"/>
          <ac:spMkLst>
            <pc:docMk/>
            <pc:sldMk cId="3552604870" sldId="267"/>
            <ac:spMk id="4" creationId="{B1A52152-AF28-4678-704F-468A05013722}"/>
          </ac:spMkLst>
        </pc:spChg>
        <pc:spChg chg="add del mod ord">
          <ac:chgData name="Aswin_Raj V.P" userId="419ae5d94120ec2f" providerId="LiveId" clId="{185F915B-C6D9-4E96-AF21-D78613788105}" dt="2024-12-09T03:40:10.387" v="51" actId="478"/>
          <ac:spMkLst>
            <pc:docMk/>
            <pc:sldMk cId="3552604870" sldId="267"/>
            <ac:spMk id="5" creationId="{9B5D477E-B559-AE50-BC39-0677429F8D4F}"/>
          </ac:spMkLst>
        </pc:spChg>
      </pc:sldChg>
      <pc:sldChg chg="addSp delSp modSp new mod ord">
        <pc:chgData name="Aswin_Raj V.P" userId="419ae5d94120ec2f" providerId="LiveId" clId="{185F915B-C6D9-4E96-AF21-D78613788105}" dt="2024-12-09T15:36:53.218" v="3226" actId="14826"/>
        <pc:sldMkLst>
          <pc:docMk/>
          <pc:sldMk cId="3803769002" sldId="268"/>
        </pc:sldMkLst>
        <pc:spChg chg="del">
          <ac:chgData name="Aswin_Raj V.P" userId="419ae5d94120ec2f" providerId="LiveId" clId="{185F915B-C6D9-4E96-AF21-D78613788105}" dt="2024-12-09T04:03:01.085" v="118" actId="478"/>
          <ac:spMkLst>
            <pc:docMk/>
            <pc:sldMk cId="3803769002" sldId="268"/>
            <ac:spMk id="2" creationId="{246CDC2D-C5D9-1CD9-5C24-E26FE1FB0B21}"/>
          </ac:spMkLst>
        </pc:spChg>
        <pc:spChg chg="del">
          <ac:chgData name="Aswin_Raj V.P" userId="419ae5d94120ec2f" providerId="LiveId" clId="{185F915B-C6D9-4E96-AF21-D78613788105}" dt="2024-12-09T04:05:12.088" v="119" actId="931"/>
          <ac:spMkLst>
            <pc:docMk/>
            <pc:sldMk cId="3803769002" sldId="268"/>
            <ac:spMk id="3" creationId="{08E695D5-88D0-15AF-D945-02563FEACE8F}"/>
          </ac:spMkLst>
        </pc:spChg>
        <pc:picChg chg="add del mod">
          <ac:chgData name="Aswin_Raj V.P" userId="419ae5d94120ec2f" providerId="LiveId" clId="{185F915B-C6D9-4E96-AF21-D78613788105}" dt="2024-12-09T15:28:10.508" v="3140" actId="478"/>
          <ac:picMkLst>
            <pc:docMk/>
            <pc:sldMk cId="3803769002" sldId="268"/>
            <ac:picMk id="3" creationId="{78720478-7725-959E-A242-27616DCBB27F}"/>
          </ac:picMkLst>
        </pc:picChg>
        <pc:picChg chg="add mod">
          <ac:chgData name="Aswin_Raj V.P" userId="419ae5d94120ec2f" providerId="LiveId" clId="{185F915B-C6D9-4E96-AF21-D78613788105}" dt="2024-12-09T04:05:22.841" v="200" actId="1038"/>
          <ac:picMkLst>
            <pc:docMk/>
            <pc:sldMk cId="3803769002" sldId="268"/>
            <ac:picMk id="5" creationId="{DA702C0E-D85C-8B4A-4D17-8DE0A5C7E4FE}"/>
          </ac:picMkLst>
        </pc:picChg>
        <pc:picChg chg="add del mod">
          <ac:chgData name="Aswin_Raj V.P" userId="419ae5d94120ec2f" providerId="LiveId" clId="{185F915B-C6D9-4E96-AF21-D78613788105}" dt="2024-12-09T15:36:53.218" v="3226" actId="14826"/>
          <ac:picMkLst>
            <pc:docMk/>
            <pc:sldMk cId="3803769002" sldId="268"/>
            <ac:picMk id="7" creationId="{0CC6EE37-1359-7390-C649-D6D7476B38C6}"/>
          </ac:picMkLst>
        </pc:picChg>
      </pc:sldChg>
      <pc:sldChg chg="addSp delSp modSp new mod modAnim">
        <pc:chgData name="Aswin_Raj V.P" userId="419ae5d94120ec2f" providerId="LiveId" clId="{185F915B-C6D9-4E96-AF21-D78613788105}" dt="2024-12-09T15:40:09.665" v="3280"/>
        <pc:sldMkLst>
          <pc:docMk/>
          <pc:sldMk cId="1325635862" sldId="269"/>
        </pc:sldMkLst>
        <pc:spChg chg="mod">
          <ac:chgData name="Aswin_Raj V.P" userId="419ae5d94120ec2f" providerId="LiveId" clId="{185F915B-C6D9-4E96-AF21-D78613788105}" dt="2024-12-09T13:24:01.657" v="3053" actId="14100"/>
          <ac:spMkLst>
            <pc:docMk/>
            <pc:sldMk cId="1325635862" sldId="269"/>
            <ac:spMk id="2" creationId="{2A0F8ABD-40A4-BF2D-4D61-04FA32B1E142}"/>
          </ac:spMkLst>
        </pc:spChg>
        <pc:spChg chg="del">
          <ac:chgData name="Aswin_Raj V.P" userId="419ae5d94120ec2f" providerId="LiveId" clId="{185F915B-C6D9-4E96-AF21-D78613788105}" dt="2024-12-09T14:16:19.184" v="3056" actId="931"/>
          <ac:spMkLst>
            <pc:docMk/>
            <pc:sldMk cId="1325635862" sldId="269"/>
            <ac:spMk id="3" creationId="{D1E91714-A1C0-C360-660E-4B0A0898BD53}"/>
          </ac:spMkLst>
        </pc:spChg>
        <pc:spChg chg="add del mod">
          <ac:chgData name="Aswin_Raj V.P" userId="419ae5d94120ec2f" providerId="LiveId" clId="{185F915B-C6D9-4E96-AF21-D78613788105}" dt="2024-12-09T14:17:03.375" v="3061" actId="931"/>
          <ac:spMkLst>
            <pc:docMk/>
            <pc:sldMk cId="1325635862" sldId="269"/>
            <ac:spMk id="7" creationId="{10B4696C-FB4D-5DD2-3FBE-74C382FAD4BA}"/>
          </ac:spMkLst>
        </pc:spChg>
        <pc:spChg chg="add del mod">
          <ac:chgData name="Aswin_Raj V.P" userId="419ae5d94120ec2f" providerId="LiveId" clId="{185F915B-C6D9-4E96-AF21-D78613788105}" dt="2024-12-09T14:21:53.888" v="3064" actId="931"/>
          <ac:spMkLst>
            <pc:docMk/>
            <pc:sldMk cId="1325635862" sldId="269"/>
            <ac:spMk id="11" creationId="{937943CE-81B8-CFAB-8CE4-E3616D25C8AD}"/>
          </ac:spMkLst>
        </pc:spChg>
        <pc:spChg chg="add mod">
          <ac:chgData name="Aswin_Raj V.P" userId="419ae5d94120ec2f" providerId="LiveId" clId="{185F915B-C6D9-4E96-AF21-D78613788105}" dt="2024-12-09T15:25:12.081" v="3086" actId="2711"/>
          <ac:spMkLst>
            <pc:docMk/>
            <pc:sldMk cId="1325635862" sldId="269"/>
            <ac:spMk id="15" creationId="{9BA32A1B-6EEE-D61D-5328-E175AA8CA18A}"/>
          </ac:spMkLst>
        </pc:spChg>
        <pc:picChg chg="add del mod">
          <ac:chgData name="Aswin_Raj V.P" userId="419ae5d94120ec2f" providerId="LiveId" clId="{185F915B-C6D9-4E96-AF21-D78613788105}" dt="2024-12-09T14:16:51.475" v="3060" actId="478"/>
          <ac:picMkLst>
            <pc:docMk/>
            <pc:sldMk cId="1325635862" sldId="269"/>
            <ac:picMk id="5" creationId="{BF21E805-4132-2752-F852-DA720A05B10E}"/>
          </ac:picMkLst>
        </pc:picChg>
        <pc:picChg chg="add del mod">
          <ac:chgData name="Aswin_Raj V.P" userId="419ae5d94120ec2f" providerId="LiveId" clId="{185F915B-C6D9-4E96-AF21-D78613788105}" dt="2024-12-09T14:17:15.687" v="3063" actId="478"/>
          <ac:picMkLst>
            <pc:docMk/>
            <pc:sldMk cId="1325635862" sldId="269"/>
            <ac:picMk id="9" creationId="{9F06C2A8-F95D-A988-9785-208A53F379FD}"/>
          </ac:picMkLst>
        </pc:picChg>
        <pc:picChg chg="add del mod">
          <ac:chgData name="Aswin_Raj V.P" userId="419ae5d94120ec2f" providerId="LiveId" clId="{185F915B-C6D9-4E96-AF21-D78613788105}" dt="2024-12-09T15:24:09.156" v="3066" actId="478"/>
          <ac:picMkLst>
            <pc:docMk/>
            <pc:sldMk cId="1325635862" sldId="269"/>
            <ac:picMk id="13" creationId="{28F5989A-FF5C-2752-FC07-794DC5C202D6}"/>
          </ac:picMkLst>
        </pc:picChg>
        <pc:picChg chg="add mod">
          <ac:chgData name="Aswin_Raj V.P" userId="419ae5d94120ec2f" providerId="LiveId" clId="{185F915B-C6D9-4E96-AF21-D78613788105}" dt="2024-12-09T15:25:17.397" v="3117" actId="1038"/>
          <ac:picMkLst>
            <pc:docMk/>
            <pc:sldMk cId="1325635862" sldId="269"/>
            <ac:picMk id="17" creationId="{DB52025C-EB50-F9D7-4BF2-D723BE50FE76}"/>
          </ac:picMkLst>
        </pc:picChg>
      </pc:sldChg>
      <pc:sldChg chg="addSp delSp modSp new mod modClrScheme modAnim chgLayout">
        <pc:chgData name="Aswin_Raj V.P" userId="419ae5d94120ec2f" providerId="LiveId" clId="{185F915B-C6D9-4E96-AF21-D78613788105}" dt="2024-12-09T15:39:44.891" v="3273"/>
        <pc:sldMkLst>
          <pc:docMk/>
          <pc:sldMk cId="377860677" sldId="270"/>
        </pc:sldMkLst>
        <pc:spChg chg="del">
          <ac:chgData name="Aswin_Raj V.P" userId="419ae5d94120ec2f" providerId="LiveId" clId="{185F915B-C6D9-4E96-AF21-D78613788105}" dt="2024-12-09T13:12:38.483" v="1723" actId="478"/>
          <ac:spMkLst>
            <pc:docMk/>
            <pc:sldMk cId="377860677" sldId="270"/>
            <ac:spMk id="2" creationId="{ECC96DCE-CA34-5953-DD17-48AEF2CB64B7}"/>
          </ac:spMkLst>
        </pc:spChg>
        <pc:spChg chg="del">
          <ac:chgData name="Aswin_Raj V.P" userId="419ae5d94120ec2f" providerId="LiveId" clId="{185F915B-C6D9-4E96-AF21-D78613788105}" dt="2024-12-09T13:08:25.611" v="1487" actId="931"/>
          <ac:spMkLst>
            <pc:docMk/>
            <pc:sldMk cId="377860677" sldId="270"/>
            <ac:spMk id="3" creationId="{2AC373CD-ACC6-D57E-8CEB-EB6CFFE83DA5}"/>
          </ac:spMkLst>
        </pc:spChg>
        <pc:spChg chg="add del mod ord">
          <ac:chgData name="Aswin_Raj V.P" userId="419ae5d94120ec2f" providerId="LiveId" clId="{185F915B-C6D9-4E96-AF21-D78613788105}" dt="2024-12-09T13:19:06.571" v="2259" actId="478"/>
          <ac:spMkLst>
            <pc:docMk/>
            <pc:sldMk cId="377860677" sldId="270"/>
            <ac:spMk id="7" creationId="{F1C7C091-1D64-3892-815E-4523F168988C}"/>
          </ac:spMkLst>
        </pc:spChg>
        <pc:spChg chg="add del mod ord">
          <ac:chgData name="Aswin_Raj V.P" userId="419ae5d94120ec2f" providerId="LiveId" clId="{185F915B-C6D9-4E96-AF21-D78613788105}" dt="2024-12-09T13:19:03.997" v="2258" actId="478"/>
          <ac:spMkLst>
            <pc:docMk/>
            <pc:sldMk cId="377860677" sldId="270"/>
            <ac:spMk id="12" creationId="{2D0DA938-DE2E-E1B7-FD45-F686B0F17B6A}"/>
          </ac:spMkLst>
        </pc:spChg>
        <pc:spChg chg="add mod ord">
          <ac:chgData name="Aswin_Raj V.P" userId="419ae5d94120ec2f" providerId="LiveId" clId="{185F915B-C6D9-4E96-AF21-D78613788105}" dt="2024-12-09T13:19:21.257" v="2328" actId="1037"/>
          <ac:spMkLst>
            <pc:docMk/>
            <pc:sldMk cId="377860677" sldId="270"/>
            <ac:spMk id="13" creationId="{F9DCAEB2-5D55-1F75-1182-D545A58EF023}"/>
          </ac:spMkLst>
        </pc:spChg>
        <pc:spChg chg="add mod ord">
          <ac:chgData name="Aswin_Raj V.P" userId="419ae5d94120ec2f" providerId="LiveId" clId="{185F915B-C6D9-4E96-AF21-D78613788105}" dt="2024-12-09T13:19:49.859" v="2466" actId="1035"/>
          <ac:spMkLst>
            <pc:docMk/>
            <pc:sldMk cId="377860677" sldId="270"/>
            <ac:spMk id="14" creationId="{320441F5-E5F6-1128-5786-2BAF9960AB02}"/>
          </ac:spMkLst>
        </pc:spChg>
        <pc:spChg chg="add del mod ord">
          <ac:chgData name="Aswin_Raj V.P" userId="419ae5d94120ec2f" providerId="LiveId" clId="{185F915B-C6D9-4E96-AF21-D78613788105}" dt="2024-12-09T13:19:09.728" v="2260" actId="478"/>
          <ac:spMkLst>
            <pc:docMk/>
            <pc:sldMk cId="377860677" sldId="270"/>
            <ac:spMk id="15" creationId="{478C2B90-1F99-9D90-7F5D-300C1EF73442}"/>
          </ac:spMkLst>
        </pc:spChg>
        <pc:picChg chg="add del mod">
          <ac:chgData name="Aswin_Raj V.P" userId="419ae5d94120ec2f" providerId="LiveId" clId="{185F915B-C6D9-4E96-AF21-D78613788105}" dt="2024-12-09T13:08:39.525" v="1488" actId="21"/>
          <ac:picMkLst>
            <pc:docMk/>
            <pc:sldMk cId="377860677" sldId="270"/>
            <ac:picMk id="5" creationId="{81FBE95B-D0B9-8D24-3DBF-754FE5C81068}"/>
          </ac:picMkLst>
        </pc:picChg>
        <pc:picChg chg="add mod">
          <ac:chgData name="Aswin_Raj V.P" userId="419ae5d94120ec2f" providerId="LiveId" clId="{185F915B-C6D9-4E96-AF21-D78613788105}" dt="2024-12-09T13:19:52.367" v="2474" actId="1035"/>
          <ac:picMkLst>
            <pc:docMk/>
            <pc:sldMk cId="377860677" sldId="270"/>
            <ac:picMk id="9" creationId="{22DBC598-5C41-A21D-8523-40D16C829F04}"/>
          </ac:picMkLst>
        </pc:picChg>
        <pc:picChg chg="add mod">
          <ac:chgData name="Aswin_Raj V.P" userId="419ae5d94120ec2f" providerId="LiveId" clId="{185F915B-C6D9-4E96-AF21-D78613788105}" dt="2024-12-09T13:19:54.589" v="2484" actId="1038"/>
          <ac:picMkLst>
            <pc:docMk/>
            <pc:sldMk cId="377860677" sldId="270"/>
            <ac:picMk id="11" creationId="{80132934-A494-4EDA-E8D7-942F1AB10C1E}"/>
          </ac:picMkLst>
        </pc:picChg>
      </pc:sldChg>
      <pc:sldChg chg="addSp delSp modSp new add del mod modAnim">
        <pc:chgData name="Aswin_Raj V.P" userId="419ae5d94120ec2f" providerId="LiveId" clId="{185F915B-C6D9-4E96-AF21-D78613788105}" dt="2024-12-09T15:48:48.745" v="3326" actId="1038"/>
        <pc:sldMkLst>
          <pc:docMk/>
          <pc:sldMk cId="4001222520" sldId="271"/>
        </pc:sldMkLst>
        <pc:spChg chg="del">
          <ac:chgData name="Aswin_Raj V.P" userId="419ae5d94120ec2f" providerId="LiveId" clId="{185F915B-C6D9-4E96-AF21-D78613788105}" dt="2024-12-09T15:25:28.903" v="3119" actId="478"/>
          <ac:spMkLst>
            <pc:docMk/>
            <pc:sldMk cId="4001222520" sldId="271"/>
            <ac:spMk id="2" creationId="{4DF727B2-3E6C-D9EE-5D67-B2ED4C52027B}"/>
          </ac:spMkLst>
        </pc:spChg>
        <pc:spChg chg="mod">
          <ac:chgData name="Aswin_Raj V.P" userId="419ae5d94120ec2f" providerId="LiveId" clId="{185F915B-C6D9-4E96-AF21-D78613788105}" dt="2024-12-09T15:48:38.989" v="3305" actId="20577"/>
          <ac:spMkLst>
            <pc:docMk/>
            <pc:sldMk cId="4001222520" sldId="271"/>
            <ac:spMk id="3" creationId="{711192D5-BD2E-78EA-CACE-1D655E695AC9}"/>
          </ac:spMkLst>
        </pc:spChg>
        <pc:picChg chg="add mod">
          <ac:chgData name="Aswin_Raj V.P" userId="419ae5d94120ec2f" providerId="LiveId" clId="{185F915B-C6D9-4E96-AF21-D78613788105}" dt="2024-12-09T15:48:48.745" v="3326" actId="1038"/>
          <ac:picMkLst>
            <pc:docMk/>
            <pc:sldMk cId="4001222520" sldId="271"/>
            <ac:picMk id="5" creationId="{37354F9E-507F-63A6-40F9-36DD0B6B869F}"/>
          </ac:picMkLst>
        </pc:picChg>
      </pc:sldChg>
      <pc:sldChg chg="addSp delSp modSp new mod modAnim chgLayout">
        <pc:chgData name="Aswin_Raj V.P" userId="419ae5d94120ec2f" providerId="LiveId" clId="{185F915B-C6D9-4E96-AF21-D78613788105}" dt="2024-12-09T15:53:41.073" v="3342"/>
        <pc:sldMkLst>
          <pc:docMk/>
          <pc:sldMk cId="950471094" sldId="272"/>
        </pc:sldMkLst>
        <pc:spChg chg="del">
          <ac:chgData name="Aswin_Raj V.P" userId="419ae5d94120ec2f" providerId="LiveId" clId="{185F915B-C6D9-4E96-AF21-D78613788105}" dt="2024-12-09T15:28:37.575" v="3145" actId="478"/>
          <ac:spMkLst>
            <pc:docMk/>
            <pc:sldMk cId="950471094" sldId="272"/>
            <ac:spMk id="2" creationId="{8C2B0ECD-BA3B-EC7E-5AEF-07A5BE33C140}"/>
          </ac:spMkLst>
        </pc:spChg>
        <pc:spChg chg="del">
          <ac:chgData name="Aswin_Raj V.P" userId="419ae5d94120ec2f" providerId="LiveId" clId="{185F915B-C6D9-4E96-AF21-D78613788105}" dt="2024-12-09T15:28:41.797" v="3146" actId="478"/>
          <ac:spMkLst>
            <pc:docMk/>
            <pc:sldMk cId="950471094" sldId="272"/>
            <ac:spMk id="3" creationId="{BDE8EB8E-AC03-1022-7474-04EEF09674C3}"/>
          </ac:spMkLst>
        </pc:spChg>
        <pc:spChg chg="add mod">
          <ac:chgData name="Aswin_Raj V.P" userId="419ae5d94120ec2f" providerId="LiveId" clId="{185F915B-C6D9-4E96-AF21-D78613788105}" dt="2024-12-09T15:29:51.779" v="3170" actId="20577"/>
          <ac:spMkLst>
            <pc:docMk/>
            <pc:sldMk cId="950471094" sldId="272"/>
            <ac:spMk id="4" creationId="{61B8FF40-71B0-7AD2-B89D-2D7B73BA6404}"/>
          </ac:spMkLst>
        </pc:spChg>
        <pc:spChg chg="add del mod">
          <ac:chgData name="Aswin_Raj V.P" userId="419ae5d94120ec2f" providerId="LiveId" clId="{185F915B-C6D9-4E96-AF21-D78613788105}" dt="2024-12-09T15:30:07.329" v="3171" actId="931"/>
          <ac:spMkLst>
            <pc:docMk/>
            <pc:sldMk cId="950471094" sldId="272"/>
            <ac:spMk id="5" creationId="{923018D3-AD43-0D9F-C2BB-A6F8260CB1C9}"/>
          </ac:spMkLst>
        </pc:spChg>
        <pc:picChg chg="add mod modCrop">
          <ac:chgData name="Aswin_Raj V.P" userId="419ae5d94120ec2f" providerId="LiveId" clId="{185F915B-C6D9-4E96-AF21-D78613788105}" dt="2024-12-09T15:37:43.893" v="3251" actId="1038"/>
          <ac:picMkLst>
            <pc:docMk/>
            <pc:sldMk cId="950471094" sldId="272"/>
            <ac:picMk id="7" creationId="{E30008BE-B424-163D-ADD7-6F1B5C4A10F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C6B6-F926-49AC-AE47-70C47AD7228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046E2BC-9D4F-43E4-AA3C-07F9199D9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61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C6B6-F926-49AC-AE47-70C47AD7228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46E2BC-9D4F-43E4-AA3C-07F9199D9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47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C6B6-F926-49AC-AE47-70C47AD7228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46E2BC-9D4F-43E4-AA3C-07F9199D900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01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C6B6-F926-49AC-AE47-70C47AD7228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46E2BC-9D4F-43E4-AA3C-07F9199D9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924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C6B6-F926-49AC-AE47-70C47AD7228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46E2BC-9D4F-43E4-AA3C-07F9199D900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0741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C6B6-F926-49AC-AE47-70C47AD7228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46E2BC-9D4F-43E4-AA3C-07F9199D9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55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C6B6-F926-49AC-AE47-70C47AD7228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E2BC-9D4F-43E4-AA3C-07F9199D9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202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C6B6-F926-49AC-AE47-70C47AD7228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E2BC-9D4F-43E4-AA3C-07F9199D9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16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C6B6-F926-49AC-AE47-70C47AD7228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E2BC-9D4F-43E4-AA3C-07F9199D9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03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C6B6-F926-49AC-AE47-70C47AD7228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46E2BC-9D4F-43E4-AA3C-07F9199D9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87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C6B6-F926-49AC-AE47-70C47AD7228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46E2BC-9D4F-43E4-AA3C-07F9199D9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52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C6B6-F926-49AC-AE47-70C47AD7228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46E2BC-9D4F-43E4-AA3C-07F9199D9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42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C6B6-F926-49AC-AE47-70C47AD7228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E2BC-9D4F-43E4-AA3C-07F9199D9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3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C6B6-F926-49AC-AE47-70C47AD7228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E2BC-9D4F-43E4-AA3C-07F9199D9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88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C6B6-F926-49AC-AE47-70C47AD7228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E2BC-9D4F-43E4-AA3C-07F9199D9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71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C6B6-F926-49AC-AE47-70C47AD7228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46E2BC-9D4F-43E4-AA3C-07F9199D9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73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0C6B6-F926-49AC-AE47-70C47AD7228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046E2BC-9D4F-43E4-AA3C-07F9199D9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34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D99F-B338-1BC3-BC2D-42F812B0A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293" y="3520129"/>
            <a:ext cx="10849708" cy="1641490"/>
          </a:xfrm>
        </p:spPr>
        <p:txBody>
          <a:bodyPr>
            <a:noAutofit/>
          </a:bodyPr>
          <a:lstStyle/>
          <a:p>
            <a:r>
              <a:rPr lang="en-IN" sz="6000" dirty="0">
                <a:latin typeface="Brush Script MT" panose="03060802040406070304" pitchFamily="66" charset="0"/>
                <a:cs typeface="Times New Roman" panose="02020603050405020304" pitchFamily="18" charset="0"/>
              </a:rPr>
              <a:t>Exploring Delivery Time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07AE0-954A-0A8B-9580-3426F0D73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4286" y="5057446"/>
            <a:ext cx="10251831" cy="497723"/>
          </a:xfrm>
        </p:spPr>
        <p:txBody>
          <a:bodyPr>
            <a:normAutofit/>
          </a:bodyPr>
          <a:lstStyle/>
          <a:p>
            <a:r>
              <a:rPr lang="en-US" sz="2400" i="1" dirty="0">
                <a:latin typeface="Brush Script MT" panose="03060802040406070304" pitchFamily="66" charset="0"/>
                <a:cs typeface="Times New Roman" panose="02020603050405020304" pitchFamily="18" charset="0"/>
              </a:rPr>
              <a:t>Understanding the Key Factors Influencing Delivery Time</a:t>
            </a:r>
            <a:endParaRPr lang="en-IN" sz="2400" i="1" dirty="0">
              <a:latin typeface="Brush Script MT" panose="03060802040406070304" pitchFamily="66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1EAEB-45F5-5E2C-99DE-22B37E561A38}"/>
              </a:ext>
            </a:extLst>
          </p:cNvPr>
          <p:cNvSpPr txBox="1"/>
          <p:nvPr/>
        </p:nvSpPr>
        <p:spPr>
          <a:xfrm>
            <a:off x="10386646" y="6178062"/>
            <a:ext cx="1542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Aswin Raj V.P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10/12/2024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20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95B703-1A1B-B822-A26B-F3BB5260A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14" y="1688069"/>
            <a:ext cx="5526387" cy="4474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8ECC02-06E9-0C22-4642-592C982E8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376" y="1592207"/>
            <a:ext cx="5526387" cy="395819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93D0E-6EAC-9C2C-79A6-BC53E4A44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8662" y="910817"/>
            <a:ext cx="3992732" cy="57626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Map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7571E1-9702-0AD3-AC93-299830720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72068" y="731341"/>
            <a:ext cx="3999001" cy="57626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02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F8ABD-40A4-BF2D-4D61-04FA32B1E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207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 Analysis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BA32A1B-6EEE-D61D-5328-E175AA8CA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092" y="1310640"/>
            <a:ext cx="8915400" cy="4419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Anova one way</a:t>
            </a:r>
          </a:p>
          <a:p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52025C-EB50-F9D7-4BF2-D723BE50F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8" y="1675290"/>
            <a:ext cx="11313678" cy="435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3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192D5-BD2E-78EA-CACE-1D655E695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692" y="541020"/>
            <a:ext cx="1548448" cy="4191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Chi-square test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54F9E-507F-63A6-40F9-36DD0B6B8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7695" y="960120"/>
            <a:ext cx="9410218" cy="508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2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F545-F5D1-4C02-D10E-C47438864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62E7A-68C0-325F-272F-13BFAE4E5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correlation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type significantly affects delivery time (e.g., faster vehicles may reduce delivery time).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person ratings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impact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delivery time.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importance of optimizing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improving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choosing the right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types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specific delivery conditions</a:t>
            </a:r>
            <a:r>
              <a:rPr lang="en-US" dirty="0"/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39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2F981-BEC3-08A7-46ED-8B4D0906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51920"/>
            <a:ext cx="8911687" cy="1280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4FE0-9066-2211-012A-1177D91FC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and vehicle type play significant roles in determining delivery efficiency.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Directions:Integrate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data (traffic, weather) to improve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predictions.Explore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models to predict delivery times based on geographic and temporal factors.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delivery routes using AI-based tools or GPS data to reduce delivery time.</a:t>
            </a:r>
          </a:p>
        </p:txBody>
      </p:sp>
    </p:spTree>
    <p:extLst>
      <p:ext uri="{BB962C8B-B14F-4D97-AF65-F5344CB8AC3E}">
        <p14:creationId xmlns:p14="http://schemas.microsoft.com/office/powerpoint/2010/main" val="235337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A52152-AF28-4678-704F-468A05013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60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0855-DA43-720B-A372-5330FCE9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EE462-FB9C-8D97-5E84-9A0106A95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delivery dataset , and find how delivery time is impacted by various factors, such as distance, vehicle type, and geographic location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Delivery Time Matters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Highlight why understanding delivery time is crucial for businesses (e.g., customer satisfaction, operational efficiency).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Introduce the dataset and its focus on delivery time, distance, vehicle type, and geographic coordinates.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93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C383-ED79-EC8E-3303-F7AC751A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Overview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B80FE-DA21-4F3F-6E37-D792BE8F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366" y="1751150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Size : 45,593 records with 12 columns (after adding the distance column)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marL="685800" lvl="1">
              <a:lnSpc>
                <a:spcPct val="15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Delivery time, distance, age, ratings.</a:t>
            </a:r>
          </a:p>
          <a:p>
            <a:pPr marL="685800" lvl="1">
              <a:lnSpc>
                <a:spcPct val="15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Type of vehicle, type of order.</a:t>
            </a:r>
          </a:p>
          <a:p>
            <a:pPr marL="685800" lvl="1">
              <a:lnSpc>
                <a:spcPct val="15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Geospatial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Latitude and longitude for restaurant and delivery locations</a:t>
            </a:r>
          </a:p>
          <a:p>
            <a:pPr marL="685800" lvl="1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Calculated using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Haversine formula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(providing the great-circle distance between two points).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C2F073-08DC-C7CB-CC91-ADC6BD146769}"/>
              </a:ext>
            </a:extLst>
          </p:cNvPr>
          <p:cNvSpPr txBox="1"/>
          <p:nvPr/>
        </p:nvSpPr>
        <p:spPr>
          <a:xfrm>
            <a:off x="9050215" y="2848708"/>
            <a:ext cx="281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32" name="Picture 8" descr="Calculate Geographic distances in Python with the Haversine method | by  Johan Louwers | Medium">
            <a:extLst>
              <a:ext uri="{FF2B5EF4-FFF2-40B4-BE49-F238E27FC236}">
                <a16:creationId xmlns:a16="http://schemas.microsoft.com/office/drawing/2014/main" id="{3621B83B-63E0-8130-FDE3-C7BA3F629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395" y="4701088"/>
            <a:ext cx="3917467" cy="128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01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702C0E-D85C-8B4A-4D17-8DE0A5C7E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33" y="228609"/>
            <a:ext cx="8915400" cy="26163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C6EE37-1359-7390-C649-D6D7476B3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5937" y="3060797"/>
            <a:ext cx="8086554" cy="267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6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B8FF40-71B0-7AD2-B89D-2D7B73B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0008BE-B424-163D-ADD7-6F1B5C4A1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69" b="172"/>
          <a:stretch/>
        </p:blipFill>
        <p:spPr>
          <a:xfrm>
            <a:off x="1816511" y="1264555"/>
            <a:ext cx="9538255" cy="5277999"/>
          </a:xfrm>
        </p:spPr>
      </p:pic>
    </p:spTree>
    <p:extLst>
      <p:ext uri="{BB962C8B-B14F-4D97-AF65-F5344CB8AC3E}">
        <p14:creationId xmlns:p14="http://schemas.microsoft.com/office/powerpoint/2010/main" val="95047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7E1F2-1B11-B05C-3BC0-DF4F6E46C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730" y="589386"/>
            <a:ext cx="8911687" cy="12808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CC6DA-82F6-31B7-1614-5AA9049E4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Explain if you imputed missing values or removed records.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Numerical and categorical data categorization.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Calculation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Haversine formula 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Removing duplicates and ensuring data consistency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6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E8C6-1D6E-277A-AF2D-42FFE835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3933AB-D34E-CFA1-A2BE-9E455692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4701" y="1520418"/>
            <a:ext cx="3992732" cy="57626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  <a:endParaRPr lang="en-IN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34B465B-FD26-ADF5-0727-90124554E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06629" y="1448365"/>
            <a:ext cx="3999001" cy="57626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Boxplot</a:t>
            </a:r>
            <a:endParaRPr lang="en-IN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79B9B2-FC13-D73B-9AB1-E1E61076EF7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62" y="2399071"/>
            <a:ext cx="5702554" cy="349045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034F5E-5252-D6BF-8392-951761A31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082" y="2348365"/>
            <a:ext cx="5935642" cy="354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2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F1F3273-A508-A0B8-007A-B0CF6B17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849" y="979643"/>
            <a:ext cx="3992732" cy="57626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Scattered Plot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E449EB-DFD1-FD94-C289-8C73D0242F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431" y="1887055"/>
            <a:ext cx="6121216" cy="3599345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77F0EE0-3211-86B6-1E46-4995632FA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06629" y="897757"/>
            <a:ext cx="3999001" cy="576262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Stacked bar plot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CBA41D-35D6-894F-05FB-F2914B3FF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498" y="1632154"/>
            <a:ext cx="5802990" cy="45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0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9DCAEB2-5D55-1F75-1182-D545A58EF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8157" y="733835"/>
            <a:ext cx="3992732" cy="57626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KDE PLOT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20441F5-E5F6-1128-5786-2BAF9960A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06629" y="789601"/>
            <a:ext cx="3999001" cy="57626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PLOT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DBC598-5C41-A21D-8523-40D16C829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373" y="1684437"/>
            <a:ext cx="5685829" cy="40455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132934-A494-4EDA-E8D7-942F1AB10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13" y="1771535"/>
            <a:ext cx="4858828" cy="356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529</TotalTime>
  <Words>355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Brush Script MT</vt:lpstr>
      <vt:lpstr>Century Gothic</vt:lpstr>
      <vt:lpstr>Times New Roman</vt:lpstr>
      <vt:lpstr>Wingdings 3</vt:lpstr>
      <vt:lpstr>Wisp</vt:lpstr>
      <vt:lpstr>Exploring Delivery Time Data</vt:lpstr>
      <vt:lpstr>Introduction</vt:lpstr>
      <vt:lpstr>DataSet Overview </vt:lpstr>
      <vt:lpstr>PowerPoint Presentation</vt:lpstr>
      <vt:lpstr>Distance Calculateing</vt:lpstr>
      <vt:lpstr>Data Preprocesing</vt:lpstr>
      <vt:lpstr>Visualizations </vt:lpstr>
      <vt:lpstr>PowerPoint Presentation</vt:lpstr>
      <vt:lpstr>PowerPoint Presentation</vt:lpstr>
      <vt:lpstr>PowerPoint Presentation</vt:lpstr>
      <vt:lpstr>Statistic Analysis</vt:lpstr>
      <vt:lpstr>PowerPoint Presentation</vt:lpstr>
      <vt:lpstr> Key Findings</vt:lpstr>
      <vt:lpstr>Conclusion &amp;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Aswin_Raj V.P</dc:creator>
  <cp:lastModifiedBy>Aswin_Raj V.P</cp:lastModifiedBy>
  <cp:revision>2</cp:revision>
  <dcterms:created xsi:type="dcterms:W3CDTF">2024-12-08T16:24:15Z</dcterms:created>
  <dcterms:modified xsi:type="dcterms:W3CDTF">2024-12-17T02:47:33Z</dcterms:modified>
</cp:coreProperties>
</file>