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72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E6C80-F890-43CB-A62A-0C78F16C1956}" v="825" dt="2024-10-18T03:03:40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win_Raj V.P" userId="419ae5d94120ec2f" providerId="LiveId" clId="{B7CE6C80-F890-43CB-A62A-0C78F16C1956}"/>
    <pc:docChg chg="undo redo custSel addSld delSld modSld modMainMaster">
      <pc:chgData name="Aswin_Raj V.P" userId="419ae5d94120ec2f" providerId="LiveId" clId="{B7CE6C80-F890-43CB-A62A-0C78F16C1956}" dt="2024-10-18T03:03:40.504" v="1288"/>
      <pc:docMkLst>
        <pc:docMk/>
      </pc:docMkLst>
      <pc:sldChg chg="modSp mod modTransition modAnim">
        <pc:chgData name="Aswin_Raj V.P" userId="419ae5d94120ec2f" providerId="LiveId" clId="{B7CE6C80-F890-43CB-A62A-0C78F16C1956}" dt="2024-10-17T04:23:50.541" v="963" actId="1036"/>
        <pc:sldMkLst>
          <pc:docMk/>
          <pc:sldMk cId="4264987804" sldId="256"/>
        </pc:sldMkLst>
        <pc:spChg chg="mod">
          <ac:chgData name="Aswin_Raj V.P" userId="419ae5d94120ec2f" providerId="LiveId" clId="{B7CE6C80-F890-43CB-A62A-0C78F16C1956}" dt="2024-10-15T01:13:28.719" v="59" actId="20577"/>
          <ac:spMkLst>
            <pc:docMk/>
            <pc:sldMk cId="4264987804" sldId="256"/>
            <ac:spMk id="2" creationId="{0EDBE788-D67D-1787-1638-405C6B8CFDE6}"/>
          </ac:spMkLst>
        </pc:spChg>
        <pc:spChg chg="mod">
          <ac:chgData name="Aswin_Raj V.P" userId="419ae5d94120ec2f" providerId="LiveId" clId="{B7CE6C80-F890-43CB-A62A-0C78F16C1956}" dt="2024-10-17T04:23:50.541" v="963" actId="1036"/>
          <ac:spMkLst>
            <pc:docMk/>
            <pc:sldMk cId="4264987804" sldId="256"/>
            <ac:spMk id="3" creationId="{2510F9A8-4FB7-92B6-CAB7-C96CE7A8CDA0}"/>
          </ac:spMkLst>
        </pc:spChg>
      </pc:sldChg>
      <pc:sldChg chg="modSp mod modTransition modAnim">
        <pc:chgData name="Aswin_Raj V.P" userId="419ae5d94120ec2f" providerId="LiveId" clId="{B7CE6C80-F890-43CB-A62A-0C78F16C1956}" dt="2024-10-16T04:19:20.563" v="101"/>
        <pc:sldMkLst>
          <pc:docMk/>
          <pc:sldMk cId="2980819262" sldId="257"/>
        </pc:sldMkLst>
        <pc:spChg chg="mod">
          <ac:chgData name="Aswin_Raj V.P" userId="419ae5d94120ec2f" providerId="LiveId" clId="{B7CE6C80-F890-43CB-A62A-0C78F16C1956}" dt="2024-10-14T14:12:29.219" v="50"/>
          <ac:spMkLst>
            <pc:docMk/>
            <pc:sldMk cId="2980819262" sldId="257"/>
            <ac:spMk id="2" creationId="{7DA88026-394F-AFF2-487E-290ADE36C5BD}"/>
          </ac:spMkLst>
        </pc:spChg>
        <pc:spChg chg="mod">
          <ac:chgData name="Aswin_Raj V.P" userId="419ae5d94120ec2f" providerId="LiveId" clId="{B7CE6C80-F890-43CB-A62A-0C78F16C1956}" dt="2024-10-16T04:15:28.258" v="90" actId="6549"/>
          <ac:spMkLst>
            <pc:docMk/>
            <pc:sldMk cId="2980819262" sldId="257"/>
            <ac:spMk id="3" creationId="{0B6D6A5C-8B3B-43CF-7AED-8C72D329EACD}"/>
          </ac:spMkLst>
        </pc:spChg>
      </pc:sldChg>
      <pc:sldChg chg="modSp del mod modTransition modAnim">
        <pc:chgData name="Aswin_Raj V.P" userId="419ae5d94120ec2f" providerId="LiveId" clId="{B7CE6C80-F890-43CB-A62A-0C78F16C1956}" dt="2024-10-16T07:00:51.445" v="351" actId="47"/>
        <pc:sldMkLst>
          <pc:docMk/>
          <pc:sldMk cId="1468178860" sldId="258"/>
        </pc:sldMkLst>
        <pc:spChg chg="mod">
          <ac:chgData name="Aswin_Raj V.P" userId="419ae5d94120ec2f" providerId="LiveId" clId="{B7CE6C80-F890-43CB-A62A-0C78F16C1956}" dt="2024-10-14T14:12:29.219" v="50"/>
          <ac:spMkLst>
            <pc:docMk/>
            <pc:sldMk cId="1468178860" sldId="258"/>
            <ac:spMk id="2" creationId="{7DA88026-394F-AFF2-487E-290ADE36C5BD}"/>
          </ac:spMkLst>
        </pc:spChg>
        <pc:spChg chg="mod">
          <ac:chgData name="Aswin_Raj V.P" userId="419ae5d94120ec2f" providerId="LiveId" clId="{B7CE6C80-F890-43CB-A62A-0C78F16C1956}" dt="2024-10-14T14:08:51.528" v="22" actId="14100"/>
          <ac:spMkLst>
            <pc:docMk/>
            <pc:sldMk cId="1468178860" sldId="258"/>
            <ac:spMk id="3" creationId="{0B6D6A5C-8B3B-43CF-7AED-8C72D329EACD}"/>
          </ac:spMkLst>
        </pc:spChg>
      </pc:sldChg>
      <pc:sldChg chg="addSp delSp modSp del mod modTransition modAnim">
        <pc:chgData name="Aswin_Raj V.P" userId="419ae5d94120ec2f" providerId="LiveId" clId="{B7CE6C80-F890-43CB-A62A-0C78F16C1956}" dt="2024-10-16T07:00:48.907" v="350" actId="47"/>
        <pc:sldMkLst>
          <pc:docMk/>
          <pc:sldMk cId="2603644005" sldId="259"/>
        </pc:sldMkLst>
        <pc:spChg chg="del">
          <ac:chgData name="Aswin_Raj V.P" userId="419ae5d94120ec2f" providerId="LiveId" clId="{B7CE6C80-F890-43CB-A62A-0C78F16C1956}" dt="2024-10-14T14:07:03.337" v="10" actId="478"/>
          <ac:spMkLst>
            <pc:docMk/>
            <pc:sldMk cId="2603644005" sldId="259"/>
            <ac:spMk id="2" creationId="{7DA88026-394F-AFF2-487E-290ADE36C5BD}"/>
          </ac:spMkLst>
        </pc:spChg>
        <pc:spChg chg="mod">
          <ac:chgData name="Aswin_Raj V.P" userId="419ae5d94120ec2f" providerId="LiveId" clId="{B7CE6C80-F890-43CB-A62A-0C78F16C1956}" dt="2024-10-14T14:08:56.995" v="23" actId="14100"/>
          <ac:spMkLst>
            <pc:docMk/>
            <pc:sldMk cId="2603644005" sldId="259"/>
            <ac:spMk id="3" creationId="{0B6D6A5C-8B3B-43CF-7AED-8C72D329EACD}"/>
          </ac:spMkLst>
        </pc:spChg>
        <pc:spChg chg="add del mod">
          <ac:chgData name="Aswin_Raj V.P" userId="419ae5d94120ec2f" providerId="LiveId" clId="{B7CE6C80-F890-43CB-A62A-0C78F16C1956}" dt="2024-10-14T14:07:05.318" v="11" actId="478"/>
          <ac:spMkLst>
            <pc:docMk/>
            <pc:sldMk cId="2603644005" sldId="259"/>
            <ac:spMk id="5" creationId="{0B690095-AFD6-7A82-C7EB-866EA9CD7E78}"/>
          </ac:spMkLst>
        </pc:spChg>
      </pc:sldChg>
      <pc:sldChg chg="modSp mod modTransition modAnim">
        <pc:chgData name="Aswin_Raj V.P" userId="419ae5d94120ec2f" providerId="LiveId" clId="{B7CE6C80-F890-43CB-A62A-0C78F16C1956}" dt="2024-10-17T04:28:09.197" v="965" actId="20577"/>
        <pc:sldMkLst>
          <pc:docMk/>
          <pc:sldMk cId="4165869093" sldId="260"/>
        </pc:sldMkLst>
        <pc:spChg chg="mod">
          <ac:chgData name="Aswin_Raj V.P" userId="419ae5d94120ec2f" providerId="LiveId" clId="{B7CE6C80-F890-43CB-A62A-0C78F16C1956}" dt="2024-10-14T14:12:29.219" v="50"/>
          <ac:spMkLst>
            <pc:docMk/>
            <pc:sldMk cId="4165869093" sldId="260"/>
            <ac:spMk id="2" creationId="{7DA88026-394F-AFF2-487E-290ADE36C5BD}"/>
          </ac:spMkLst>
        </pc:spChg>
        <pc:spChg chg="mod">
          <ac:chgData name="Aswin_Raj V.P" userId="419ae5d94120ec2f" providerId="LiveId" clId="{B7CE6C80-F890-43CB-A62A-0C78F16C1956}" dt="2024-10-17T04:28:09.197" v="965" actId="20577"/>
          <ac:spMkLst>
            <pc:docMk/>
            <pc:sldMk cId="4165869093" sldId="260"/>
            <ac:spMk id="3" creationId="{0B6D6A5C-8B3B-43CF-7AED-8C72D329EACD}"/>
          </ac:spMkLst>
        </pc:spChg>
      </pc:sldChg>
      <pc:sldChg chg="modSp mod modTransition modAnim">
        <pc:chgData name="Aswin_Raj V.P" userId="419ae5d94120ec2f" providerId="LiveId" clId="{B7CE6C80-F890-43CB-A62A-0C78F16C1956}" dt="2024-10-17T03:58:36.656" v="874" actId="20577"/>
        <pc:sldMkLst>
          <pc:docMk/>
          <pc:sldMk cId="198805326" sldId="261"/>
        </pc:sldMkLst>
        <pc:spChg chg="mod">
          <ac:chgData name="Aswin_Raj V.P" userId="419ae5d94120ec2f" providerId="LiveId" clId="{B7CE6C80-F890-43CB-A62A-0C78F16C1956}" dt="2024-10-14T14:11:23.232" v="37" actId="113"/>
          <ac:spMkLst>
            <pc:docMk/>
            <pc:sldMk cId="198805326" sldId="261"/>
            <ac:spMk id="2" creationId="{A9C95EC6-5A1B-12C7-11EB-0C4351501181}"/>
          </ac:spMkLst>
        </pc:spChg>
        <pc:spChg chg="mod">
          <ac:chgData name="Aswin_Raj V.P" userId="419ae5d94120ec2f" providerId="LiveId" clId="{B7CE6C80-F890-43CB-A62A-0C78F16C1956}" dt="2024-10-17T03:58:36.656" v="874" actId="20577"/>
          <ac:spMkLst>
            <pc:docMk/>
            <pc:sldMk cId="198805326" sldId="261"/>
            <ac:spMk id="3" creationId="{DFE98E49-245A-BB83-36B9-5849F73EAA16}"/>
          </ac:spMkLst>
        </pc:spChg>
      </pc:sldChg>
      <pc:sldChg chg="addSp modSp mod modTransition modAnim">
        <pc:chgData name="Aswin_Raj V.P" userId="419ae5d94120ec2f" providerId="LiveId" clId="{B7CE6C80-F890-43CB-A62A-0C78F16C1956}" dt="2024-10-16T07:13:39.133" v="492" actId="2710"/>
        <pc:sldMkLst>
          <pc:docMk/>
          <pc:sldMk cId="1137442654" sldId="262"/>
        </pc:sldMkLst>
        <pc:spChg chg="mod">
          <ac:chgData name="Aswin_Raj V.P" userId="419ae5d94120ec2f" providerId="LiveId" clId="{B7CE6C80-F890-43CB-A62A-0C78F16C1956}" dt="2024-10-14T14:11:17.715" v="36" actId="113"/>
          <ac:spMkLst>
            <pc:docMk/>
            <pc:sldMk cId="1137442654" sldId="262"/>
            <ac:spMk id="2" creationId="{4B998A28-88F2-33DF-AA9A-FA7AAFA9B741}"/>
          </ac:spMkLst>
        </pc:spChg>
        <pc:spChg chg="mod">
          <ac:chgData name="Aswin_Raj V.P" userId="419ae5d94120ec2f" providerId="LiveId" clId="{B7CE6C80-F890-43CB-A62A-0C78F16C1956}" dt="2024-10-16T07:13:39.133" v="492" actId="2710"/>
          <ac:spMkLst>
            <pc:docMk/>
            <pc:sldMk cId="1137442654" sldId="262"/>
            <ac:spMk id="3" creationId="{A6B55F30-718E-DF60-EDFE-90276C10242C}"/>
          </ac:spMkLst>
        </pc:spChg>
        <pc:spChg chg="add">
          <ac:chgData name="Aswin_Raj V.P" userId="419ae5d94120ec2f" providerId="LiveId" clId="{B7CE6C80-F890-43CB-A62A-0C78F16C1956}" dt="2024-10-16T06:44:06.605" v="313"/>
          <ac:spMkLst>
            <pc:docMk/>
            <pc:sldMk cId="1137442654" sldId="262"/>
            <ac:spMk id="4" creationId="{FAE47216-4427-B726-A5CB-5657C0E18630}"/>
          </ac:spMkLst>
        </pc:spChg>
      </pc:sldChg>
      <pc:sldChg chg="addSp delSp modSp mod modTransition modAnim">
        <pc:chgData name="Aswin_Raj V.P" userId="419ae5d94120ec2f" providerId="LiveId" clId="{B7CE6C80-F890-43CB-A62A-0C78F16C1956}" dt="2024-10-18T03:03:40.504" v="1288"/>
        <pc:sldMkLst>
          <pc:docMk/>
          <pc:sldMk cId="1516712617" sldId="263"/>
        </pc:sldMkLst>
        <pc:spChg chg="del">
          <ac:chgData name="Aswin_Raj V.P" userId="419ae5d94120ec2f" providerId="LiveId" clId="{B7CE6C80-F890-43CB-A62A-0C78F16C1956}" dt="2024-10-14T14:07:24.455" v="13" actId="478"/>
          <ac:spMkLst>
            <pc:docMk/>
            <pc:sldMk cId="1516712617" sldId="263"/>
            <ac:spMk id="2" creationId="{0AA93A05-CA01-530A-B40C-FA20FC940807}"/>
          </ac:spMkLst>
        </pc:spChg>
        <pc:spChg chg="mod">
          <ac:chgData name="Aswin_Raj V.P" userId="419ae5d94120ec2f" providerId="LiveId" clId="{B7CE6C80-F890-43CB-A62A-0C78F16C1956}" dt="2024-10-18T03:03:32.590" v="1287" actId="15"/>
          <ac:spMkLst>
            <pc:docMk/>
            <pc:sldMk cId="1516712617" sldId="263"/>
            <ac:spMk id="3" creationId="{156B42C4-25AD-AADB-BDE9-24671C969299}"/>
          </ac:spMkLst>
        </pc:spChg>
        <pc:spChg chg="add del mod">
          <ac:chgData name="Aswin_Raj V.P" userId="419ae5d94120ec2f" providerId="LiveId" clId="{B7CE6C80-F890-43CB-A62A-0C78F16C1956}" dt="2024-10-14T14:07:28.538" v="14" actId="478"/>
          <ac:spMkLst>
            <pc:docMk/>
            <pc:sldMk cId="1516712617" sldId="263"/>
            <ac:spMk id="5" creationId="{4801FCF1-517C-5B68-D209-5F56E92680F4}"/>
          </ac:spMkLst>
        </pc:spChg>
      </pc:sldChg>
      <pc:sldChg chg="modSp mod modTransition modAnim">
        <pc:chgData name="Aswin_Raj V.P" userId="419ae5d94120ec2f" providerId="LiveId" clId="{B7CE6C80-F890-43CB-A62A-0C78F16C1956}" dt="2024-10-17T03:34:54.897" v="858" actId="27636"/>
        <pc:sldMkLst>
          <pc:docMk/>
          <pc:sldMk cId="1687852855" sldId="264"/>
        </pc:sldMkLst>
        <pc:spChg chg="mod">
          <ac:chgData name="Aswin_Raj V.P" userId="419ae5d94120ec2f" providerId="LiveId" clId="{B7CE6C80-F890-43CB-A62A-0C78F16C1956}" dt="2024-10-16T07:15:01.795" v="500" actId="14100"/>
          <ac:spMkLst>
            <pc:docMk/>
            <pc:sldMk cId="1687852855" sldId="264"/>
            <ac:spMk id="2" creationId="{05225E93-BCA6-66FA-F79B-4E749366798F}"/>
          </ac:spMkLst>
        </pc:spChg>
        <pc:spChg chg="mod">
          <ac:chgData name="Aswin_Raj V.P" userId="419ae5d94120ec2f" providerId="LiveId" clId="{B7CE6C80-F890-43CB-A62A-0C78F16C1956}" dt="2024-10-17T03:34:54.897" v="858" actId="27636"/>
          <ac:spMkLst>
            <pc:docMk/>
            <pc:sldMk cId="1687852855" sldId="264"/>
            <ac:spMk id="3" creationId="{116255F1-61AC-B9C6-D9EA-547A00AB9759}"/>
          </ac:spMkLst>
        </pc:spChg>
      </pc:sldChg>
      <pc:sldChg chg="modSp mod modTransition modAnim">
        <pc:chgData name="Aswin_Raj V.P" userId="419ae5d94120ec2f" providerId="LiveId" clId="{B7CE6C80-F890-43CB-A62A-0C78F16C1956}" dt="2024-10-16T07:35:25.888" v="830"/>
        <pc:sldMkLst>
          <pc:docMk/>
          <pc:sldMk cId="3001797560" sldId="265"/>
        </pc:sldMkLst>
        <pc:spChg chg="mod">
          <ac:chgData name="Aswin_Raj V.P" userId="419ae5d94120ec2f" providerId="LiveId" clId="{B7CE6C80-F890-43CB-A62A-0C78F16C1956}" dt="2024-10-16T07:34:26.047" v="825" actId="1076"/>
          <ac:spMkLst>
            <pc:docMk/>
            <pc:sldMk cId="3001797560" sldId="265"/>
            <ac:spMk id="2" creationId="{AA1E78E5-FF91-D6A1-83F2-2D5BD316315E}"/>
          </ac:spMkLst>
        </pc:spChg>
        <pc:spChg chg="mod">
          <ac:chgData name="Aswin_Raj V.P" userId="419ae5d94120ec2f" providerId="LiveId" clId="{B7CE6C80-F890-43CB-A62A-0C78F16C1956}" dt="2024-10-16T07:16:16.120" v="512" actId="2710"/>
          <ac:spMkLst>
            <pc:docMk/>
            <pc:sldMk cId="3001797560" sldId="265"/>
            <ac:spMk id="3" creationId="{1FC574E9-2796-E0BD-A886-40693593BF75}"/>
          </ac:spMkLst>
        </pc:spChg>
      </pc:sldChg>
      <pc:sldChg chg="addSp delSp modSp mod modTransition modAnim">
        <pc:chgData name="Aswin_Raj V.P" userId="419ae5d94120ec2f" providerId="LiveId" clId="{B7CE6C80-F890-43CB-A62A-0C78F16C1956}" dt="2024-10-17T04:39:40.993" v="993" actId="20577"/>
        <pc:sldMkLst>
          <pc:docMk/>
          <pc:sldMk cId="4214279968" sldId="266"/>
        </pc:sldMkLst>
        <pc:spChg chg="mod">
          <ac:chgData name="Aswin_Raj V.P" userId="419ae5d94120ec2f" providerId="LiveId" clId="{B7CE6C80-F890-43CB-A62A-0C78F16C1956}" dt="2024-10-14T14:12:29.219" v="50"/>
          <ac:spMkLst>
            <pc:docMk/>
            <pc:sldMk cId="4214279968" sldId="266"/>
            <ac:spMk id="2" creationId="{F57E60D6-A02C-575F-23AE-FE8747B9FDCF}"/>
          </ac:spMkLst>
        </pc:spChg>
        <pc:spChg chg="mod">
          <ac:chgData name="Aswin_Raj V.P" userId="419ae5d94120ec2f" providerId="LiveId" clId="{B7CE6C80-F890-43CB-A62A-0C78F16C1956}" dt="2024-10-17T04:39:40.993" v="993" actId="20577"/>
          <ac:spMkLst>
            <pc:docMk/>
            <pc:sldMk cId="4214279968" sldId="266"/>
            <ac:spMk id="3" creationId="{25BE1E30-F7A2-4390-3E8A-E1D9BD9548C5}"/>
          </ac:spMkLst>
        </pc:spChg>
        <pc:spChg chg="add">
          <ac:chgData name="Aswin_Raj V.P" userId="419ae5d94120ec2f" providerId="LiveId" clId="{B7CE6C80-F890-43CB-A62A-0C78F16C1956}" dt="2024-10-16T07:19:49.047" v="516"/>
          <ac:spMkLst>
            <pc:docMk/>
            <pc:sldMk cId="4214279968" sldId="266"/>
            <ac:spMk id="4" creationId="{1EF39DDD-4BCE-CE22-D7F8-ADBF4DB1FC2D}"/>
          </ac:spMkLst>
        </pc:spChg>
        <pc:spChg chg="add mod">
          <ac:chgData name="Aswin_Raj V.P" userId="419ae5d94120ec2f" providerId="LiveId" clId="{B7CE6C80-F890-43CB-A62A-0C78F16C1956}" dt="2024-10-16T07:19:53.009" v="518"/>
          <ac:spMkLst>
            <pc:docMk/>
            <pc:sldMk cId="4214279968" sldId="266"/>
            <ac:spMk id="5" creationId="{B9A0AC56-5F08-DB2C-68D1-A7A491D33E80}"/>
          </ac:spMkLst>
        </pc:spChg>
        <pc:spChg chg="add">
          <ac:chgData name="Aswin_Raj V.P" userId="419ae5d94120ec2f" providerId="LiveId" clId="{B7CE6C80-F890-43CB-A62A-0C78F16C1956}" dt="2024-10-16T07:20:09.839" v="519"/>
          <ac:spMkLst>
            <pc:docMk/>
            <pc:sldMk cId="4214279968" sldId="266"/>
            <ac:spMk id="6" creationId="{50D8A399-17A4-8217-D25F-162EC11C6101}"/>
          </ac:spMkLst>
        </pc:spChg>
        <pc:spChg chg="add del mod">
          <ac:chgData name="Aswin_Raj V.P" userId="419ae5d94120ec2f" providerId="LiveId" clId="{B7CE6C80-F890-43CB-A62A-0C78F16C1956}" dt="2024-10-16T07:21:34.993" v="696"/>
          <ac:spMkLst>
            <pc:docMk/>
            <pc:sldMk cId="4214279968" sldId="266"/>
            <ac:spMk id="7" creationId="{6AA82CE7-A8C1-2A66-78C0-60F88364E82E}"/>
          </ac:spMkLst>
        </pc:spChg>
      </pc:sldChg>
      <pc:sldChg chg="addSp delSp modSp mod modTransition">
        <pc:chgData name="Aswin_Raj V.P" userId="419ae5d94120ec2f" providerId="LiveId" clId="{B7CE6C80-F890-43CB-A62A-0C78F16C1956}" dt="2024-10-16T07:44:04.013" v="854" actId="14100"/>
        <pc:sldMkLst>
          <pc:docMk/>
          <pc:sldMk cId="899476334" sldId="267"/>
        </pc:sldMkLst>
        <pc:spChg chg="mod">
          <ac:chgData name="Aswin_Raj V.P" userId="419ae5d94120ec2f" providerId="LiveId" clId="{B7CE6C80-F890-43CB-A62A-0C78F16C1956}" dt="2024-10-14T14:12:29.219" v="50"/>
          <ac:spMkLst>
            <pc:docMk/>
            <pc:sldMk cId="899476334" sldId="267"/>
            <ac:spMk id="2" creationId="{430C8680-AE64-D306-2822-ECE4F884BB9B}"/>
          </ac:spMkLst>
        </pc:spChg>
        <pc:spChg chg="add del mod">
          <ac:chgData name="Aswin_Raj V.P" userId="419ae5d94120ec2f" providerId="LiveId" clId="{B7CE6C80-F890-43CB-A62A-0C78F16C1956}" dt="2024-10-16T05:08:48.678" v="133" actId="931"/>
          <ac:spMkLst>
            <pc:docMk/>
            <pc:sldMk cId="899476334" sldId="267"/>
            <ac:spMk id="4" creationId="{D65EAB8A-5CFA-4C55-D7DA-7632CD59EE93}"/>
          </ac:spMkLst>
        </pc:spChg>
        <pc:spChg chg="add del mod">
          <ac:chgData name="Aswin_Raj V.P" userId="419ae5d94120ec2f" providerId="LiveId" clId="{B7CE6C80-F890-43CB-A62A-0C78F16C1956}" dt="2024-10-16T05:10:17.040" v="164" actId="21"/>
          <ac:spMkLst>
            <pc:docMk/>
            <pc:sldMk cId="899476334" sldId="267"/>
            <ac:spMk id="9" creationId="{3AF3E7F2-70F9-7CDA-3092-BC84DFC167CA}"/>
          </ac:spMkLst>
        </pc:spChg>
        <pc:spChg chg="add del mod">
          <ac:chgData name="Aswin_Raj V.P" userId="419ae5d94120ec2f" providerId="LiveId" clId="{B7CE6C80-F890-43CB-A62A-0C78F16C1956}" dt="2024-10-16T07:43:32.661" v="848" actId="931"/>
          <ac:spMkLst>
            <pc:docMk/>
            <pc:sldMk cId="899476334" sldId="267"/>
            <ac:spMk id="11" creationId="{CDD9DE4F-6DFF-3314-7A9D-5DC1FA51B4CA}"/>
          </ac:spMkLst>
        </pc:spChg>
        <pc:picChg chg="del mod">
          <ac:chgData name="Aswin_Raj V.P" userId="419ae5d94120ec2f" providerId="LiveId" clId="{B7CE6C80-F890-43CB-A62A-0C78F16C1956}" dt="2024-10-16T05:08:35.289" v="132" actId="478"/>
          <ac:picMkLst>
            <pc:docMk/>
            <pc:sldMk cId="899476334" sldId="267"/>
            <ac:picMk id="6" creationId="{23D71B60-AF9F-4ADB-6A98-4C400888F437}"/>
          </ac:picMkLst>
        </pc:picChg>
        <pc:picChg chg="add del mod modCrop">
          <ac:chgData name="Aswin_Raj V.P" userId="419ae5d94120ec2f" providerId="LiveId" clId="{B7CE6C80-F890-43CB-A62A-0C78F16C1956}" dt="2024-10-16T07:35:49.347" v="831" actId="478"/>
          <ac:picMkLst>
            <pc:docMk/>
            <pc:sldMk cId="899476334" sldId="267"/>
            <ac:picMk id="7" creationId="{FBB6545B-56F0-4C92-DAB5-8137C650761F}"/>
          </ac:picMkLst>
        </pc:picChg>
        <pc:picChg chg="add mod modCrop">
          <ac:chgData name="Aswin_Raj V.P" userId="419ae5d94120ec2f" providerId="LiveId" clId="{B7CE6C80-F890-43CB-A62A-0C78F16C1956}" dt="2024-10-16T07:44:04.013" v="854" actId="14100"/>
          <ac:picMkLst>
            <pc:docMk/>
            <pc:sldMk cId="899476334" sldId="267"/>
            <ac:picMk id="13" creationId="{0D365438-1000-6A79-E86F-15AF6C5C3BBC}"/>
          </ac:picMkLst>
        </pc:picChg>
      </pc:sldChg>
      <pc:sldChg chg="modSp mod modTransition modAnim">
        <pc:chgData name="Aswin_Raj V.P" userId="419ae5d94120ec2f" providerId="LiveId" clId="{B7CE6C80-F890-43CB-A62A-0C78F16C1956}" dt="2024-10-17T04:10:12.643" v="901" actId="2711"/>
        <pc:sldMkLst>
          <pc:docMk/>
          <pc:sldMk cId="2703606301" sldId="268"/>
        </pc:sldMkLst>
        <pc:spChg chg="mod">
          <ac:chgData name="Aswin_Raj V.P" userId="419ae5d94120ec2f" providerId="LiveId" clId="{B7CE6C80-F890-43CB-A62A-0C78F16C1956}" dt="2024-10-14T14:12:29.219" v="50"/>
          <ac:spMkLst>
            <pc:docMk/>
            <pc:sldMk cId="2703606301" sldId="268"/>
            <ac:spMk id="2" creationId="{8AD0C2B5-67B4-910C-F98B-74E34D546711}"/>
          </ac:spMkLst>
        </pc:spChg>
        <pc:spChg chg="mod">
          <ac:chgData name="Aswin_Raj V.P" userId="419ae5d94120ec2f" providerId="LiveId" clId="{B7CE6C80-F890-43CB-A62A-0C78F16C1956}" dt="2024-10-17T04:10:12.643" v="901" actId="2711"/>
          <ac:spMkLst>
            <pc:docMk/>
            <pc:sldMk cId="2703606301" sldId="268"/>
            <ac:spMk id="3" creationId="{63A9CEDF-9ABF-C8F2-6B25-9A5B6E2EF870}"/>
          </ac:spMkLst>
        </pc:spChg>
      </pc:sldChg>
      <pc:sldChg chg="modSp del modTransition">
        <pc:chgData name="Aswin_Raj V.P" userId="419ae5d94120ec2f" providerId="LiveId" clId="{B7CE6C80-F890-43CB-A62A-0C78F16C1956}" dt="2024-10-16T04:22:09.650" v="124" actId="47"/>
        <pc:sldMkLst>
          <pc:docMk/>
          <pc:sldMk cId="1592714855" sldId="269"/>
        </pc:sldMkLst>
        <pc:spChg chg="mod">
          <ac:chgData name="Aswin_Raj V.P" userId="419ae5d94120ec2f" providerId="LiveId" clId="{B7CE6C80-F890-43CB-A62A-0C78F16C1956}" dt="2024-10-14T14:12:29.219" v="50"/>
          <ac:spMkLst>
            <pc:docMk/>
            <pc:sldMk cId="1592714855" sldId="269"/>
            <ac:spMk id="2" creationId="{3D06CA07-1AF5-53C2-AB9F-755E442F57BD}"/>
          </ac:spMkLst>
        </pc:spChg>
        <pc:spChg chg="mod">
          <ac:chgData name="Aswin_Raj V.P" userId="419ae5d94120ec2f" providerId="LiveId" clId="{B7CE6C80-F890-43CB-A62A-0C78F16C1956}" dt="2024-10-14T14:12:29.219" v="50"/>
          <ac:spMkLst>
            <pc:docMk/>
            <pc:sldMk cId="1592714855" sldId="269"/>
            <ac:spMk id="3" creationId="{2064213A-ABC6-A227-11BC-444EAFD4AEBA}"/>
          </ac:spMkLst>
        </pc:spChg>
      </pc:sldChg>
      <pc:sldChg chg="modSp mod modTransition modAnim">
        <pc:chgData name="Aswin_Raj V.P" userId="419ae5d94120ec2f" providerId="LiveId" clId="{B7CE6C80-F890-43CB-A62A-0C78F16C1956}" dt="2024-10-16T07:37:35.666" v="844"/>
        <pc:sldMkLst>
          <pc:docMk/>
          <pc:sldMk cId="4280750205" sldId="270"/>
        </pc:sldMkLst>
        <pc:spChg chg="mod">
          <ac:chgData name="Aswin_Raj V.P" userId="419ae5d94120ec2f" providerId="LiveId" clId="{B7CE6C80-F890-43CB-A62A-0C78F16C1956}" dt="2024-10-15T01:37:03.332" v="89" actId="1037"/>
          <ac:spMkLst>
            <pc:docMk/>
            <pc:sldMk cId="4280750205" sldId="270"/>
            <ac:spMk id="2" creationId="{C0A0EE4E-EF39-5F80-EB14-3E7FF9619832}"/>
          </ac:spMkLst>
        </pc:spChg>
      </pc:sldChg>
      <pc:sldChg chg="addSp delSp modSp new del mod">
        <pc:chgData name="Aswin_Raj V.P" userId="419ae5d94120ec2f" providerId="LiveId" clId="{B7CE6C80-F890-43CB-A62A-0C78F16C1956}" dt="2024-10-16T07:32:58.861" v="811" actId="47"/>
        <pc:sldMkLst>
          <pc:docMk/>
          <pc:sldMk cId="4131181017" sldId="271"/>
        </pc:sldMkLst>
        <pc:spChg chg="add del mod">
          <ac:chgData name="Aswin_Raj V.P" userId="419ae5d94120ec2f" providerId="LiveId" clId="{B7CE6C80-F890-43CB-A62A-0C78F16C1956}" dt="2024-10-16T07:08:20.342" v="430"/>
          <ac:spMkLst>
            <pc:docMk/>
            <pc:sldMk cId="4131181017" sldId="271"/>
            <ac:spMk id="2" creationId="{BAD99F82-1FFF-3A74-E55E-1B443F3263C2}"/>
          </ac:spMkLst>
        </pc:spChg>
        <pc:spChg chg="add mod">
          <ac:chgData name="Aswin_Raj V.P" userId="419ae5d94120ec2f" providerId="LiveId" clId="{B7CE6C80-F890-43CB-A62A-0C78F16C1956}" dt="2024-10-16T07:13:01.123" v="485" actId="14100"/>
          <ac:spMkLst>
            <pc:docMk/>
            <pc:sldMk cId="4131181017" sldId="271"/>
            <ac:spMk id="3" creationId="{9D210DB4-3E3E-9C77-6C59-3CD8DB890ADC}"/>
          </ac:spMkLst>
        </pc:spChg>
        <pc:spChg chg="add">
          <ac:chgData name="Aswin_Raj V.P" userId="419ae5d94120ec2f" providerId="LiveId" clId="{B7CE6C80-F890-43CB-A62A-0C78F16C1956}" dt="2024-10-16T07:11:04.998" v="456"/>
          <ac:spMkLst>
            <pc:docMk/>
            <pc:sldMk cId="4131181017" sldId="271"/>
            <ac:spMk id="4" creationId="{64E421F8-E613-299F-8D38-C813F7201B4D}"/>
          </ac:spMkLst>
        </pc:spChg>
      </pc:sldChg>
      <pc:sldChg chg="delSp modSp new mod modAnim">
        <pc:chgData name="Aswin_Raj V.P" userId="419ae5d94120ec2f" providerId="LiveId" clId="{B7CE6C80-F890-43CB-A62A-0C78F16C1956}" dt="2024-10-17T04:53:56.272" v="1286" actId="20577"/>
        <pc:sldMkLst>
          <pc:docMk/>
          <pc:sldMk cId="2907619557" sldId="272"/>
        </pc:sldMkLst>
        <pc:spChg chg="del">
          <ac:chgData name="Aswin_Raj V.P" userId="419ae5d94120ec2f" providerId="LiveId" clId="{B7CE6C80-F890-43CB-A62A-0C78F16C1956}" dt="2024-10-16T07:32:45.222" v="806" actId="478"/>
          <ac:spMkLst>
            <pc:docMk/>
            <pc:sldMk cId="2907619557" sldId="272"/>
            <ac:spMk id="2" creationId="{686CFAE2-5561-A36A-E7C8-40B5E964994B}"/>
          </ac:spMkLst>
        </pc:spChg>
        <pc:spChg chg="mod">
          <ac:chgData name="Aswin_Raj V.P" userId="419ae5d94120ec2f" providerId="LiveId" clId="{B7CE6C80-F890-43CB-A62A-0C78F16C1956}" dt="2024-10-17T04:53:56.272" v="1286" actId="20577"/>
          <ac:spMkLst>
            <pc:docMk/>
            <pc:sldMk cId="2907619557" sldId="272"/>
            <ac:spMk id="3" creationId="{80A1A9DE-6845-2063-5CE4-BFE8B51F9360}"/>
          </ac:spMkLst>
        </pc:spChg>
      </pc:sldChg>
      <pc:sldMasterChg chg="modTransition modSldLayout">
        <pc:chgData name="Aswin_Raj V.P" userId="419ae5d94120ec2f" providerId="LiveId" clId="{B7CE6C80-F890-43CB-A62A-0C78F16C1956}" dt="2024-10-16T04:18:13.266" v="94"/>
        <pc:sldMasterMkLst>
          <pc:docMk/>
          <pc:sldMasterMk cId="722528289" sldId="2147483677"/>
        </pc:sldMasterMkLst>
        <pc:sldLayoutChg chg="modTransition">
          <pc:chgData name="Aswin_Raj V.P" userId="419ae5d94120ec2f" providerId="LiveId" clId="{B7CE6C80-F890-43CB-A62A-0C78F16C1956}" dt="2024-10-16T04:18:13.266" v="94"/>
          <pc:sldLayoutMkLst>
            <pc:docMk/>
            <pc:sldMasterMk cId="722528289" sldId="2147483677"/>
            <pc:sldLayoutMk cId="1814321945" sldId="2147483678"/>
          </pc:sldLayoutMkLst>
        </pc:sldLayoutChg>
        <pc:sldLayoutChg chg="modTransition">
          <pc:chgData name="Aswin_Raj V.P" userId="419ae5d94120ec2f" providerId="LiveId" clId="{B7CE6C80-F890-43CB-A62A-0C78F16C1956}" dt="2024-10-16T04:18:13.266" v="94"/>
          <pc:sldLayoutMkLst>
            <pc:docMk/>
            <pc:sldMasterMk cId="722528289" sldId="2147483677"/>
            <pc:sldLayoutMk cId="1680247476" sldId="2147483679"/>
          </pc:sldLayoutMkLst>
        </pc:sldLayoutChg>
        <pc:sldLayoutChg chg="modTransition">
          <pc:chgData name="Aswin_Raj V.P" userId="419ae5d94120ec2f" providerId="LiveId" clId="{B7CE6C80-F890-43CB-A62A-0C78F16C1956}" dt="2024-10-16T04:18:13.266" v="94"/>
          <pc:sldLayoutMkLst>
            <pc:docMk/>
            <pc:sldMasterMk cId="722528289" sldId="2147483677"/>
            <pc:sldLayoutMk cId="1119884805" sldId="2147483680"/>
          </pc:sldLayoutMkLst>
        </pc:sldLayoutChg>
        <pc:sldLayoutChg chg="modTransition">
          <pc:chgData name="Aswin_Raj V.P" userId="419ae5d94120ec2f" providerId="LiveId" clId="{B7CE6C80-F890-43CB-A62A-0C78F16C1956}" dt="2024-10-16T04:18:13.266" v="94"/>
          <pc:sldLayoutMkLst>
            <pc:docMk/>
            <pc:sldMasterMk cId="722528289" sldId="2147483677"/>
            <pc:sldLayoutMk cId="4158188368" sldId="2147483681"/>
          </pc:sldLayoutMkLst>
        </pc:sldLayoutChg>
        <pc:sldLayoutChg chg="modTransition">
          <pc:chgData name="Aswin_Raj V.P" userId="419ae5d94120ec2f" providerId="LiveId" clId="{B7CE6C80-F890-43CB-A62A-0C78F16C1956}" dt="2024-10-16T04:18:13.266" v="94"/>
          <pc:sldLayoutMkLst>
            <pc:docMk/>
            <pc:sldMasterMk cId="722528289" sldId="2147483677"/>
            <pc:sldLayoutMk cId="1566879089" sldId="2147483682"/>
          </pc:sldLayoutMkLst>
        </pc:sldLayoutChg>
        <pc:sldLayoutChg chg="modTransition">
          <pc:chgData name="Aswin_Raj V.P" userId="419ae5d94120ec2f" providerId="LiveId" clId="{B7CE6C80-F890-43CB-A62A-0C78F16C1956}" dt="2024-10-16T04:18:13.266" v="94"/>
          <pc:sldLayoutMkLst>
            <pc:docMk/>
            <pc:sldMasterMk cId="722528289" sldId="2147483677"/>
            <pc:sldLayoutMk cId="50453530" sldId="2147483683"/>
          </pc:sldLayoutMkLst>
        </pc:sldLayoutChg>
        <pc:sldLayoutChg chg="modTransition">
          <pc:chgData name="Aswin_Raj V.P" userId="419ae5d94120ec2f" providerId="LiveId" clId="{B7CE6C80-F890-43CB-A62A-0C78F16C1956}" dt="2024-10-16T04:18:13.266" v="94"/>
          <pc:sldLayoutMkLst>
            <pc:docMk/>
            <pc:sldMasterMk cId="722528289" sldId="2147483677"/>
            <pc:sldLayoutMk cId="3980879729" sldId="2147483684"/>
          </pc:sldLayoutMkLst>
        </pc:sldLayoutChg>
        <pc:sldLayoutChg chg="modTransition">
          <pc:chgData name="Aswin_Raj V.P" userId="419ae5d94120ec2f" providerId="LiveId" clId="{B7CE6C80-F890-43CB-A62A-0C78F16C1956}" dt="2024-10-16T04:18:13.266" v="94"/>
          <pc:sldLayoutMkLst>
            <pc:docMk/>
            <pc:sldMasterMk cId="722528289" sldId="2147483677"/>
            <pc:sldLayoutMk cId="2769806389" sldId="2147483685"/>
          </pc:sldLayoutMkLst>
        </pc:sldLayoutChg>
        <pc:sldLayoutChg chg="modTransition">
          <pc:chgData name="Aswin_Raj V.P" userId="419ae5d94120ec2f" providerId="LiveId" clId="{B7CE6C80-F890-43CB-A62A-0C78F16C1956}" dt="2024-10-16T04:18:13.266" v="94"/>
          <pc:sldLayoutMkLst>
            <pc:docMk/>
            <pc:sldMasterMk cId="722528289" sldId="2147483677"/>
            <pc:sldLayoutMk cId="3194038787" sldId="2147483686"/>
          </pc:sldLayoutMkLst>
        </pc:sldLayoutChg>
        <pc:sldLayoutChg chg="modTransition">
          <pc:chgData name="Aswin_Raj V.P" userId="419ae5d94120ec2f" providerId="LiveId" clId="{B7CE6C80-F890-43CB-A62A-0C78F16C1956}" dt="2024-10-16T04:18:13.266" v="94"/>
          <pc:sldLayoutMkLst>
            <pc:docMk/>
            <pc:sldMasterMk cId="722528289" sldId="2147483677"/>
            <pc:sldLayoutMk cId="1113561219" sldId="2147483687"/>
          </pc:sldLayoutMkLst>
        </pc:sldLayoutChg>
        <pc:sldLayoutChg chg="modTransition">
          <pc:chgData name="Aswin_Raj V.P" userId="419ae5d94120ec2f" providerId="LiveId" clId="{B7CE6C80-F890-43CB-A62A-0C78F16C1956}" dt="2024-10-16T04:18:13.266" v="94"/>
          <pc:sldLayoutMkLst>
            <pc:docMk/>
            <pc:sldMasterMk cId="722528289" sldId="2147483677"/>
            <pc:sldLayoutMk cId="3494035099" sldId="2147483688"/>
          </pc:sldLayoutMkLst>
        </pc:sldLayoutChg>
        <pc:sldLayoutChg chg="modTransition">
          <pc:chgData name="Aswin_Raj V.P" userId="419ae5d94120ec2f" providerId="LiveId" clId="{B7CE6C80-F890-43CB-A62A-0C78F16C1956}" dt="2024-10-16T04:18:13.266" v="94"/>
          <pc:sldLayoutMkLst>
            <pc:docMk/>
            <pc:sldMasterMk cId="722528289" sldId="2147483677"/>
            <pc:sldLayoutMk cId="664203600" sldId="2147483689"/>
          </pc:sldLayoutMkLst>
        </pc:sldLayoutChg>
        <pc:sldLayoutChg chg="modTransition">
          <pc:chgData name="Aswin_Raj V.P" userId="419ae5d94120ec2f" providerId="LiveId" clId="{B7CE6C80-F890-43CB-A62A-0C78F16C1956}" dt="2024-10-16T04:18:13.266" v="94"/>
          <pc:sldLayoutMkLst>
            <pc:docMk/>
            <pc:sldMasterMk cId="722528289" sldId="2147483677"/>
            <pc:sldLayoutMk cId="3198970362" sldId="2147483690"/>
          </pc:sldLayoutMkLst>
        </pc:sldLayoutChg>
        <pc:sldLayoutChg chg="modTransition">
          <pc:chgData name="Aswin_Raj V.P" userId="419ae5d94120ec2f" providerId="LiveId" clId="{B7CE6C80-F890-43CB-A62A-0C78F16C1956}" dt="2024-10-16T04:18:13.266" v="94"/>
          <pc:sldLayoutMkLst>
            <pc:docMk/>
            <pc:sldMasterMk cId="722528289" sldId="2147483677"/>
            <pc:sldLayoutMk cId="2965230490" sldId="2147483691"/>
          </pc:sldLayoutMkLst>
        </pc:sldLayoutChg>
        <pc:sldLayoutChg chg="modTransition">
          <pc:chgData name="Aswin_Raj V.P" userId="419ae5d94120ec2f" providerId="LiveId" clId="{B7CE6C80-F890-43CB-A62A-0C78F16C1956}" dt="2024-10-16T04:18:13.266" v="94"/>
          <pc:sldLayoutMkLst>
            <pc:docMk/>
            <pc:sldMasterMk cId="722528289" sldId="2147483677"/>
            <pc:sldLayoutMk cId="2824322918" sldId="2147483692"/>
          </pc:sldLayoutMkLst>
        </pc:sldLayoutChg>
        <pc:sldLayoutChg chg="modTransition">
          <pc:chgData name="Aswin_Raj V.P" userId="419ae5d94120ec2f" providerId="LiveId" clId="{B7CE6C80-F890-43CB-A62A-0C78F16C1956}" dt="2024-10-16T04:18:13.266" v="94"/>
          <pc:sldLayoutMkLst>
            <pc:docMk/>
            <pc:sldMasterMk cId="722528289" sldId="2147483677"/>
            <pc:sldLayoutMk cId="1335377820" sldId="214748369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8412B-A215-409D-A108-9E5E7C6E746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9C7D-4DFB-40AA-B03A-4A054302F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515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9C7D-4DFB-40AA-B03A-4A054302FF8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944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9C7D-4DFB-40AA-B03A-4A054302FF8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635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9C7D-4DFB-40AA-B03A-4A054302FF8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6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138F-BEE4-4239-BAC5-F1114429323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ABA5-4BEB-4FB3-B5B2-134210683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2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138F-BEE4-4239-BAC5-F1114429323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ABA5-4BEB-4FB3-B5B2-134210683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56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138F-BEE4-4239-BAC5-F1114429323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ABA5-4BEB-4FB3-B5B2-134210683A5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403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138F-BEE4-4239-BAC5-F1114429323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ABA5-4BEB-4FB3-B5B2-134210683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20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138F-BEE4-4239-BAC5-F1114429323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ABA5-4BEB-4FB3-B5B2-134210683A5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897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138F-BEE4-4239-BAC5-F1114429323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ABA5-4BEB-4FB3-B5B2-134210683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23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138F-BEE4-4239-BAC5-F1114429323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ABA5-4BEB-4FB3-B5B2-134210683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32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138F-BEE4-4239-BAC5-F1114429323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ABA5-4BEB-4FB3-B5B2-134210683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37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138F-BEE4-4239-BAC5-F1114429323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ABA5-4BEB-4FB3-B5B2-134210683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24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138F-BEE4-4239-BAC5-F1114429323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ABA5-4BEB-4FB3-B5B2-134210683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88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138F-BEE4-4239-BAC5-F1114429323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ABA5-4BEB-4FB3-B5B2-134210683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18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138F-BEE4-4239-BAC5-F1114429323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ABA5-4BEB-4FB3-B5B2-134210683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87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138F-BEE4-4239-BAC5-F1114429323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ABA5-4BEB-4FB3-B5B2-134210683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5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138F-BEE4-4239-BAC5-F1114429323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ABA5-4BEB-4FB3-B5B2-134210683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8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138F-BEE4-4239-BAC5-F1114429323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ABA5-4BEB-4FB3-B5B2-134210683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80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ABA5-4BEB-4FB3-B5B2-134210683A5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138F-BEE4-4239-BAC5-F11144293236}" type="datetimeFigureOut">
              <a:rPr lang="en-IN" smtClean="0"/>
              <a:t>18-10-2024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03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bg2">
                <a:tint val="90000"/>
                <a:lumMod val="110000"/>
              </a:schemeClr>
            </a:gs>
            <a:gs pos="22000">
              <a:srgbClr val="EAEAEA"/>
            </a:gs>
            <a:gs pos="100000">
              <a:schemeClr val="bg2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F138F-BEE4-4239-BAC5-F1114429323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EAABA5-4BEB-4FB3-B5B2-134210683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52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E788-D67D-1787-1638-405C6B8CF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387" y="2681371"/>
            <a:ext cx="8408620" cy="164630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MANAGEMENT SYSTEM: AN OOPs APPROACH IN PYTHON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0F9A8-4FB7-92B6-CAB7-C96CE7A8C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7068" y="5111726"/>
            <a:ext cx="7766936" cy="109689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Aswin Raj V P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15-10-2024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8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8680-AE64-D306-2822-ECE4F884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08" y="249900"/>
            <a:ext cx="8596667" cy="566738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SNIPPET EXAMPLES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D365438-1000-6A79-E86F-15AF6C5C3B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4" b="-166"/>
          <a:stretch/>
        </p:blipFill>
        <p:spPr>
          <a:xfrm>
            <a:off x="1147117" y="940266"/>
            <a:ext cx="8114330" cy="5667834"/>
          </a:xfrm>
        </p:spPr>
      </p:pic>
    </p:spTree>
    <p:extLst>
      <p:ext uri="{BB962C8B-B14F-4D97-AF65-F5344CB8AC3E}">
        <p14:creationId xmlns:p14="http://schemas.microsoft.com/office/powerpoint/2010/main" val="89947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60D6-A02C-575F-23AE-FE8747B9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E1E30-F7A2-4390-3E8A-E1D9BD954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2127"/>
            <a:ext cx="8596668" cy="44692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Implementation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the development of a player management system with all intended features functioning correctly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Savings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Reduced manual score tracking time.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Reduction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90% decrease in score entry errors due to robust input validation.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a 99% accuracy rate in score management through effective validation processes.</a:t>
            </a:r>
          </a:p>
        </p:txBody>
      </p:sp>
    </p:spTree>
    <p:extLst>
      <p:ext uri="{BB962C8B-B14F-4D97-AF65-F5344CB8AC3E}">
        <p14:creationId xmlns:p14="http://schemas.microsoft.com/office/powerpoint/2010/main" val="421427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C2B5-67B4-910C-F98B-74E34D546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CEDF-9ABF-C8F2-6B25-9A5B6E2EF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7959"/>
            <a:ext cx="8596668" cy="4533404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player management system aimed at simplifying the process of adding and tracking player scores..</a:t>
            </a:r>
          </a:p>
          <a:p>
            <a:pPr>
              <a:lnSpc>
                <a:spcPct val="2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enabled real-time tracking of player scores with robust error handling.</a:t>
            </a:r>
          </a:p>
          <a:p>
            <a:pPr>
              <a:lnSpc>
                <a:spcPct val="2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 efficient solution for managing player data in gaming contexts.</a:t>
            </a:r>
          </a:p>
          <a:p>
            <a:pPr>
              <a:lnSpc>
                <a:spcPct val="2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user experience through a user-friendly interface and accurate data handling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60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EE4E-EF39-5F80-EB14-3E7FF9619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772" y="2438105"/>
            <a:ext cx="8596668" cy="1737895"/>
          </a:xfrm>
        </p:spPr>
        <p:txBody>
          <a:bodyPr>
            <a:noAutofit/>
          </a:bodyPr>
          <a:lstStyle/>
          <a:p>
            <a:pPr algn="ctr"/>
            <a:r>
              <a:rPr lang="en-US" sz="11500" dirty="0">
                <a:latin typeface="Vivaldi" panose="03020602050506090804" pitchFamily="66" charset="0"/>
                <a:cs typeface="Times New Roman" panose="02020603050405020304" pitchFamily="18" charset="0"/>
              </a:rPr>
              <a:t>Thank you </a:t>
            </a:r>
            <a:endParaRPr lang="en-IN" sz="11500" dirty="0">
              <a:latin typeface="Vivaldi" panose="030206020505060908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75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8026-394F-AFF2-487E-290ADE36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D6A5C-8B3B-43CF-7AED-8C72D329E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507959"/>
            <a:ext cx="9689431" cy="51174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Objective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develop a player management system using Python that utilizes object-oriented programming principles.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user-friendly interface for adding and managing player scores.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score updates and track changes over time.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functionalities to display current scores and identify top players.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robust error handling to enhance user experience and prevent crashes.</a:t>
            </a:r>
          </a:p>
        </p:txBody>
      </p:sp>
    </p:spTree>
    <p:extLst>
      <p:ext uri="{BB962C8B-B14F-4D97-AF65-F5344CB8AC3E}">
        <p14:creationId xmlns:p14="http://schemas.microsoft.com/office/powerpoint/2010/main" val="298081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8026-394F-AFF2-487E-290ADE36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 OR PROBLEM STATEMENT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D6A5C-8B3B-43CF-7AED-8C72D329E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96716"/>
            <a:ext cx="9493361" cy="50612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Problem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Many gaming platforms struggle with effectively managing player data, scores, and updates, leading to inconsistencies and user dissatisfaction.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systems lack a streamlined approach for tracking player scores, resulting in confusion and difficulty in recognizing top performers.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 reliable and efficient solution that allows for easy addition, updating, and display of player scores.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robust error handling and input validation to enhance data accuracy and improve user experience</a:t>
            </a:r>
            <a:r>
              <a:rPr lang="en-US" sz="1800" dirty="0"/>
              <a:t>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6586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5EC6-5A1B-12C7-11EB-0C4351501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606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98E49-245A-BB83-36B9-5849F73EA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07958"/>
            <a:ext cx="9028140" cy="508534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 player management system designed to simplify the process of adding and tracking player scores in a game using Python.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the management of player data, including adding, updating, and displaying scores. Provides a user-friendly interface for interaction.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 the process of tracking player scores. Ensure data integrity through validation and error handling. Enhance user experience with clear prompts and menus.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in Python, utilizing object-oriented programming principles. Implemented robust error handling and input validation mechanisms.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80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A9DE-6845-2063-5CE4-BFE8B51F9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20" y="575068"/>
            <a:ext cx="8596668" cy="590962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742950" lvl="1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Score Management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Validation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761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8A28-88F2-33DF-AA9A-FA7AAFA9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82953"/>
            <a:ext cx="8596668" cy="132080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55F30-718E-DF60-EDFE-90276C102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0043"/>
            <a:ext cx="8596668" cy="502117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Player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input a new player’s name and initial score, with an option for a default score of zero.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Player Score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users to update the score of existing players, ensuring accurate tracking of performance.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Score Updates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Adjusts player scores in real time based on user input, ensuring accurate and current scorekeeping.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Scores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a list of all players along with their current scores, providing a quick overview of player standings.</a:t>
            </a:r>
          </a:p>
        </p:txBody>
      </p:sp>
    </p:spTree>
    <p:extLst>
      <p:ext uri="{BB962C8B-B14F-4D97-AF65-F5344CB8AC3E}">
        <p14:creationId xmlns:p14="http://schemas.microsoft.com/office/powerpoint/2010/main" val="11374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B42C4-25AD-AADB-BDE9-24671C969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401054"/>
            <a:ext cx="9862329" cy="6240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Top Players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Ranks and displays the top players based on their scores, helping to highlight high achievers in the game.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Catches and handles errors (e.g., invalid score inputs, existing player checks) to enhance the user experience.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Validation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Validation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a simple menu interface that allows users to choose actions (add player, update score, display scores, etc.) easily.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5E93-BCA6-66FA-F79B-4E749366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40632"/>
            <a:ext cx="8596668" cy="11229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VERSATILITY WITH ERROR HANDLING AND EXCEPTION HANDLING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255F1-61AC-B9C6-D9EA-547A00AB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91916"/>
            <a:ext cx="10070877" cy="5366083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Input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:The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accepts a variety of user inputs, including player names and scores, facilitating easy and intuitive data entry.</a:t>
            </a:r>
          </a:p>
          <a:p>
            <a:pPr>
              <a:lnSpc>
                <a:spcPct val="17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:Implements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checks to ensure that player names are not empty. If a user enters an invalid name, the program prompts for a valid entry, ensuring accurate and meaningful data.</a:t>
            </a:r>
          </a:p>
          <a:p>
            <a:pPr>
              <a:lnSpc>
                <a:spcPct val="17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:Attempts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convert score inputs to integers or floats, utilizing a default score of zero if no input is provided. This ensures that all players have a score, even if they start with no points.</a:t>
            </a:r>
          </a:p>
          <a:p>
            <a:pPr>
              <a:lnSpc>
                <a:spcPct val="17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for Invalid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:Catches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exceptions when users provide non-numeric score inputs. Clear and informative error messages guide users to correct their inputs without crashing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68785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78E5-FF91-D6A1-83F2-2D5BD3163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444" y="299208"/>
            <a:ext cx="8596668" cy="132080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574E9-2796-E0BD-A886-40693593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38989"/>
            <a:ext cx="9557530" cy="53259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(OOP)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structured using object-oriented programming (OOP) principles to promote modularity and reusability.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Management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dictionary is implemented to store player objects, enabling easy access and management of player data.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Organization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is organized into two main classes: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Manages player attributes such as name and score.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Handles player actions, including adding players, updating scores, and displaying rankings.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algorithms for score updating (Adjusts player scores based on user input.) and sorting players (Ranks players using Python’s built-in sorting for top players display).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scores are updated based on user input, allowing for real-time adjustments.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79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626</TotalTime>
  <Words>853</Words>
  <Application>Microsoft Office PowerPoint</Application>
  <PresentationFormat>Widescreen</PresentationFormat>
  <Paragraphs>66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Vivaldi</vt:lpstr>
      <vt:lpstr>Wingdings</vt:lpstr>
      <vt:lpstr>Wingdings 3</vt:lpstr>
      <vt:lpstr>Facet</vt:lpstr>
      <vt:lpstr>PLAYER MANAGEMENT SYSTEM: AN OOPs APPROACH IN PYTHON</vt:lpstr>
      <vt:lpstr>AIM OF THE PROJECT</vt:lpstr>
      <vt:lpstr>BUSINESS PROBLEM OR PROBLEM STATEMENT</vt:lpstr>
      <vt:lpstr>PROJECT DESCRIPTION</vt:lpstr>
      <vt:lpstr>PowerPoint Presentation</vt:lpstr>
      <vt:lpstr>FUNCTIONALITIES</vt:lpstr>
      <vt:lpstr>PowerPoint Presentation</vt:lpstr>
      <vt:lpstr>INPUT VERSATILITY WITH ERROR HANDLING AND EXCEPTION HANDLING </vt:lpstr>
      <vt:lpstr>CODE IMPLEMENTATION</vt:lpstr>
      <vt:lpstr>CODE SNIPPET EXAMPLES</vt:lpstr>
      <vt:lpstr>RESULTS AND OUTCOMES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Aswin_Raj V.P</dc:creator>
  <cp:lastModifiedBy>Aswin_Raj V.P</cp:lastModifiedBy>
  <cp:revision>1</cp:revision>
  <dcterms:created xsi:type="dcterms:W3CDTF">2024-10-14T11:11:37Z</dcterms:created>
  <dcterms:modified xsi:type="dcterms:W3CDTF">2024-10-18T03:03:42Z</dcterms:modified>
</cp:coreProperties>
</file>