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70" r:id="rId10"/>
    <p:sldId id="271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0A401D-70FC-4046-84DC-7710D376DA1D}" v="441" dt="2025-01-06T04:44:20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win_Raj V.P" userId="419ae5d94120ec2f" providerId="LiveId" clId="{AF0A401D-70FC-4046-84DC-7710D376DA1D}"/>
    <pc:docChg chg="undo custSel addSld delSld modSld sldOrd">
      <pc:chgData name="Aswin_Raj V.P" userId="419ae5d94120ec2f" providerId="LiveId" clId="{AF0A401D-70FC-4046-84DC-7710D376DA1D}" dt="2025-01-06T04:44:20.092" v="1684" actId="20577"/>
      <pc:docMkLst>
        <pc:docMk/>
      </pc:docMkLst>
      <pc:sldChg chg="modSp modAnim">
        <pc:chgData name="Aswin_Raj V.P" userId="419ae5d94120ec2f" providerId="LiveId" clId="{AF0A401D-70FC-4046-84DC-7710D376DA1D}" dt="2025-01-06T04:31:00.499" v="1648" actId="20577"/>
        <pc:sldMkLst>
          <pc:docMk/>
          <pc:sldMk cId="1780182569" sldId="256"/>
        </pc:sldMkLst>
        <pc:spChg chg="mod">
          <ac:chgData name="Aswin_Raj V.P" userId="419ae5d94120ec2f" providerId="LiveId" clId="{AF0A401D-70FC-4046-84DC-7710D376DA1D}" dt="2024-12-30T15:13:59.817" v="216"/>
          <ac:spMkLst>
            <pc:docMk/>
            <pc:sldMk cId="1780182569" sldId="256"/>
            <ac:spMk id="2" creationId="{5121710D-5556-968F-2928-E082FF6299F3}"/>
          </ac:spMkLst>
        </pc:spChg>
        <pc:spChg chg="mod">
          <ac:chgData name="Aswin_Raj V.P" userId="419ae5d94120ec2f" providerId="LiveId" clId="{AF0A401D-70FC-4046-84DC-7710D376DA1D}" dt="2025-01-06T04:31:00.499" v="1648" actId="20577"/>
          <ac:spMkLst>
            <pc:docMk/>
            <pc:sldMk cId="1780182569" sldId="256"/>
            <ac:spMk id="3" creationId="{ACA60C51-437A-65C5-7F77-49A6C46FC2F7}"/>
          </ac:spMkLst>
        </pc:spChg>
      </pc:sldChg>
      <pc:sldChg chg="modSp modAnim">
        <pc:chgData name="Aswin_Raj V.P" userId="419ae5d94120ec2f" providerId="LiveId" clId="{AF0A401D-70FC-4046-84DC-7710D376DA1D}" dt="2025-01-06T04:42:20.084" v="1681"/>
        <pc:sldMkLst>
          <pc:docMk/>
          <pc:sldMk cId="2052570838" sldId="257"/>
        </pc:sldMkLst>
        <pc:spChg chg="mod">
          <ac:chgData name="Aswin_Raj V.P" userId="419ae5d94120ec2f" providerId="LiveId" clId="{AF0A401D-70FC-4046-84DC-7710D376DA1D}" dt="2024-12-30T15:13:59.817" v="216"/>
          <ac:spMkLst>
            <pc:docMk/>
            <pc:sldMk cId="2052570838" sldId="257"/>
            <ac:spMk id="2" creationId="{11BF37AC-C195-2204-089D-C3E2047098D0}"/>
          </ac:spMkLst>
        </pc:spChg>
        <pc:spChg chg="mod">
          <ac:chgData name="Aswin_Raj V.P" userId="419ae5d94120ec2f" providerId="LiveId" clId="{AF0A401D-70FC-4046-84DC-7710D376DA1D}" dt="2024-12-31T02:30:05.758" v="1066" actId="20577"/>
          <ac:spMkLst>
            <pc:docMk/>
            <pc:sldMk cId="2052570838" sldId="257"/>
            <ac:spMk id="3" creationId="{61CEFF5B-6CE8-AFA5-35DB-D98DB7E8730F}"/>
          </ac:spMkLst>
        </pc:spChg>
      </pc:sldChg>
      <pc:sldChg chg="addSp modSp mod">
        <pc:chgData name="Aswin_Raj V.P" userId="419ae5d94120ec2f" providerId="LiveId" clId="{AF0A401D-70FC-4046-84DC-7710D376DA1D}" dt="2025-01-06T04:27:46.695" v="1642" actId="14100"/>
        <pc:sldMkLst>
          <pc:docMk/>
          <pc:sldMk cId="2315770363" sldId="258"/>
        </pc:sldMkLst>
        <pc:spChg chg="mod">
          <ac:chgData name="Aswin_Raj V.P" userId="419ae5d94120ec2f" providerId="LiveId" clId="{AF0A401D-70FC-4046-84DC-7710D376DA1D}" dt="2024-12-30T15:13:59.817" v="216"/>
          <ac:spMkLst>
            <pc:docMk/>
            <pc:sldMk cId="2315770363" sldId="258"/>
            <ac:spMk id="2" creationId="{368D5C93-A80B-76B4-D15E-F85873E0B7C6}"/>
          </ac:spMkLst>
        </pc:spChg>
        <pc:spChg chg="mod">
          <ac:chgData name="Aswin_Raj V.P" userId="419ae5d94120ec2f" providerId="LiveId" clId="{AF0A401D-70FC-4046-84DC-7710D376DA1D}" dt="2025-01-03T04:59:02.403" v="1226" actId="20577"/>
          <ac:spMkLst>
            <pc:docMk/>
            <pc:sldMk cId="2315770363" sldId="258"/>
            <ac:spMk id="3" creationId="{684671C4-A441-F2F4-6A81-7999A209F1D2}"/>
          </ac:spMkLst>
        </pc:spChg>
        <pc:picChg chg="add mod">
          <ac:chgData name="Aswin_Raj V.P" userId="419ae5d94120ec2f" providerId="LiveId" clId="{AF0A401D-70FC-4046-84DC-7710D376DA1D}" dt="2025-01-06T04:27:46.695" v="1642" actId="14100"/>
          <ac:picMkLst>
            <pc:docMk/>
            <pc:sldMk cId="2315770363" sldId="258"/>
            <ac:picMk id="4" creationId="{13D3DCE8-CA4E-60D1-DF9E-E5A33CD80150}"/>
          </ac:picMkLst>
        </pc:picChg>
      </pc:sldChg>
      <pc:sldChg chg="modAnim">
        <pc:chgData name="Aswin_Raj V.P" userId="419ae5d94120ec2f" providerId="LiveId" clId="{AF0A401D-70FC-4046-84DC-7710D376DA1D}" dt="2024-12-30T15:43:17.506" v="981"/>
        <pc:sldMkLst>
          <pc:docMk/>
          <pc:sldMk cId="806002131" sldId="259"/>
        </pc:sldMkLst>
      </pc:sldChg>
      <pc:sldChg chg="addSp modSp mod modAnim">
        <pc:chgData name="Aswin_Raj V.P" userId="419ae5d94120ec2f" providerId="LiveId" clId="{AF0A401D-70FC-4046-84DC-7710D376DA1D}" dt="2025-01-06T04:37:16.536" v="1654"/>
        <pc:sldMkLst>
          <pc:docMk/>
          <pc:sldMk cId="3654423288" sldId="260"/>
        </pc:sldMkLst>
        <pc:spChg chg="mod">
          <ac:chgData name="Aswin_Raj V.P" userId="419ae5d94120ec2f" providerId="LiveId" clId="{AF0A401D-70FC-4046-84DC-7710D376DA1D}" dt="2024-12-30T15:13:59.817" v="216"/>
          <ac:spMkLst>
            <pc:docMk/>
            <pc:sldMk cId="3654423288" sldId="260"/>
            <ac:spMk id="5" creationId="{447FA573-96F6-48EA-8CD6-EAC0522CE570}"/>
          </ac:spMkLst>
        </pc:spChg>
        <pc:spChg chg="mod">
          <ac:chgData name="Aswin_Raj V.P" userId="419ae5d94120ec2f" providerId="LiveId" clId="{AF0A401D-70FC-4046-84DC-7710D376DA1D}" dt="2025-01-06T03:51:59.097" v="1373" actId="20577"/>
          <ac:spMkLst>
            <pc:docMk/>
            <pc:sldMk cId="3654423288" sldId="260"/>
            <ac:spMk id="6" creationId="{F98EBDE1-C29D-A1A5-CD86-72210F5421CF}"/>
          </ac:spMkLst>
        </pc:spChg>
        <pc:picChg chg="add mod">
          <ac:chgData name="Aswin_Raj V.P" userId="419ae5d94120ec2f" providerId="LiveId" clId="{AF0A401D-70FC-4046-84DC-7710D376DA1D}" dt="2025-01-06T03:52:31.007" v="1385" actId="1076"/>
          <ac:picMkLst>
            <pc:docMk/>
            <pc:sldMk cId="3654423288" sldId="260"/>
            <ac:picMk id="2" creationId="{A5D34E4E-BDA0-9E27-EDE8-79A7E48C9EE9}"/>
          </ac:picMkLst>
        </pc:picChg>
        <pc:picChg chg="add mod">
          <ac:chgData name="Aswin_Raj V.P" userId="419ae5d94120ec2f" providerId="LiveId" clId="{AF0A401D-70FC-4046-84DC-7710D376DA1D}" dt="2025-01-06T03:52:29.317" v="1382" actId="1076"/>
          <ac:picMkLst>
            <pc:docMk/>
            <pc:sldMk cId="3654423288" sldId="260"/>
            <ac:picMk id="3" creationId="{13D3DCE8-CA4E-60D1-DF9E-E5A33CD80150}"/>
          </ac:picMkLst>
        </pc:picChg>
        <pc:picChg chg="add mod">
          <ac:chgData name="Aswin_Raj V.P" userId="419ae5d94120ec2f" providerId="LiveId" clId="{AF0A401D-70FC-4046-84DC-7710D376DA1D}" dt="2025-01-06T03:54:46.805" v="1403" actId="1076"/>
          <ac:picMkLst>
            <pc:docMk/>
            <pc:sldMk cId="3654423288" sldId="260"/>
            <ac:picMk id="4" creationId="{DCBD6C37-CF4C-F2BD-E6E4-00FF8F80C9FF}"/>
          </ac:picMkLst>
        </pc:picChg>
        <pc:picChg chg="add mod">
          <ac:chgData name="Aswin_Raj V.P" userId="419ae5d94120ec2f" providerId="LiveId" clId="{AF0A401D-70FC-4046-84DC-7710D376DA1D}" dt="2025-01-06T03:55:32.685" v="1411" actId="14100"/>
          <ac:picMkLst>
            <pc:docMk/>
            <pc:sldMk cId="3654423288" sldId="260"/>
            <ac:picMk id="8" creationId="{FBFA50CC-6A55-E18A-5C70-5C0CE2DCB3AA}"/>
          </ac:picMkLst>
        </pc:picChg>
      </pc:sldChg>
      <pc:sldChg chg="addSp delSp modSp del mod addAnim delAnim modAnim">
        <pc:chgData name="Aswin_Raj V.P" userId="419ae5d94120ec2f" providerId="LiveId" clId="{AF0A401D-70FC-4046-84DC-7710D376DA1D}" dt="2025-01-06T03:56:26.596" v="1417" actId="47"/>
        <pc:sldMkLst>
          <pc:docMk/>
          <pc:sldMk cId="2745804800" sldId="261"/>
        </pc:sldMkLst>
        <pc:spChg chg="del mod">
          <ac:chgData name="Aswin_Raj V.P" userId="419ae5d94120ec2f" providerId="LiveId" clId="{AF0A401D-70FC-4046-84DC-7710D376DA1D}" dt="2025-01-06T03:54:20.096" v="1395" actId="478"/>
          <ac:spMkLst>
            <pc:docMk/>
            <pc:sldMk cId="2745804800" sldId="261"/>
            <ac:spMk id="12" creationId="{7AB0DBBE-8F27-A37A-FD87-9FBDBDD9CE03}"/>
          </ac:spMkLst>
        </pc:spChg>
        <pc:picChg chg="add del mod">
          <ac:chgData name="Aswin_Raj V.P" userId="419ae5d94120ec2f" providerId="LiveId" clId="{AF0A401D-70FC-4046-84DC-7710D376DA1D}" dt="2025-01-06T03:56:01.796" v="1413" actId="21"/>
          <ac:picMkLst>
            <pc:docMk/>
            <pc:sldMk cId="2745804800" sldId="261"/>
            <ac:picMk id="3" creationId="{13D3DCE8-CA4E-60D1-DF9E-E5A33CD80150}"/>
          </ac:picMkLst>
        </pc:picChg>
        <pc:picChg chg="add del mod">
          <ac:chgData name="Aswin_Raj V.P" userId="419ae5d94120ec2f" providerId="LiveId" clId="{AF0A401D-70FC-4046-84DC-7710D376DA1D}" dt="2025-01-06T03:54:41.337" v="1401" actId="21"/>
          <ac:picMkLst>
            <pc:docMk/>
            <pc:sldMk cId="2745804800" sldId="261"/>
            <ac:picMk id="4" creationId="{DCBD6C37-CF4C-F2BD-E6E4-00FF8F80C9FF}"/>
          </ac:picMkLst>
        </pc:picChg>
        <pc:picChg chg="add del mod">
          <ac:chgData name="Aswin_Raj V.P" userId="419ae5d94120ec2f" providerId="LiveId" clId="{AF0A401D-70FC-4046-84DC-7710D376DA1D}" dt="2025-01-06T03:55:58.934" v="1412" actId="478"/>
          <ac:picMkLst>
            <pc:docMk/>
            <pc:sldMk cId="2745804800" sldId="261"/>
            <ac:picMk id="5" creationId="{A5D34E4E-BDA0-9E27-EDE8-79A7E48C9EE9}"/>
          </ac:picMkLst>
        </pc:picChg>
        <pc:picChg chg="del mod">
          <ac:chgData name="Aswin_Raj V.P" userId="419ae5d94120ec2f" providerId="LiveId" clId="{AF0A401D-70FC-4046-84DC-7710D376DA1D}" dt="2025-01-06T03:54:12.240" v="1391" actId="478"/>
          <ac:picMkLst>
            <pc:docMk/>
            <pc:sldMk cId="2745804800" sldId="261"/>
            <ac:picMk id="7" creationId="{4760E1B1-9441-F625-DB20-874A432047DD}"/>
          </ac:picMkLst>
        </pc:picChg>
      </pc:sldChg>
      <pc:sldChg chg="addSp delSp modSp mod modClrScheme delAnim modAnim chgLayout">
        <pc:chgData name="Aswin_Raj V.P" userId="419ae5d94120ec2f" providerId="LiveId" clId="{AF0A401D-70FC-4046-84DC-7710D376DA1D}" dt="2025-01-06T04:37:27.539" v="1661"/>
        <pc:sldMkLst>
          <pc:docMk/>
          <pc:sldMk cId="585324675" sldId="262"/>
        </pc:sldMkLst>
        <pc:picChg chg="add del mod">
          <ac:chgData name="Aswin_Raj V.P" userId="419ae5d94120ec2f" providerId="LiveId" clId="{AF0A401D-70FC-4046-84DC-7710D376DA1D}" dt="2025-01-06T03:48:13.651" v="1328" actId="21"/>
          <ac:picMkLst>
            <pc:docMk/>
            <pc:sldMk cId="585324675" sldId="262"/>
            <ac:picMk id="2" creationId="{BAF67633-7145-D010-4922-455A33EBFC72}"/>
          </ac:picMkLst>
        </pc:picChg>
        <pc:picChg chg="add mod">
          <ac:chgData name="Aswin_Raj V.P" userId="419ae5d94120ec2f" providerId="LiveId" clId="{AF0A401D-70FC-4046-84DC-7710D376DA1D}" dt="2025-01-06T03:58:27.395" v="1419" actId="1076"/>
          <ac:picMkLst>
            <pc:docMk/>
            <pc:sldMk cId="585324675" sldId="262"/>
            <ac:picMk id="4" creationId="{063A0E1D-F551-55F2-4D32-BDADFF3B135C}"/>
          </ac:picMkLst>
        </pc:picChg>
        <pc:picChg chg="add del mod">
          <ac:chgData name="Aswin_Raj V.P" userId="419ae5d94120ec2f" providerId="LiveId" clId="{AF0A401D-70FC-4046-84DC-7710D376DA1D}" dt="2025-01-06T03:58:46.106" v="1421" actId="21"/>
          <ac:picMkLst>
            <pc:docMk/>
            <pc:sldMk cId="585324675" sldId="262"/>
            <ac:picMk id="5" creationId="{41DAABE5-38D6-8AB9-C2CB-E8769E341ECC}"/>
          </ac:picMkLst>
        </pc:picChg>
        <pc:picChg chg="add mod">
          <ac:chgData name="Aswin_Raj V.P" userId="419ae5d94120ec2f" providerId="LiveId" clId="{AF0A401D-70FC-4046-84DC-7710D376DA1D}" dt="2025-01-06T03:49:18.219" v="1345" actId="14100"/>
          <ac:picMkLst>
            <pc:docMk/>
            <pc:sldMk cId="585324675" sldId="262"/>
            <ac:picMk id="6" creationId="{67A5D6CC-1D96-F72E-833E-9638FBC0369A}"/>
          </ac:picMkLst>
        </pc:picChg>
        <pc:picChg chg="add mod">
          <ac:chgData name="Aswin_Raj V.P" userId="419ae5d94120ec2f" providerId="LiveId" clId="{AF0A401D-70FC-4046-84DC-7710D376DA1D}" dt="2025-01-06T04:02:28.675" v="1433" actId="14100"/>
          <ac:picMkLst>
            <pc:docMk/>
            <pc:sldMk cId="585324675" sldId="262"/>
            <ac:picMk id="8" creationId="{EA73CF79-1131-F184-6138-AF50870B5A81}"/>
          </ac:picMkLst>
        </pc:picChg>
        <pc:picChg chg="add del mod">
          <ac:chgData name="Aswin_Raj V.P" userId="419ae5d94120ec2f" providerId="LiveId" clId="{AF0A401D-70FC-4046-84DC-7710D376DA1D}" dt="2025-01-06T03:47:30.096" v="1313" actId="21"/>
          <ac:picMkLst>
            <pc:docMk/>
            <pc:sldMk cId="585324675" sldId="262"/>
            <ac:picMk id="9" creationId="{9014063F-9F67-C72E-2C93-56A0B777C9F7}"/>
          </ac:picMkLst>
        </pc:picChg>
      </pc:sldChg>
      <pc:sldChg chg="addSp delSp modSp new del mod ord modClrScheme delAnim modAnim chgLayout">
        <pc:chgData name="Aswin_Raj V.P" userId="419ae5d94120ec2f" providerId="LiveId" clId="{AF0A401D-70FC-4046-84DC-7710D376DA1D}" dt="2025-01-06T03:46:11.686" v="1308" actId="47"/>
        <pc:sldMkLst>
          <pc:docMk/>
          <pc:sldMk cId="4093290916" sldId="263"/>
        </pc:sldMkLst>
        <pc:picChg chg="add mod">
          <ac:chgData name="Aswin_Raj V.P" userId="419ae5d94120ec2f" providerId="LiveId" clId="{AF0A401D-70FC-4046-84DC-7710D376DA1D}" dt="2025-01-06T03:45:24.545" v="1303" actId="1076"/>
          <ac:picMkLst>
            <pc:docMk/>
            <pc:sldMk cId="4093290916" sldId="263"/>
            <ac:picMk id="13" creationId="{8748CC4D-0BC4-4FE2-1D2C-E6915005CE3A}"/>
          </ac:picMkLst>
        </pc:picChg>
      </pc:sldChg>
      <pc:sldChg chg="add del">
        <pc:chgData name="Aswin_Raj V.P" userId="419ae5d94120ec2f" providerId="LiveId" clId="{AF0A401D-70FC-4046-84DC-7710D376DA1D}" dt="2024-12-30T03:15:51.105" v="12"/>
        <pc:sldMkLst>
          <pc:docMk/>
          <pc:sldMk cId="953593441" sldId="264"/>
        </pc:sldMkLst>
      </pc:sldChg>
      <pc:sldChg chg="add del">
        <pc:chgData name="Aswin_Raj V.P" userId="419ae5d94120ec2f" providerId="LiveId" clId="{AF0A401D-70FC-4046-84DC-7710D376DA1D}" dt="2024-12-30T03:15:52.090" v="14"/>
        <pc:sldMkLst>
          <pc:docMk/>
          <pc:sldMk cId="2023729143" sldId="264"/>
        </pc:sldMkLst>
      </pc:sldChg>
      <pc:sldChg chg="addSp delSp modSp new mod ord delAnim modAnim">
        <pc:chgData name="Aswin_Raj V.P" userId="419ae5d94120ec2f" providerId="LiveId" clId="{AF0A401D-70FC-4046-84DC-7710D376DA1D}" dt="2025-01-06T04:42:29.817" v="1682"/>
        <pc:sldMkLst>
          <pc:docMk/>
          <pc:sldMk cId="4259096852" sldId="264"/>
        </pc:sldMkLst>
        <pc:spChg chg="mod">
          <ac:chgData name="Aswin_Raj V.P" userId="419ae5d94120ec2f" providerId="LiveId" clId="{AF0A401D-70FC-4046-84DC-7710D376DA1D}" dt="2024-12-30T15:13:59.817" v="216"/>
          <ac:spMkLst>
            <pc:docMk/>
            <pc:sldMk cId="4259096852" sldId="264"/>
            <ac:spMk id="2" creationId="{C0890492-775B-67DE-72E0-C1EE260E20C7}"/>
          </ac:spMkLst>
        </pc:spChg>
        <pc:spChg chg="mod">
          <ac:chgData name="Aswin_Raj V.P" userId="419ae5d94120ec2f" providerId="LiveId" clId="{AF0A401D-70FC-4046-84DC-7710D376DA1D}" dt="2025-01-06T03:58:51.647" v="1423" actId="27636"/>
          <ac:spMkLst>
            <pc:docMk/>
            <pc:sldMk cId="4259096852" sldId="264"/>
            <ac:spMk id="3" creationId="{0A4E875B-11A9-BD46-6F1F-0367B5A76F4A}"/>
          </ac:spMkLst>
        </pc:spChg>
        <pc:picChg chg="add del mod">
          <ac:chgData name="Aswin_Raj V.P" userId="419ae5d94120ec2f" providerId="LiveId" clId="{AF0A401D-70FC-4046-84DC-7710D376DA1D}" dt="2025-01-06T03:48:08.907" v="1326" actId="21"/>
          <ac:picMkLst>
            <pc:docMk/>
            <pc:sldMk cId="4259096852" sldId="264"/>
            <ac:picMk id="4" creationId="{063A0E1D-F551-55F2-4D32-BDADFF3B135C}"/>
          </ac:picMkLst>
        </pc:picChg>
        <pc:picChg chg="add del mod">
          <ac:chgData name="Aswin_Raj V.P" userId="419ae5d94120ec2f" providerId="LiveId" clId="{AF0A401D-70FC-4046-84DC-7710D376DA1D}" dt="2025-01-06T03:47:25.115" v="1311" actId="21"/>
          <ac:picMkLst>
            <pc:docMk/>
            <pc:sldMk cId="4259096852" sldId="264"/>
            <ac:picMk id="6" creationId="{BAF67633-7145-D010-4922-455A33EBFC72}"/>
          </ac:picMkLst>
        </pc:picChg>
        <pc:picChg chg="add del mod">
          <ac:chgData name="Aswin_Raj V.P" userId="419ae5d94120ec2f" providerId="LiveId" clId="{AF0A401D-70FC-4046-84DC-7710D376DA1D}" dt="2025-01-06T03:48:36.767" v="1337" actId="478"/>
          <ac:picMkLst>
            <pc:docMk/>
            <pc:sldMk cId="4259096852" sldId="264"/>
            <ac:picMk id="7" creationId="{BAF67633-7145-D010-4922-455A33EBFC72}"/>
          </ac:picMkLst>
        </pc:picChg>
        <pc:picChg chg="add mod">
          <ac:chgData name="Aswin_Raj V.P" userId="419ae5d94120ec2f" providerId="LiveId" clId="{AF0A401D-70FC-4046-84DC-7710D376DA1D}" dt="2025-01-06T03:58:56.462" v="1426" actId="1076"/>
          <ac:picMkLst>
            <pc:docMk/>
            <pc:sldMk cId="4259096852" sldId="264"/>
            <ac:picMk id="9" creationId="{9014063F-9F67-C72E-2C93-56A0B777C9F7}"/>
          </ac:picMkLst>
        </pc:picChg>
        <pc:picChg chg="add mod">
          <ac:chgData name="Aswin_Raj V.P" userId="419ae5d94120ec2f" providerId="LiveId" clId="{AF0A401D-70FC-4046-84DC-7710D376DA1D}" dt="2025-01-06T04:00:47.712" v="1432" actId="1076"/>
          <ac:picMkLst>
            <pc:docMk/>
            <pc:sldMk cId="4259096852" sldId="264"/>
            <ac:picMk id="10" creationId="{AE27FABA-F299-9660-753B-24AC299E09C3}"/>
          </ac:picMkLst>
        </pc:picChg>
        <pc:picChg chg="add mod">
          <ac:chgData name="Aswin_Raj V.P" userId="419ae5d94120ec2f" providerId="LiveId" clId="{AF0A401D-70FC-4046-84DC-7710D376DA1D}" dt="2025-01-06T03:59:03.452" v="1429" actId="14100"/>
          <ac:picMkLst>
            <pc:docMk/>
            <pc:sldMk cId="4259096852" sldId="264"/>
            <ac:picMk id="11" creationId="{41DAABE5-38D6-8AB9-C2CB-E8769E341ECC}"/>
          </ac:picMkLst>
        </pc:picChg>
      </pc:sldChg>
      <pc:sldChg chg="addSp modSp new mod modAnim">
        <pc:chgData name="Aswin_Raj V.P" userId="419ae5d94120ec2f" providerId="LiveId" clId="{AF0A401D-70FC-4046-84DC-7710D376DA1D}" dt="2025-01-06T04:28:04.795" v="1647" actId="1038"/>
        <pc:sldMkLst>
          <pc:docMk/>
          <pc:sldMk cId="2468488202" sldId="265"/>
        </pc:sldMkLst>
        <pc:spChg chg="mod">
          <ac:chgData name="Aswin_Raj V.P" userId="419ae5d94120ec2f" providerId="LiveId" clId="{AF0A401D-70FC-4046-84DC-7710D376DA1D}" dt="2024-12-30T15:13:59.817" v="216"/>
          <ac:spMkLst>
            <pc:docMk/>
            <pc:sldMk cId="2468488202" sldId="265"/>
            <ac:spMk id="2" creationId="{FBE4F2C8-725D-6F7B-B458-AADCC2227DA3}"/>
          </ac:spMkLst>
        </pc:spChg>
        <pc:spChg chg="mod">
          <ac:chgData name="Aswin_Raj V.P" userId="419ae5d94120ec2f" providerId="LiveId" clId="{AF0A401D-70FC-4046-84DC-7710D376DA1D}" dt="2025-01-06T04:20:35.096" v="1587" actId="20577"/>
          <ac:spMkLst>
            <pc:docMk/>
            <pc:sldMk cId="2468488202" sldId="265"/>
            <ac:spMk id="3" creationId="{AE61DDBB-6D78-7B15-BCE6-E4A93DF80140}"/>
          </ac:spMkLst>
        </pc:spChg>
        <pc:picChg chg="add mod">
          <ac:chgData name="Aswin_Raj V.P" userId="419ae5d94120ec2f" providerId="LiveId" clId="{AF0A401D-70FC-4046-84DC-7710D376DA1D}" dt="2025-01-06T04:28:04.795" v="1647" actId="1038"/>
          <ac:picMkLst>
            <pc:docMk/>
            <pc:sldMk cId="2468488202" sldId="265"/>
            <ac:picMk id="6" creationId="{FFDCBE0A-18E4-8BD9-4D38-2D97C92AF7E2}"/>
          </ac:picMkLst>
        </pc:picChg>
      </pc:sldChg>
      <pc:sldChg chg="addSp delSp modSp new del mod modClrScheme delAnim modAnim chgLayout">
        <pc:chgData name="Aswin_Raj V.P" userId="419ae5d94120ec2f" providerId="LiveId" clId="{AF0A401D-70FC-4046-84DC-7710D376DA1D}" dt="2025-01-06T04:20:50.353" v="1593" actId="47"/>
        <pc:sldMkLst>
          <pc:docMk/>
          <pc:sldMk cId="1600350713" sldId="266"/>
        </pc:sldMkLst>
        <pc:picChg chg="add del mod">
          <ac:chgData name="Aswin_Raj V.P" userId="419ae5d94120ec2f" providerId="LiveId" clId="{AF0A401D-70FC-4046-84DC-7710D376DA1D}" dt="2025-01-06T04:20:39.390" v="1588" actId="21"/>
          <ac:picMkLst>
            <pc:docMk/>
            <pc:sldMk cId="1600350713" sldId="266"/>
            <ac:picMk id="6" creationId="{FFDCBE0A-18E4-8BD9-4D38-2D97C92AF7E2}"/>
          </ac:picMkLst>
        </pc:picChg>
      </pc:sldChg>
      <pc:sldChg chg="new del">
        <pc:chgData name="Aswin_Raj V.P" userId="419ae5d94120ec2f" providerId="LiveId" clId="{AF0A401D-70FC-4046-84DC-7710D376DA1D}" dt="2024-12-30T15:15:49.917" v="242" actId="680"/>
        <pc:sldMkLst>
          <pc:docMk/>
          <pc:sldMk cId="3535569980" sldId="266"/>
        </pc:sldMkLst>
      </pc:sldChg>
      <pc:sldChg chg="addSp modSp new add del mod modClrScheme modAnim chgLayout">
        <pc:chgData name="Aswin_Raj V.P" userId="419ae5d94120ec2f" providerId="LiveId" clId="{AF0A401D-70FC-4046-84DC-7710D376DA1D}" dt="2025-01-06T04:44:20.092" v="1684" actId="20577"/>
        <pc:sldMkLst>
          <pc:docMk/>
          <pc:sldMk cId="3761678759" sldId="267"/>
        </pc:sldMkLst>
        <pc:spChg chg="add mod">
          <ac:chgData name="Aswin_Raj V.P" userId="419ae5d94120ec2f" providerId="LiveId" clId="{AF0A401D-70FC-4046-84DC-7710D376DA1D}" dt="2024-12-30T15:20:55.951" v="266"/>
          <ac:spMkLst>
            <pc:docMk/>
            <pc:sldMk cId="3761678759" sldId="267"/>
            <ac:spMk id="2" creationId="{71B1688C-C35E-40D3-78BA-81D8E0A43013}"/>
          </ac:spMkLst>
        </pc:spChg>
        <pc:spChg chg="add mod">
          <ac:chgData name="Aswin_Raj V.P" userId="419ae5d94120ec2f" providerId="LiveId" clId="{AF0A401D-70FC-4046-84DC-7710D376DA1D}" dt="2025-01-06T04:44:20.092" v="1684" actId="20577"/>
          <ac:spMkLst>
            <pc:docMk/>
            <pc:sldMk cId="3761678759" sldId="267"/>
            <ac:spMk id="3" creationId="{8094052E-35C0-5B50-1795-FC8BEFC1FBAA}"/>
          </ac:spMkLst>
        </pc:spChg>
      </pc:sldChg>
      <pc:sldChg chg="addSp delSp modSp new mod modClrScheme modAnim chgLayout">
        <pc:chgData name="Aswin_Raj V.P" userId="419ae5d94120ec2f" providerId="LiveId" clId="{AF0A401D-70FC-4046-84DC-7710D376DA1D}" dt="2025-01-06T04:37:53.426" v="1673"/>
        <pc:sldMkLst>
          <pc:docMk/>
          <pc:sldMk cId="2563426259" sldId="268"/>
        </pc:sldMkLst>
        <pc:spChg chg="add mod ord">
          <ac:chgData name="Aswin_Raj V.P" userId="419ae5d94120ec2f" providerId="LiveId" clId="{AF0A401D-70FC-4046-84DC-7710D376DA1D}" dt="2024-12-30T15:36:45.739" v="831" actId="20577"/>
          <ac:spMkLst>
            <pc:docMk/>
            <pc:sldMk cId="2563426259" sldId="268"/>
            <ac:spMk id="4" creationId="{48CFEF2B-EE27-C6EB-2BE2-6F5E466D2112}"/>
          </ac:spMkLst>
        </pc:spChg>
        <pc:spChg chg="add mod ord">
          <ac:chgData name="Aswin_Raj V.P" userId="419ae5d94120ec2f" providerId="LiveId" clId="{AF0A401D-70FC-4046-84DC-7710D376DA1D}" dt="2025-01-06T04:17:22.243" v="1563" actId="20577"/>
          <ac:spMkLst>
            <pc:docMk/>
            <pc:sldMk cId="2563426259" sldId="268"/>
            <ac:spMk id="5" creationId="{970BD8B4-D5AA-2D90-72C8-71492D4AF358}"/>
          </ac:spMkLst>
        </pc:spChg>
      </pc:sldChg>
      <pc:sldChg chg="addSp delSp modSp new mod modClrScheme chgLayout">
        <pc:chgData name="Aswin_Raj V.P" userId="419ae5d94120ec2f" providerId="LiveId" clId="{AF0A401D-70FC-4046-84DC-7710D376DA1D}" dt="2024-12-30T15:42:50.609" v="975" actId="2711"/>
        <pc:sldMkLst>
          <pc:docMk/>
          <pc:sldMk cId="1380428871" sldId="269"/>
        </pc:sldMkLst>
        <pc:spChg chg="add mod">
          <ac:chgData name="Aswin_Raj V.P" userId="419ae5d94120ec2f" providerId="LiveId" clId="{AF0A401D-70FC-4046-84DC-7710D376DA1D}" dt="2024-12-30T15:42:50.609" v="975" actId="2711"/>
          <ac:spMkLst>
            <pc:docMk/>
            <pc:sldMk cId="1380428871" sldId="269"/>
            <ac:spMk id="4" creationId="{B48C76B3-AED2-DC08-4B29-A3A0A96CEB32}"/>
          </ac:spMkLst>
        </pc:spChg>
      </pc:sldChg>
      <pc:sldChg chg="new del">
        <pc:chgData name="Aswin_Raj V.P" userId="419ae5d94120ec2f" providerId="LiveId" clId="{AF0A401D-70FC-4046-84DC-7710D376DA1D}" dt="2024-12-30T15:20:16.832" v="264" actId="680"/>
        <pc:sldMkLst>
          <pc:docMk/>
          <pc:sldMk cId="3205817281" sldId="269"/>
        </pc:sldMkLst>
      </pc:sldChg>
      <pc:sldChg chg="addSp modSp new mod ord modAnim">
        <pc:chgData name="Aswin_Raj V.P" userId="419ae5d94120ec2f" providerId="LiveId" clId="{AF0A401D-70FC-4046-84DC-7710D376DA1D}" dt="2025-01-06T04:37:40.870" v="1668"/>
        <pc:sldMkLst>
          <pc:docMk/>
          <pc:sldMk cId="2027806380" sldId="270"/>
        </pc:sldMkLst>
        <pc:spChg chg="mod">
          <ac:chgData name="Aswin_Raj V.P" userId="419ae5d94120ec2f" providerId="LiveId" clId="{AF0A401D-70FC-4046-84DC-7710D376DA1D}" dt="2024-12-30T16:11:56.097" v="1014"/>
          <ac:spMkLst>
            <pc:docMk/>
            <pc:sldMk cId="2027806380" sldId="270"/>
            <ac:spMk id="2" creationId="{02842BA2-8F85-A875-0157-A3E1234AF89D}"/>
          </ac:spMkLst>
        </pc:spChg>
        <pc:spChg chg="mod">
          <ac:chgData name="Aswin_Raj V.P" userId="419ae5d94120ec2f" providerId="LiveId" clId="{AF0A401D-70FC-4046-84DC-7710D376DA1D}" dt="2025-01-06T03:33:34.812" v="1301" actId="20577"/>
          <ac:spMkLst>
            <pc:docMk/>
            <pc:sldMk cId="2027806380" sldId="270"/>
            <ac:spMk id="3" creationId="{DE5B1BD5-026A-56A7-37A7-3F22121A5F58}"/>
          </ac:spMkLst>
        </pc:spChg>
        <pc:picChg chg="add mod">
          <ac:chgData name="Aswin_Raj V.P" userId="419ae5d94120ec2f" providerId="LiveId" clId="{AF0A401D-70FC-4046-84DC-7710D376DA1D}" dt="2025-01-06T03:32:16.899" v="1256" actId="1076"/>
          <ac:picMkLst>
            <pc:docMk/>
            <pc:sldMk cId="2027806380" sldId="270"/>
            <ac:picMk id="5" creationId="{97A077AA-307D-9208-6993-6C5FA3FC5C3B}"/>
          </ac:picMkLst>
        </pc:picChg>
        <pc:picChg chg="add mod">
          <ac:chgData name="Aswin_Raj V.P" userId="419ae5d94120ec2f" providerId="LiveId" clId="{AF0A401D-70FC-4046-84DC-7710D376DA1D}" dt="2025-01-06T03:33:18.293" v="1258" actId="1076"/>
          <ac:picMkLst>
            <pc:docMk/>
            <pc:sldMk cId="2027806380" sldId="270"/>
            <ac:picMk id="6" creationId="{0704432F-D0F2-C342-56F3-0D41E20C730A}"/>
          </ac:picMkLst>
        </pc:picChg>
      </pc:sldChg>
      <pc:sldChg chg="modSp new mod">
        <pc:chgData name="Aswin_Raj V.P" userId="419ae5d94120ec2f" providerId="LiveId" clId="{AF0A401D-70FC-4046-84DC-7710D376DA1D}" dt="2025-01-06T04:25:45.437" v="1639" actId="20577"/>
        <pc:sldMkLst>
          <pc:docMk/>
          <pc:sldMk cId="3299611282" sldId="271"/>
        </pc:sldMkLst>
        <pc:spChg chg="mod">
          <ac:chgData name="Aswin_Raj V.P" userId="419ae5d94120ec2f" providerId="LiveId" clId="{AF0A401D-70FC-4046-84DC-7710D376DA1D}" dt="2025-01-06T04:21:36.877" v="1610" actId="20577"/>
          <ac:spMkLst>
            <pc:docMk/>
            <pc:sldMk cId="3299611282" sldId="271"/>
            <ac:spMk id="2" creationId="{791F296F-DDB0-0055-8B1B-7BBEC7903D8D}"/>
          </ac:spMkLst>
        </pc:spChg>
        <pc:spChg chg="mod">
          <ac:chgData name="Aswin_Raj V.P" userId="419ae5d94120ec2f" providerId="LiveId" clId="{AF0A401D-70FC-4046-84DC-7710D376DA1D}" dt="2025-01-06T04:25:45.437" v="1639" actId="20577"/>
          <ac:spMkLst>
            <pc:docMk/>
            <pc:sldMk cId="3299611282" sldId="271"/>
            <ac:spMk id="3" creationId="{FD930A06-FE82-29F3-6C2B-ED46B4F89D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BE0FD72-A986-4044-872A-9540B552E0F3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E52A1F-876B-4E73-A864-7E0F49E3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65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FD72-A986-4044-872A-9540B552E0F3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1F-876B-4E73-A864-7E0F49E3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26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FD72-A986-4044-872A-9540B552E0F3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1F-876B-4E73-A864-7E0F49E3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193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FD72-A986-4044-872A-9540B552E0F3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1F-876B-4E73-A864-7E0F49E3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113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FD72-A986-4044-872A-9540B552E0F3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1F-876B-4E73-A864-7E0F49E3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632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FD72-A986-4044-872A-9540B552E0F3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1F-876B-4E73-A864-7E0F49E3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68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FD72-A986-4044-872A-9540B552E0F3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1F-876B-4E73-A864-7E0F49E3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66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BE0FD72-A986-4044-872A-9540B552E0F3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1F-876B-4E73-A864-7E0F49E3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019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BE0FD72-A986-4044-872A-9540B552E0F3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1F-876B-4E73-A864-7E0F49E3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11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FD72-A986-4044-872A-9540B552E0F3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1F-876B-4E73-A864-7E0F49E3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69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FD72-A986-4044-872A-9540B552E0F3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1F-876B-4E73-A864-7E0F49E3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6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FD72-A986-4044-872A-9540B552E0F3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1F-876B-4E73-A864-7E0F49E3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15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FD72-A986-4044-872A-9540B552E0F3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1F-876B-4E73-A864-7E0F49E3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385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FD72-A986-4044-872A-9540B552E0F3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1F-876B-4E73-A864-7E0F49E3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65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FD72-A986-4044-872A-9540B552E0F3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1F-876B-4E73-A864-7E0F49E3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0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FD72-A986-4044-872A-9540B552E0F3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1F-876B-4E73-A864-7E0F49E3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23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FD72-A986-4044-872A-9540B552E0F3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52A1F-876B-4E73-A864-7E0F49E3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5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BE0FD72-A986-4044-872A-9540B552E0F3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E52A1F-876B-4E73-A864-7E0F49E38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44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710D-5556-968F-2928-E082FF629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Dataset Analysis – Advanced Excel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60C51-437A-65C5-7F77-49A6C46FC2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Aswin Raj </a:t>
            </a:r>
            <a:r>
              <a:rPr lang="en-US" dirty="0" err="1"/>
              <a:t>V.p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8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296F-DDB0-0055-8B1B-7BBEC790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0A06-FE82-29F3-6C2B-ED46B4F89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repetitive tasks, like formatting cells, performing calculations, and generating reports.</a:t>
            </a:r>
          </a:p>
          <a:p>
            <a:r>
              <a:rPr lang="en-US" b="1" dirty="0"/>
              <a:t>Formatting Data</a:t>
            </a:r>
            <a:r>
              <a:rPr lang="en-US" dirty="0"/>
              <a:t> – Applied bold, font changes, borders, and background colors to specific ranges.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Automating repetitive tasks with macros saves valuable time, allowing more focus on analysis and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61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688C-C35E-40D3-78BA-81D8E0A4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052E-35C0-5B50-1795-FC8BEFC1F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06" y="2251587"/>
            <a:ext cx="10284542" cy="3768213"/>
          </a:xfrm>
        </p:spPr>
        <p:txBody>
          <a:bodyPr>
            <a:normAutofit/>
          </a:bodyPr>
          <a:lstStyle/>
          <a:p>
            <a:r>
              <a:rPr lang="en-US" b="1" dirty="0"/>
              <a:t>Office Supplies</a:t>
            </a:r>
            <a:r>
              <a:rPr lang="en-US" dirty="0"/>
              <a:t> is the highest revenue-generating category</a:t>
            </a:r>
          </a:p>
          <a:p>
            <a:r>
              <a:rPr lang="en-US" b="1" dirty="0"/>
              <a:t>Furniture</a:t>
            </a:r>
            <a:r>
              <a:rPr lang="en-US" dirty="0"/>
              <a:t> shows a significant growth percentage, but this should be further analyzed for its sustainability.</a:t>
            </a:r>
          </a:p>
          <a:p>
            <a:r>
              <a:rPr lang="en-US" i="1" dirty="0"/>
              <a:t>Sales are highest in Q4</a:t>
            </a:r>
            <a:r>
              <a:rPr lang="en-US" dirty="0"/>
              <a:t>, especially for certain product categories.</a:t>
            </a:r>
          </a:p>
          <a:p>
            <a:r>
              <a:rPr lang="en-US" dirty="0"/>
              <a:t>Since </a:t>
            </a:r>
            <a:r>
              <a:rPr lang="en-US" b="1" dirty="0"/>
              <a:t>Consumer</a:t>
            </a:r>
            <a:r>
              <a:rPr lang="en-US" dirty="0"/>
              <a:t> sales contribute the highest revenue.</a:t>
            </a:r>
          </a:p>
          <a:p>
            <a:r>
              <a:rPr lang="en-US" dirty="0"/>
              <a:t>Since there’s a noticeable difference in the sales of categories across customer segments </a:t>
            </a:r>
          </a:p>
          <a:p>
            <a:r>
              <a:rPr lang="en-US" b="1" dirty="0"/>
              <a:t>Technology</a:t>
            </a:r>
            <a:r>
              <a:rPr lang="en-US" dirty="0"/>
              <a:t> might be more popular during the holiday season, so you could offer discounts during peak times to boost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67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FEF2B-EE27-C6EB-2BE2-6F5E466D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0BD8B4-D5AA-2D90-72C8-71492D4AF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Identified significant </a:t>
            </a:r>
            <a:r>
              <a:rPr lang="en-IN" b="1" dirty="0"/>
              <a:t>sales trends</a:t>
            </a:r>
            <a:r>
              <a:rPr lang="en-IN" dirty="0"/>
              <a:t>,</a:t>
            </a:r>
          </a:p>
          <a:p>
            <a:r>
              <a:rPr lang="en-IN" dirty="0" err="1"/>
              <a:t>Analyzed</a:t>
            </a:r>
            <a:r>
              <a:rPr lang="en-IN" dirty="0"/>
              <a:t> </a:t>
            </a:r>
            <a:r>
              <a:rPr lang="en-IN" b="1" dirty="0"/>
              <a:t>sales performance</a:t>
            </a:r>
          </a:p>
          <a:p>
            <a:r>
              <a:rPr lang="en-US" dirty="0"/>
              <a:t>Evaluated the </a:t>
            </a:r>
            <a:r>
              <a:rPr lang="en-US" b="1" dirty="0"/>
              <a:t>impact of discounts</a:t>
            </a:r>
            <a:r>
              <a:rPr lang="en-US" dirty="0"/>
              <a:t> on sales </a:t>
            </a:r>
          </a:p>
          <a:p>
            <a:r>
              <a:rPr lang="en-IN" dirty="0"/>
              <a:t>Extracted </a:t>
            </a:r>
            <a:r>
              <a:rPr lang="en-IN" b="1" dirty="0"/>
              <a:t>actionable insights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2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8C76B3-AED2-DC08-4B29-A3A0A96CEB32}"/>
              </a:ext>
            </a:extLst>
          </p:cNvPr>
          <p:cNvSpPr txBox="1"/>
          <p:nvPr/>
        </p:nvSpPr>
        <p:spPr>
          <a:xfrm>
            <a:off x="983226" y="3795252"/>
            <a:ext cx="809548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Algerian" panose="04020705040A02060702" pitchFamily="82" charset="0"/>
              </a:rPr>
              <a:t>Thank You</a:t>
            </a:r>
            <a:endParaRPr lang="en-IN" sz="115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2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37AC-C195-2204-089D-C3E20470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EFF5B-6CE8-AFA5-35DB-D98DB7E8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Project Objective:</a:t>
            </a:r>
            <a:r>
              <a:rPr lang="en-US" dirty="0"/>
              <a:t>"To analyze sales data to identify trends, understand sales performance, and provide actionable business insights.“</a:t>
            </a:r>
          </a:p>
          <a:p>
            <a:pPr marL="0" indent="0">
              <a:buNone/>
            </a:pPr>
            <a:r>
              <a:rPr lang="en-IN" dirty="0"/>
              <a:t>Goals</a:t>
            </a:r>
            <a:r>
              <a:rPr lang="en-US" dirty="0"/>
              <a:t>: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/>
              <a:t>Analyze sales trends over time.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/>
              <a:t>Identify high-performing products and sales channels.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/>
              <a:t>Determine the impact of  discounts.</a:t>
            </a:r>
          </a:p>
          <a:p>
            <a:pPr marL="578358" lvl="1" indent="-285750">
              <a:buFont typeface="Wingdings" panose="05000000000000000000" pitchFamily="2" charset="2"/>
              <a:buChar char="Ø"/>
            </a:pPr>
            <a:r>
              <a:rPr lang="en-US" dirty="0"/>
              <a:t>Create a dynamic dashboard with key metrics.</a:t>
            </a:r>
          </a:p>
        </p:txBody>
      </p:sp>
    </p:spTree>
    <p:extLst>
      <p:ext uri="{BB962C8B-B14F-4D97-AF65-F5344CB8AC3E}">
        <p14:creationId xmlns:p14="http://schemas.microsoft.com/office/powerpoint/2010/main" val="205257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5C93-A80B-76B4-D15E-F85873E0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71C4-A441-F2F4-6A81-7999A209F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0" y="227452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Dataset Overview:</a:t>
            </a:r>
          </a:p>
          <a:p>
            <a:pPr marL="0" indent="0">
              <a:buNone/>
            </a:pPr>
            <a:r>
              <a:rPr lang="en-US" dirty="0"/>
              <a:t>A dataset with approximately 10,000 rows, including columns like </a:t>
            </a:r>
            <a:r>
              <a:rPr lang="en-US" b="1" dirty="0"/>
              <a:t>Order </a:t>
            </a:r>
            <a:r>
              <a:rPr lang="en-US" b="1" dirty="0" err="1"/>
              <a:t>ID</a:t>
            </a:r>
            <a:r>
              <a:rPr lang="en-US" dirty="0" err="1"/>
              <a:t>,</a:t>
            </a:r>
            <a:r>
              <a:rPr lang="en-US" b="1" dirty="0" err="1"/>
              <a:t>Customer</a:t>
            </a:r>
            <a:r>
              <a:rPr lang="en-US" b="1" dirty="0"/>
              <a:t> ID</a:t>
            </a:r>
            <a:r>
              <a:rPr lang="en-US" dirty="0"/>
              <a:t>, </a:t>
            </a:r>
            <a:r>
              <a:rPr lang="en-US" b="1" dirty="0"/>
              <a:t>Product Type</a:t>
            </a:r>
            <a:r>
              <a:rPr lang="en-US" dirty="0"/>
              <a:t>, </a:t>
            </a:r>
            <a:r>
              <a:rPr lang="en-US" b="1" dirty="0"/>
              <a:t>Sales Amount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Data Cleaning Process: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formatting for consistency (dates, currency, etc.)</a:t>
            </a: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Removal of duplicates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Handling missing values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Filtering Outliers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3DCE8-CA4E-60D1-DF9E-E5A33CD80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1677" y="3562526"/>
            <a:ext cx="4404851" cy="239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7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E1B690-C723-0FC9-F9B1-B00D85EF69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8" y="127359"/>
            <a:ext cx="11620604" cy="308200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19686C7-CEAD-1672-5C2E-D3CF167EE7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7" y="3429000"/>
            <a:ext cx="11554883" cy="3301640"/>
          </a:xfrm>
        </p:spPr>
      </p:pic>
    </p:spTree>
    <p:extLst>
      <p:ext uri="{BB962C8B-B14F-4D97-AF65-F5344CB8AC3E}">
        <p14:creationId xmlns:p14="http://schemas.microsoft.com/office/powerpoint/2010/main" val="80600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7FA573-96F6-48EA-8CD6-EAC0522C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 Calculation and Data Analysis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EBDE1-C29D-A1A5-CD86-72210F542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Important Calculations: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Total Sales (Gross, Net, Adjusted)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Average Sales Per Order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Discount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Sales by Product 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D6C37-CF4C-F2BD-E6E4-00FF8F80C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80" y="4951997"/>
            <a:ext cx="5753903" cy="1162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FA50CC-6A55-E18A-5C70-5C0CE2DCB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687" y="2509091"/>
            <a:ext cx="3771323" cy="164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2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0492-775B-67DE-72E0-C1EE260E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Tables and Pivot Charts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E875B-11A9-BD46-6F1F-0367B5A76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290891" cy="182101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Pivot Tables were used to aggregate sales data by key dimensions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Enabled deeper insights into sales trends and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PivotCharts</a:t>
            </a:r>
            <a:r>
              <a:rPr lang="en-US" dirty="0"/>
              <a:t> helped visualize trends in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Identifying peak sales months or analyzing sales by product category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14063F-9F67-C72E-2C93-56A0B777C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10" y="1688416"/>
            <a:ext cx="4581832" cy="1543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27FABA-F299-9660-753B-24AC299E0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5948" y="4662532"/>
            <a:ext cx="4848902" cy="1369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DAABE5-38D6-8AB9-C2CB-E8769E341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10" y="3514009"/>
            <a:ext cx="5290891" cy="29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9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A5D6CC-1D96-F72E-833E-9638FBC03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178" y="169815"/>
            <a:ext cx="6498822" cy="36451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73CF79-1131-F184-6138-AF50870B5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" y="169814"/>
            <a:ext cx="5122607" cy="3114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3A0E1D-F551-55F2-4D32-BDADFF3B1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38" y="3885579"/>
            <a:ext cx="8116529" cy="24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2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F2C8-725D-6F7B-B458-AADCC222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DDBB-6D78-7B15-BCE6-E4A93DF80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13" y="2573321"/>
            <a:ext cx="9747702" cy="402336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DCBE0A-18E4-8BD9-4D38-2D97C92AF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620" y="1877948"/>
            <a:ext cx="10013174" cy="485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8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42BA2-8F85-A875-0157-A3E1234A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What-If Analysis &amp; Goal Seek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1BD5-026A-56A7-37A7-3F22121A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b="1" dirty="0"/>
              <a:t>Goal Seek</a:t>
            </a:r>
            <a:r>
              <a:rPr lang="en-US" dirty="0"/>
              <a:t>  </a:t>
            </a:r>
          </a:p>
          <a:p>
            <a:r>
              <a:rPr lang="en-IN" dirty="0"/>
              <a:t>What-If Scenarios:</a:t>
            </a:r>
            <a:endParaRPr lang="en-US" dirty="0"/>
          </a:p>
          <a:p>
            <a:pPr lvl="1"/>
            <a:r>
              <a:rPr lang="en-IN" b="1" dirty="0"/>
              <a:t>Sales Increase Simulation</a:t>
            </a:r>
          </a:p>
          <a:p>
            <a:pPr lvl="1"/>
            <a:r>
              <a:rPr lang="en-IN" dirty="0"/>
              <a:t>10% increase in sales</a:t>
            </a:r>
            <a:endParaRPr lang="en-IN" b="1" dirty="0"/>
          </a:p>
          <a:p>
            <a:pPr lvl="1"/>
            <a:r>
              <a:rPr lang="en-IN" b="1" dirty="0"/>
              <a:t>5% discount increase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077AA-307D-9208-6993-6C5FA3FC5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199" y="3127354"/>
            <a:ext cx="7300801" cy="1808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04432F-D0F2-C342-56F3-0D41E20C7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598515"/>
            <a:ext cx="364858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06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370</TotalTime>
  <Words>366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Century Gothic</vt:lpstr>
      <vt:lpstr>Wingdings</vt:lpstr>
      <vt:lpstr>Wingdings 3</vt:lpstr>
      <vt:lpstr>Ion Boardroom</vt:lpstr>
      <vt:lpstr>Sales Dataset Analysis – Advanced Excel Project</vt:lpstr>
      <vt:lpstr>Project Overview &amp; Objectives</vt:lpstr>
      <vt:lpstr>Data Description and Preparation</vt:lpstr>
      <vt:lpstr>PowerPoint Presentation</vt:lpstr>
      <vt:lpstr>Key Metrics Calculation and Data Analysis</vt:lpstr>
      <vt:lpstr>Pivot Tables and Pivot Charts</vt:lpstr>
      <vt:lpstr>PowerPoint Presentation</vt:lpstr>
      <vt:lpstr>Dashboard Overview</vt:lpstr>
      <vt:lpstr>What-If Analysis &amp; Goal Seek</vt:lpstr>
      <vt:lpstr>Macros</vt:lpstr>
      <vt:lpstr>Insights and 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Aswin_Raj V.P</dc:creator>
  <cp:lastModifiedBy>Aswin_Raj V.P</cp:lastModifiedBy>
  <cp:revision>1</cp:revision>
  <dcterms:created xsi:type="dcterms:W3CDTF">2024-12-29T18:30:03Z</dcterms:created>
  <dcterms:modified xsi:type="dcterms:W3CDTF">2025-01-06T04:44:30Z</dcterms:modified>
</cp:coreProperties>
</file>