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61" r:id="rId4"/>
    <p:sldId id="262" r:id="rId5"/>
    <p:sldId id="297" r:id="rId6"/>
    <p:sldId id="298" r:id="rId7"/>
    <p:sldId id="299" r:id="rId8"/>
    <p:sldId id="300" r:id="rId9"/>
    <p:sldId id="301" r:id="rId10"/>
    <p:sldId id="263" r:id="rId11"/>
    <p:sldId id="296" r:id="rId12"/>
    <p:sldId id="265" r:id="rId13"/>
    <p:sldId id="302" r:id="rId14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16"/>
      <p:bold r:id="rId17"/>
      <p:italic r:id="rId18"/>
      <p:boldItalic r:id="rId19"/>
    </p:embeddedFont>
    <p:embeddedFont>
      <p:font typeface="PT Sans" panose="020B0604020202020204" charset="0"/>
      <p:regular r:id="rId20"/>
      <p:bold r:id="rId21"/>
      <p:italic r:id="rId22"/>
      <p:boldItalic r:id="rId23"/>
    </p:embeddedFont>
    <p:embeddedFont>
      <p:font typeface="Source Code Pro" panose="020B0604020202020204" charset="0"/>
      <p:regular r:id="rId24"/>
      <p:bold r:id="rId25"/>
      <p:italic r:id="rId26"/>
      <p:boldItalic r:id="rId27"/>
    </p:embeddedFont>
    <p:embeddedFont>
      <p:font typeface="Denk One" panose="020B0604020202020204" charset="0"/>
      <p:regular r:id="rId28"/>
    </p:embeddedFont>
    <p:embeddedFont>
      <p:font typeface="Quantic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65C337-ABA9-4F06-AE1C-90BB27DE19E5}">
  <a:tblStyle styleId="{9665C337-ABA9-4F06-AE1C-90BB27DE19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8C9400B-8307-4C41-BA15-8BD86FC3C86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e5c6e8e05_0_2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e5c6e8e05_0_2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e5c6e8e05_0_2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e5c6e8e05_0_2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160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264e083c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264e083c8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66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e5c6e8e05_0_2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e5c6e8e05_0_2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880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e5c6e8e05_0_2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e5c6e8e05_0_2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73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e5c6e8e05_0_2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e5c6e8e05_0_2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918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e5c6e8e05_0_2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e5c6e8e05_0_2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181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e5c6e8e05_0_2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e5c6e8e05_0_2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68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252403" y="1022536"/>
            <a:ext cx="4190700" cy="7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252403" y="1620161"/>
            <a:ext cx="4190700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252403" y="2080661"/>
            <a:ext cx="4190700" cy="7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252403" y="2678261"/>
            <a:ext cx="4190700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252404" y="3138786"/>
            <a:ext cx="4190700" cy="7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252404" y="3736386"/>
            <a:ext cx="4190700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717350" y="129595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717350" y="1651849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4691091" y="129595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4691095" y="1651851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717350" y="2865407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717350" y="3220675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4691091" y="2865413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4691095" y="3220676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2" r:id="rId8"/>
    <p:sldLayoutId id="2147483663" r:id="rId9"/>
    <p:sldLayoutId id="2147483665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50226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4378625" y="23665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Spell correction GUI using</a:t>
            </a:r>
            <a:br>
              <a:rPr lang="en" dirty="0" smtClean="0"/>
            </a:br>
            <a:r>
              <a:rPr lang="en" dirty="0" smtClean="0"/>
              <a:t>python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</a:t>
            </a:r>
            <a:r>
              <a:rPr lang="en" dirty="0" smtClean="0"/>
              <a:t>the presentation </a:t>
            </a:r>
            <a:r>
              <a:rPr lang="en" dirty="0"/>
              <a:t>begins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project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title" idx="8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-IN" dirty="0"/>
              <a:t>Code Explanation</a:t>
            </a:r>
            <a:endParaRPr dirty="0"/>
          </a:p>
        </p:txBody>
      </p:sp>
      <p:sp>
        <p:nvSpPr>
          <p:cNvPr id="308" name="Google Shape;308;p34"/>
          <p:cNvSpPr txBox="1">
            <a:spLocks noGrp="1"/>
          </p:cNvSpPr>
          <p:nvPr>
            <p:ph type="title"/>
          </p:nvPr>
        </p:nvSpPr>
        <p:spPr>
          <a:xfrm>
            <a:off x="717350" y="143311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>
                <a:solidFill>
                  <a:srgbClr val="FF0000"/>
                </a:solidFill>
              </a:rPr>
              <a:t>{</a:t>
            </a:r>
            <a:r>
              <a:rPr lang="en-IN" dirty="0" smtClean="0"/>
              <a:t>1</a:t>
            </a:r>
            <a:r>
              <a:rPr lang="en-IN" dirty="0" smtClean="0">
                <a:solidFill>
                  <a:srgbClr val="FF0000"/>
                </a:solidFill>
              </a:rPr>
              <a:t>}</a:t>
            </a:r>
            <a:r>
              <a:rPr lang="en-IN" dirty="0" smtClean="0"/>
              <a:t> Creates </a:t>
            </a:r>
            <a:r>
              <a:rPr lang="en-IN" dirty="0"/>
              <a:t>a </a:t>
            </a:r>
            <a:r>
              <a:rPr lang="en-IN" dirty="0" smtClean="0"/>
              <a:t>Window</a:t>
            </a:r>
            <a:endParaRPr dirty="0"/>
          </a:p>
        </p:txBody>
      </p:sp>
      <p:sp>
        <p:nvSpPr>
          <p:cNvPr id="309" name="Google Shape;309;p34"/>
          <p:cNvSpPr txBox="1">
            <a:spLocks noGrp="1"/>
          </p:cNvSpPr>
          <p:nvPr>
            <p:ph type="subTitle" idx="1"/>
          </p:nvPr>
        </p:nvSpPr>
        <p:spPr>
          <a:xfrm>
            <a:off x="668049" y="1842351"/>
            <a:ext cx="3896331" cy="2249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400" dirty="0"/>
              <a:t>T</a:t>
            </a:r>
            <a:r>
              <a:rPr lang="en-US" sz="1400" dirty="0" smtClean="0"/>
              <a:t>he </a:t>
            </a:r>
            <a:r>
              <a:rPr lang="en-US" sz="1400" dirty="0"/>
              <a:t>code creates a window </a:t>
            </a:r>
            <a:r>
              <a:rPr lang="en-US" sz="1400" dirty="0" smtClean="0"/>
              <a:t>object</a:t>
            </a:r>
          </a:p>
          <a:p>
            <a:pPr fontAlgn="base"/>
            <a:r>
              <a:rPr lang="en-US" sz="1400" dirty="0" smtClean="0"/>
              <a:t>called </a:t>
            </a:r>
            <a:r>
              <a:rPr lang="en-US" sz="1400" dirty="0"/>
              <a:t>root and sets </a:t>
            </a:r>
            <a:r>
              <a:rPr lang="en-US" sz="1400" dirty="0" smtClean="0"/>
              <a:t>its</a:t>
            </a:r>
          </a:p>
          <a:p>
            <a:pPr fontAlgn="base"/>
            <a:r>
              <a:rPr lang="en-US" sz="1400" dirty="0" smtClean="0"/>
              <a:t>background </a:t>
            </a:r>
            <a:r>
              <a:rPr lang="en-US" sz="1400" dirty="0"/>
              <a:t>color to light green.</a:t>
            </a:r>
          </a:p>
          <a:p>
            <a:pPr fontAlgn="base"/>
            <a:r>
              <a:rPr lang="en-US" sz="1400" dirty="0"/>
              <a:t>The window’s width and </a:t>
            </a:r>
            <a:r>
              <a:rPr lang="en-US" sz="1400" dirty="0" smtClean="0"/>
              <a:t>height</a:t>
            </a:r>
          </a:p>
          <a:p>
            <a:pPr fontAlgn="base"/>
            <a:r>
              <a:rPr lang="en-US" sz="1400" dirty="0" smtClean="0"/>
              <a:t>are Set according to user</a:t>
            </a:r>
          </a:p>
          <a:p>
            <a:pPr fontAlgn="base"/>
            <a:r>
              <a:rPr lang="en-US" sz="1400" dirty="0" err="1" smtClean="0"/>
              <a:t>preference,Finally</a:t>
            </a:r>
            <a:r>
              <a:rPr lang="en-US" sz="1400" dirty="0" smtClean="0"/>
              <a:t>  the window’s</a:t>
            </a:r>
          </a:p>
          <a:p>
            <a:pPr fontAlgn="base"/>
            <a:r>
              <a:rPr lang="en-US" sz="1400" dirty="0" smtClean="0"/>
              <a:t>title is set to “Spell Corrector” </a:t>
            </a:r>
            <a:endParaRPr lang="en-US" sz="1400" dirty="0"/>
          </a:p>
        </p:txBody>
      </p:sp>
      <p:sp>
        <p:nvSpPr>
          <p:cNvPr id="310" name="Google Shape;310;p34"/>
          <p:cNvSpPr txBox="1">
            <a:spLocks noGrp="1"/>
          </p:cNvSpPr>
          <p:nvPr>
            <p:ph type="title" idx="2"/>
          </p:nvPr>
        </p:nvSpPr>
        <p:spPr>
          <a:xfrm>
            <a:off x="4691091" y="141563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 smtClean="0">
                <a:solidFill>
                  <a:srgbClr val="FF0000"/>
                </a:solidFill>
              </a:rPr>
              <a:t>{</a:t>
            </a:r>
            <a:r>
              <a:rPr lang="en-IN" dirty="0" smtClean="0"/>
              <a:t>2</a:t>
            </a:r>
            <a:r>
              <a:rPr lang="en-IN" dirty="0" smtClean="0">
                <a:solidFill>
                  <a:srgbClr val="FF0000"/>
                </a:solidFill>
              </a:rPr>
              <a:t>}</a:t>
            </a:r>
            <a:r>
              <a:rPr lang="en-IN" dirty="0" smtClean="0"/>
              <a:t> </a:t>
            </a:r>
            <a:r>
              <a:rPr lang="en-IN" dirty="0" err="1" smtClean="0"/>
              <a:t>clearAll</a:t>
            </a:r>
            <a:r>
              <a:rPr lang="en-IN" dirty="0"/>
              <a:t>()</a:t>
            </a:r>
            <a:endParaRPr dirty="0"/>
          </a:p>
        </p:txBody>
      </p:sp>
      <p:sp>
        <p:nvSpPr>
          <p:cNvPr id="311" name="Google Shape;311;p34"/>
          <p:cNvSpPr txBox="1">
            <a:spLocks noGrp="1"/>
          </p:cNvSpPr>
          <p:nvPr>
            <p:ph type="subTitle" idx="3"/>
          </p:nvPr>
        </p:nvSpPr>
        <p:spPr>
          <a:xfrm>
            <a:off x="4691090" y="1839010"/>
            <a:ext cx="3919509" cy="2176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400" dirty="0" smtClean="0"/>
              <a:t>To create a user define function</a:t>
            </a:r>
          </a:p>
          <a:p>
            <a:pPr fontAlgn="base"/>
            <a:r>
              <a:rPr lang="en-US" sz="1400" dirty="0" smtClean="0"/>
              <a:t>clears </a:t>
            </a:r>
            <a:r>
              <a:rPr lang="en-US" sz="1400" dirty="0"/>
              <a:t>both </a:t>
            </a:r>
            <a:r>
              <a:rPr lang="en-US" sz="1400" dirty="0" smtClean="0"/>
              <a:t>the text </a:t>
            </a:r>
            <a:r>
              <a:rPr lang="en-US" sz="1400" dirty="0"/>
              <a:t>entry </a:t>
            </a:r>
            <a:r>
              <a:rPr lang="en-US" sz="1400" dirty="0" smtClean="0"/>
              <a:t>boxes onscreen</a:t>
            </a:r>
            <a:endParaRPr lang="en-US" sz="1400" dirty="0"/>
          </a:p>
          <a:p>
            <a:pPr fontAlgn="base"/>
            <a:r>
              <a:rPr lang="en-US" sz="1400" dirty="0"/>
              <a:t>The word1_field object is </a:t>
            </a:r>
            <a:r>
              <a:rPr lang="en-US" sz="1400" dirty="0" smtClean="0"/>
              <a:t>first</a:t>
            </a:r>
          </a:p>
          <a:p>
            <a:pPr fontAlgn="base"/>
            <a:r>
              <a:rPr lang="en-US" sz="1400" dirty="0" smtClean="0"/>
              <a:t>deleted </a:t>
            </a:r>
            <a:r>
              <a:rPr lang="en-US" sz="1400" dirty="0"/>
              <a:t>from 0 to END , </a:t>
            </a:r>
            <a:r>
              <a:rPr lang="en-US" sz="1400" dirty="0" smtClean="0"/>
              <a:t>and</a:t>
            </a:r>
          </a:p>
          <a:p>
            <a:pPr fontAlgn="base"/>
            <a:r>
              <a:rPr lang="en-US" sz="1400" dirty="0" smtClean="0"/>
              <a:t>then </a:t>
            </a:r>
            <a:r>
              <a:rPr lang="en-US" sz="1400" dirty="0"/>
              <a:t>word2_field is </a:t>
            </a:r>
            <a:r>
              <a:rPr lang="en-US" sz="1400" dirty="0" smtClean="0"/>
              <a:t>deleted</a:t>
            </a:r>
          </a:p>
          <a:p>
            <a:pPr fontAlgn="base"/>
            <a:r>
              <a:rPr lang="en-US" sz="1400" dirty="0" smtClean="0"/>
              <a:t>from </a:t>
            </a:r>
            <a:r>
              <a:rPr lang="en-US" sz="1400" dirty="0"/>
              <a:t>0 to 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title" idx="8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-IN" dirty="0"/>
              <a:t>Code Explanation</a:t>
            </a:r>
            <a:endParaRPr dirty="0"/>
          </a:p>
        </p:txBody>
      </p:sp>
      <p:sp>
        <p:nvSpPr>
          <p:cNvPr id="308" name="Google Shape;308;p34"/>
          <p:cNvSpPr txBox="1">
            <a:spLocks noGrp="1"/>
          </p:cNvSpPr>
          <p:nvPr>
            <p:ph type="title"/>
          </p:nvPr>
        </p:nvSpPr>
        <p:spPr>
          <a:xfrm>
            <a:off x="717350" y="143311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 smtClean="0">
                <a:solidFill>
                  <a:srgbClr val="FF0000"/>
                </a:solidFill>
              </a:rPr>
              <a:t>{</a:t>
            </a:r>
            <a:r>
              <a:rPr lang="en-IN" dirty="0" smtClean="0"/>
              <a:t>3</a:t>
            </a:r>
            <a:r>
              <a:rPr lang="en-IN" dirty="0" smtClean="0">
                <a:solidFill>
                  <a:srgbClr val="FF0000"/>
                </a:solidFill>
              </a:rPr>
              <a:t>}</a:t>
            </a:r>
            <a:r>
              <a:rPr lang="en-IN" dirty="0" smtClean="0"/>
              <a:t> </a:t>
            </a:r>
            <a:r>
              <a:rPr lang="en-IN" dirty="0"/>
              <a:t>correction()</a:t>
            </a:r>
            <a:endParaRPr dirty="0"/>
          </a:p>
        </p:txBody>
      </p:sp>
      <p:sp>
        <p:nvSpPr>
          <p:cNvPr id="309" name="Google Shape;309;p34"/>
          <p:cNvSpPr txBox="1">
            <a:spLocks noGrp="1"/>
          </p:cNvSpPr>
          <p:nvPr>
            <p:ph type="subTitle" idx="1"/>
          </p:nvPr>
        </p:nvSpPr>
        <p:spPr>
          <a:xfrm>
            <a:off x="668049" y="1842351"/>
            <a:ext cx="3896331" cy="1030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This function gets a content </a:t>
            </a:r>
            <a:r>
              <a:rPr lang="en-US" dirty="0" smtClean="0"/>
              <a:t>from</a:t>
            </a:r>
          </a:p>
          <a:p>
            <a:pPr fontAlgn="base"/>
            <a:r>
              <a:rPr lang="en-US" dirty="0" err="1" smtClean="0"/>
              <a:t>input_word</a:t>
            </a:r>
            <a:r>
              <a:rPr lang="en-US" dirty="0" smtClean="0"/>
              <a:t> </a:t>
            </a:r>
            <a:r>
              <a:rPr lang="en-US" dirty="0"/>
              <a:t>, which was entered </a:t>
            </a:r>
            <a:r>
              <a:rPr lang="en-US" dirty="0" smtClean="0"/>
              <a:t>into</a:t>
            </a:r>
          </a:p>
          <a:p>
            <a:pPr fontAlgn="base"/>
            <a:r>
              <a:rPr lang="en-US" dirty="0" smtClean="0"/>
              <a:t>one </a:t>
            </a:r>
            <a:r>
              <a:rPr lang="en-US" dirty="0"/>
              <a:t>of the text entry boxes </a:t>
            </a:r>
            <a:r>
              <a:rPr lang="en-US" dirty="0" smtClean="0"/>
              <a:t>earlier</a:t>
            </a:r>
          </a:p>
          <a:p>
            <a:pPr fontAlgn="base"/>
            <a:r>
              <a:rPr lang="en-US" dirty="0" smtClean="0"/>
              <a:t>using </a:t>
            </a:r>
            <a:r>
              <a:rPr lang="en-US" dirty="0"/>
              <a:t>keyboard input.</a:t>
            </a:r>
          </a:p>
        </p:txBody>
      </p:sp>
      <p:sp>
        <p:nvSpPr>
          <p:cNvPr id="310" name="Google Shape;310;p34"/>
          <p:cNvSpPr txBox="1">
            <a:spLocks noGrp="1"/>
          </p:cNvSpPr>
          <p:nvPr>
            <p:ph type="title" idx="2"/>
          </p:nvPr>
        </p:nvSpPr>
        <p:spPr>
          <a:xfrm>
            <a:off x="717350" y="296503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 smtClean="0">
                <a:solidFill>
                  <a:srgbClr val="FF0000"/>
                </a:solidFill>
              </a:rPr>
              <a:t>{</a:t>
            </a:r>
            <a:r>
              <a:rPr lang="en-IN" dirty="0" smtClean="0">
                <a:solidFill>
                  <a:schemeClr val="tx1"/>
                </a:solidFill>
              </a:rPr>
              <a:t>4</a:t>
            </a:r>
            <a:r>
              <a:rPr lang="en-IN" dirty="0" smtClean="0">
                <a:solidFill>
                  <a:srgbClr val="FF0000"/>
                </a:solidFill>
              </a:rPr>
              <a:t>}</a:t>
            </a:r>
            <a:r>
              <a:rPr lang="en-IN" dirty="0" smtClean="0"/>
              <a:t> </a:t>
            </a:r>
            <a:r>
              <a:rPr lang="en-IN" dirty="0" err="1" smtClean="0"/>
              <a:t>corrected_word</a:t>
            </a:r>
            <a:endParaRPr dirty="0"/>
          </a:p>
        </p:txBody>
      </p:sp>
      <p:sp>
        <p:nvSpPr>
          <p:cNvPr id="311" name="Google Shape;311;p34"/>
          <p:cNvSpPr txBox="1">
            <a:spLocks noGrp="1"/>
          </p:cNvSpPr>
          <p:nvPr>
            <p:ph type="subTitle" idx="3"/>
          </p:nvPr>
        </p:nvSpPr>
        <p:spPr>
          <a:xfrm>
            <a:off x="717350" y="3370930"/>
            <a:ext cx="3919509" cy="896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The </a:t>
            </a:r>
            <a:r>
              <a:rPr lang="en-US" dirty="0" err="1"/>
              <a:t>corrected_word</a:t>
            </a:r>
            <a:r>
              <a:rPr lang="en-US" dirty="0"/>
              <a:t> variable will </a:t>
            </a:r>
            <a:r>
              <a:rPr lang="en-US" dirty="0" smtClean="0"/>
              <a:t>be</a:t>
            </a:r>
          </a:p>
          <a:p>
            <a:pPr fontAlgn="base"/>
            <a:r>
              <a:rPr lang="en-US" dirty="0" smtClean="0"/>
              <a:t>used </a:t>
            </a:r>
            <a:r>
              <a:rPr lang="en-US" dirty="0"/>
              <a:t>later in this function to </a:t>
            </a:r>
            <a:r>
              <a:rPr lang="en-US" dirty="0" smtClean="0"/>
              <a:t>insert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correct word into word2_field</a:t>
            </a:r>
            <a:endParaRPr lang="en-US" sz="1400" dirty="0"/>
          </a:p>
        </p:txBody>
      </p:sp>
      <p:sp>
        <p:nvSpPr>
          <p:cNvPr id="9" name="Google Shape;308;p34"/>
          <p:cNvSpPr txBox="1">
            <a:spLocks noGrp="1"/>
          </p:cNvSpPr>
          <p:nvPr>
            <p:ph type="title"/>
          </p:nvPr>
        </p:nvSpPr>
        <p:spPr>
          <a:xfrm>
            <a:off x="4898245" y="143311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 smtClean="0">
                <a:solidFill>
                  <a:srgbClr val="FF0000"/>
                </a:solidFill>
              </a:rPr>
              <a:t>{</a:t>
            </a:r>
            <a:r>
              <a:rPr lang="en-IN" dirty="0"/>
              <a:t>5</a:t>
            </a:r>
            <a:r>
              <a:rPr lang="en-IN" dirty="0" smtClean="0">
                <a:solidFill>
                  <a:srgbClr val="FF0000"/>
                </a:solidFill>
              </a:rPr>
              <a:t>}</a:t>
            </a:r>
            <a:r>
              <a:rPr lang="en-IN" dirty="0" smtClean="0"/>
              <a:t> Insertion method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4898245" y="1879950"/>
            <a:ext cx="3505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The insertion method for word2_field is then invoked using keyword argument 10.</a:t>
            </a:r>
          </a:p>
          <a:p>
            <a:pPr fontAlgn="base"/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This argument specifies that </a:t>
            </a:r>
            <a:r>
              <a:rPr lang="en-US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corrected_word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should be inserted at position 10 inside of word2_field .</a:t>
            </a:r>
          </a:p>
        </p:txBody>
      </p:sp>
    </p:spTree>
    <p:extLst>
      <p:ext uri="{BB962C8B-B14F-4D97-AF65-F5344CB8AC3E}">
        <p14:creationId xmlns:p14="http://schemas.microsoft.com/office/powerpoint/2010/main" val="153058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>
            <a:spLocks noGrp="1"/>
          </p:cNvSpPr>
          <p:nvPr>
            <p:ph type="title" idx="2"/>
          </p:nvPr>
        </p:nvSpPr>
        <p:spPr>
          <a:xfrm>
            <a:off x="1029913" y="697350"/>
            <a:ext cx="41907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{Output</a:t>
            </a:r>
            <a:r>
              <a:rPr lang="en" dirty="0" smtClean="0">
                <a:solidFill>
                  <a:schemeClr val="accent1"/>
                </a:solidFill>
              </a:rPr>
              <a:t>}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43" name="Google Shape;343;p36"/>
          <p:cNvSpPr txBox="1"/>
          <p:nvPr/>
        </p:nvSpPr>
        <p:spPr>
          <a:xfrm>
            <a:off x="7721100" y="38683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6304252" y="697350"/>
            <a:ext cx="2119748" cy="1127400"/>
            <a:chOff x="4924170" y="3441525"/>
            <a:chExt cx="3447305" cy="1127400"/>
          </a:xfrm>
        </p:grpSpPr>
        <p:sp>
          <p:nvSpPr>
            <p:cNvPr id="345" name="Google Shape;345;p36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36"/>
          <p:cNvSpPr txBox="1"/>
          <p:nvPr/>
        </p:nvSpPr>
        <p:spPr>
          <a:xfrm>
            <a:off x="6755734" y="101675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13" y="1605215"/>
            <a:ext cx="4744354" cy="2672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517083" y="605042"/>
            <a:ext cx="6578100" cy="3839958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4378625" y="1404382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680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1399771" y="2435240"/>
            <a:ext cx="3681753" cy="1450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800" dirty="0" smtClean="0"/>
              <a:t>S ASWIN R</a:t>
            </a:r>
            <a:r>
              <a:rPr lang="en-IN" sz="1800" dirty="0" smtClean="0"/>
              <a:t>A</a:t>
            </a:r>
            <a:r>
              <a:rPr lang="en" sz="1800" dirty="0" smtClean="0"/>
              <a:t>J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800" dirty="0"/>
              <a:t>HEMANTH </a:t>
            </a:r>
            <a:r>
              <a:rPr lang="en-IN" sz="1800" dirty="0" smtClean="0"/>
              <a:t>M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sv-SE" sz="1800" dirty="0"/>
              <a:t>GURRALA RAM </a:t>
            </a:r>
            <a:r>
              <a:rPr lang="sv-SE" sz="1800" dirty="0" smtClean="0"/>
              <a:t>CHANDRIKA</a:t>
            </a:r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800" dirty="0"/>
              <a:t>NITHYANANDAM K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800" dirty="0"/>
              <a:t>DANDA </a:t>
            </a:r>
            <a:r>
              <a:rPr lang="en-IN" sz="1800" dirty="0" smtClean="0"/>
              <a:t>AJAY</a:t>
            </a:r>
            <a:endParaRPr sz="1800"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project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986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 smtClean="0"/>
              <a:t>Importing </a:t>
            </a:r>
            <a:r>
              <a:rPr lang="en-IN" dirty="0"/>
              <a:t>the module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{02}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Program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{04}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Code Explanation</a:t>
            </a:r>
            <a:endParaRPr lang="en-IN"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&lt;/ </a:t>
            </a: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&lt;/ </a:t>
            </a:r>
            <a:r>
              <a:rPr lang="en"/>
              <a:t>Introduction</a:t>
            </a:r>
            <a:endParaRPr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928608" y="1936612"/>
            <a:ext cx="5472192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/>
              <a:t>Python offers multiple options for developing a GUI (Graphical User Interface). Out of all the GUI methods, </a:t>
            </a:r>
            <a:r>
              <a:rPr lang="en-US" sz="1800" dirty="0" err="1"/>
              <a:t>Tkinter</a:t>
            </a:r>
            <a:r>
              <a:rPr lang="en-US" sz="1800" dirty="0"/>
              <a:t> is the most commonly used method. Python with </a:t>
            </a:r>
            <a:r>
              <a:rPr lang="en-US" sz="1800" dirty="0" err="1"/>
              <a:t>Tkinter</a:t>
            </a:r>
            <a:r>
              <a:rPr lang="en-US" sz="1800" dirty="0"/>
              <a:t> outputs the fastest and easiest way to create GUI applications.</a:t>
            </a:r>
            <a:endParaRPr sz="2400" dirty="0"/>
          </a:p>
        </p:txBody>
      </p:sp>
      <p:sp>
        <p:nvSpPr>
          <p:cNvPr id="289" name="Google Shape;289;p32"/>
          <p:cNvSpPr txBox="1"/>
          <p:nvPr/>
        </p:nvSpPr>
        <p:spPr>
          <a:xfrm>
            <a:off x="6954420" y="3389444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3833868" y="1031828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/&gt;</a:t>
            </a:r>
            <a:r>
              <a:rPr lang="en" sz="3600" dirty="0">
                <a:solidFill>
                  <a:schemeClr val="dk1"/>
                </a:solidFill>
              </a:rPr>
              <a:t> **</a:t>
            </a:r>
            <a:endParaRPr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2380" y="6420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-IN" dirty="0"/>
              <a:t>Importing the module</a:t>
            </a:r>
            <a:br>
              <a:rPr lang="en-IN" dirty="0"/>
            </a:br>
            <a:endParaRPr dirty="0"/>
          </a:p>
        </p:txBody>
      </p:sp>
      <p:sp>
        <p:nvSpPr>
          <p:cNvPr id="302" name="Google Shape;302;p33"/>
          <p:cNvSpPr txBox="1"/>
          <p:nvPr/>
        </p:nvSpPr>
        <p:spPr>
          <a:xfrm>
            <a:off x="71559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27404" y="1376216"/>
            <a:ext cx="5756276" cy="156966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  <a:buSzTx/>
            </a:pPr>
            <a:r>
              <a:rPr lang="en-US" altLang="en-US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Creating a spell correction GUI in Python can be done using various libraries and tools. </a:t>
            </a:r>
            <a:r>
              <a:rPr lang="en-US" altLang="en-US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One popular library for spell correction is </a:t>
            </a:r>
            <a:r>
              <a:rPr lang="en-IN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textblob</a:t>
            </a:r>
            <a:r>
              <a:rPr lang="en-US" altLang="en-US" sz="16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en-US" altLang="en-US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Additionally, you can use a GUI library like </a:t>
            </a:r>
            <a:r>
              <a:rPr lang="en-US" altLang="en-US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tkinter</a:t>
            </a:r>
            <a:r>
              <a:rPr lang="en-US" altLang="en-US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to build the graphical user interface.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940" y="3329940"/>
            <a:ext cx="405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Quantico"/>
              </a:rPr>
              <a:t>pip</a:t>
            </a:r>
            <a:r>
              <a:rPr lang="en-US" sz="16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Quantico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Quantico"/>
              </a:rPr>
              <a:t>install </a:t>
            </a:r>
            <a:r>
              <a:rPr lang="en-US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Quantico"/>
              </a:rPr>
              <a:t>tkinter</a:t>
            </a:r>
            <a:endParaRPr lang="en-US"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Quantico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Quantico"/>
              </a:rPr>
              <a:t>pip</a:t>
            </a:r>
            <a:r>
              <a:rPr lang="en-US" sz="16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Quantico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Quantico"/>
              </a:rPr>
              <a:t>install </a:t>
            </a:r>
            <a:r>
              <a:rPr lang="en-US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Quantico"/>
              </a:rPr>
              <a:t>textblob</a:t>
            </a:r>
            <a:endParaRPr lang="en-IN"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Quanti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title" idx="8"/>
          </p:nvPr>
        </p:nvSpPr>
        <p:spPr>
          <a:xfrm>
            <a:off x="779255" y="6369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-IN" dirty="0"/>
              <a:t>Program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94224" y="1600198"/>
            <a:ext cx="6955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from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tkinter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import *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from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textblob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import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TextBlob</a:t>
            </a:r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# Function to clear both the text entry boxes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def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clearAll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():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whole content of text entry area is deleted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word1_field.delete(0, END)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word2_field.delete(0, END)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39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65624" y="804332"/>
            <a:ext cx="6955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# Function to get a corrected word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def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correction():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get a content from entry box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input_word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= word1_field.get()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create a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TextBlob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object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blob_obj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=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TextBlob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input_word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)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get a corrected word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corrected_word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=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str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blob_obj.correct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())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insert method inserting the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value in the text entry box.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word2_field.insert(10,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corrected_word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)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9858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99490" y="719665"/>
            <a:ext cx="77518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# Driver code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if __name__ == "__main__":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Create a GUI window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root =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Tk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()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Set the background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colour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of GUI window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root.configure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(background='light green')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Set the configuration of GUI window (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WidthxHeight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)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root.geometry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("400x150")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set the name of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tkinter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GUI window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root.title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("Spell Corrector")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Create Welcome to Spell Corrector Application: label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headlabel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= Label(root, text='Welcome to Spell Corrector Application',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				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fg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='black',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bg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="red")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</a:t>
            </a:r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56451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91023" y="618065"/>
            <a:ext cx="77518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Create a "Input Word": label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label1 = Label(root, text="Input Word",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			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fg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='black',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bg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='dark green')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Create a "Corrected Word": label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label2 = Label(root, text="Corrected Word",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			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fg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='black',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bg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='dark green')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grid method is used for placing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the widgets at respective positions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in table like structure .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padx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keyword argument used to set padding along x-axis .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headlabel.grid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(row=0, column=1)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label1.grid(row=1, column=0)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label2.grid(row=3, column=0,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padx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=10)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Create a text entry box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for filling or typing the information.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word1_field = Entry()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word2_field = Entry()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</a:t>
            </a:r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660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74090" y="550332"/>
            <a:ext cx="77518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padx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keyword argument used to set padding along x-axis .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pady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keyword argument used to set padding along y-axis .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word1_field.grid(row=1, column=1,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padx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=10,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pady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=10)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word2_field.grid(row=3, column=1,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padx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=10,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pady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=10)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Create a Correction Button and attached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with correction function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button1 = Button(root, text="Correction",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bg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="red",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fg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="black",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				command=correction)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button1.grid(row=2, column=1)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Create a Clear Button and attached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with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clearAll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function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button2 = Button(root, text="Clear",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bg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="red",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				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fg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="black", command=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clearAll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)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button2.grid(row=4, column=1)</a:t>
            </a:r>
          </a:p>
          <a:p>
            <a:pPr fontAlgn="base"/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# Start the GUI</a:t>
            </a:r>
          </a:p>
          <a:p>
            <a:pPr fontAlgn="base"/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	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root.mainloop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()</a:t>
            </a:r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06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833</Words>
  <Application>Microsoft Office PowerPoint</Application>
  <PresentationFormat>On-screen Show (16:9)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Fira Sans Extra Condensed</vt:lpstr>
      <vt:lpstr>PT Sans</vt:lpstr>
      <vt:lpstr>Source Code Pro</vt:lpstr>
      <vt:lpstr>Denk One</vt:lpstr>
      <vt:lpstr>Arial</vt:lpstr>
      <vt:lpstr>Wingdings</vt:lpstr>
      <vt:lpstr>Quantico</vt:lpstr>
      <vt:lpstr>New Operating System Design Pitch Deck by Slidesgo</vt:lpstr>
      <vt:lpstr>Spell correction GUI using python </vt:lpstr>
      <vt:lpstr>Introduction</vt:lpstr>
      <vt:lpstr>&lt;/ Introduction</vt:lpstr>
      <vt:lpstr>&lt;/ Importing the module </vt:lpstr>
      <vt:lpstr>&lt;/ Program</vt:lpstr>
      <vt:lpstr>PowerPoint Presentation</vt:lpstr>
      <vt:lpstr>PowerPoint Presentation</vt:lpstr>
      <vt:lpstr>PowerPoint Presentation</vt:lpstr>
      <vt:lpstr>PowerPoint Presentation</vt:lpstr>
      <vt:lpstr>&lt;/ Code Explanation</vt:lpstr>
      <vt:lpstr>&lt;/ Code Explanation</vt:lpstr>
      <vt:lpstr>{Output}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Spell correction GUI using python </dc:title>
  <cp:lastModifiedBy>LENOVO</cp:lastModifiedBy>
  <cp:revision>8</cp:revision>
  <dcterms:modified xsi:type="dcterms:W3CDTF">2023-12-26T14:19:50Z</dcterms:modified>
</cp:coreProperties>
</file>