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9" r:id="rId5"/>
    <p:sldId id="264" r:id="rId6"/>
    <p:sldId id="266" r:id="rId7"/>
    <p:sldId id="267" r:id="rId8"/>
    <p:sldId id="268" r:id="rId9"/>
    <p:sldId id="263" r:id="rId10"/>
    <p:sldId id="258" r:id="rId11"/>
    <p:sldId id="262" r:id="rId12"/>
    <p:sldId id="25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win Scaria" initials="AS" lastIdx="1" clrIdx="0">
    <p:extLst>
      <p:ext uri="{19B8F6BF-5375-455C-9EA6-DF929625EA0E}">
        <p15:presenceInfo xmlns:p15="http://schemas.microsoft.com/office/powerpoint/2012/main" userId="9dbc4756f82501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7CF2-C555-0DD9-4405-755070A7C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54026-18B4-8F53-1D60-99559834F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E0174-ED9B-2802-0387-805F7578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67BE-EC67-46F5-98C0-A33C81880B76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0AC4-70C3-917A-7FF9-C9558243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3AA1F-28D2-E32D-3B15-9F402721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5087-382B-4C9C-9C4C-F0699C998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76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B38D-5482-6E1A-5129-B01583A5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B4D1C-682F-53BC-AF19-5C952209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94247-3B53-2733-5205-A8F0BC88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67BE-EC67-46F5-98C0-A33C81880B76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73A83-26C8-045C-524E-A58A23C9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308FB-20F1-8489-1FD6-9476A12E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5087-382B-4C9C-9C4C-F0699C998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08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FC751-1E7C-8D15-3CA1-44A59D030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7C7D2-CDF5-AC42-67A0-D32C5AC15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2B52F-A1B1-FCCE-5912-9FD94B79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67BE-EC67-46F5-98C0-A33C81880B76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18745-A861-2E79-EC4A-237D90CF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10EC3-9658-855E-5166-2004221E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5087-382B-4C9C-9C4C-F0699C998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7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844F-9AEC-7EEF-CB96-ED842939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C29D-9853-84BC-5068-38311065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12E60-F659-C2C3-9D6D-A038EDF8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67BE-EC67-46F5-98C0-A33C81880B76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A28A-408F-998A-B21C-DFEBE8DF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DAC76-5564-2D23-0161-9D8FB4DE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5087-382B-4C9C-9C4C-F0699C998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56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B542-41CE-C9C4-0187-C7A20EC9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C863F-27CC-12BA-78DE-2A158C4AD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3067C-1B61-C888-A8AF-B9228A1B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67BE-EC67-46F5-98C0-A33C81880B76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E7A3A-E470-E75C-EF4E-EF0A985F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E132-FD48-9071-CE78-199C5CD9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5087-382B-4C9C-9C4C-F0699C998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36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4D2A-44E4-16B7-61F6-31F8EDC6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8734-C6FD-F98D-FD02-4836636E7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69914-E343-193D-27E2-F77201DD6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85B1D-54FB-1FE8-749E-9E1CE02D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67BE-EC67-46F5-98C0-A33C81880B76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63824-2FD9-A872-6CC1-F0AEDCA8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16774-D76C-87B3-5E6A-FEB0EF61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5087-382B-4C9C-9C4C-F0699C998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93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C682-DFBA-4805-68D6-25956033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F96C-F3BA-1C34-D106-6D1973E1A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97806-02B1-A462-DDDC-4DDA27768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98C3A-76D9-812E-188C-96816D406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58EB7-150D-A4CB-C69A-DACE06F8D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10662-7AE4-1A5E-4767-69055D58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67BE-EC67-46F5-98C0-A33C81880B76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B61C9-A653-F80A-D829-491FF1A1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7AC6F-116B-C4BC-1760-4DA1660B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5087-382B-4C9C-9C4C-F0699C998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08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8C3E-1EFF-9C12-79D0-8A8D890F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51BBD-F47D-7EFD-C4E6-E953FAA3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67BE-EC67-46F5-98C0-A33C81880B76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A4B0C-0B7D-9701-6A79-4F971990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56C67-C779-4F48-A710-A213B00C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5087-382B-4C9C-9C4C-F0699C998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25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1ADD0-216F-7735-3C2A-39714416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67BE-EC67-46F5-98C0-A33C81880B76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D1563-ADA8-5D6B-030C-B1CBBB35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3223E-2C68-85EB-842C-B104B71A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5087-382B-4C9C-9C4C-F0699C998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27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0986-FF67-248E-995E-9C1DE4C9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0C6A7-6154-F322-E7AF-43327B7A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D46F1-054C-908B-7F1B-88CA540B7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A3992-9ED1-03D2-872C-B4B2E3E4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67BE-EC67-46F5-98C0-A33C81880B76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27CD6-C487-7F67-4550-2AD792F4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E00F7-41F8-C63A-E965-9EC7FA54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5087-382B-4C9C-9C4C-F0699C998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47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A006-7A82-BFD6-A182-7FDEB0EF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1CB01-4E0D-4211-DF40-DB58896A9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90BD6-94DD-C78B-1158-6C5DC4BF8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C074-94DD-357D-1739-789AF250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67BE-EC67-46F5-98C0-A33C81880B76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6F85D-931B-81AA-82BF-F2F0F86B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37440-BE88-2520-5707-07C1C9FE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5087-382B-4C9C-9C4C-F0699C998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6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8CBD0-A395-85C7-B29E-E4DD09CB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F13FC-9DD7-7830-814A-E072B1442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A35DE-FB5C-0296-8414-F36E9F7C9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867BE-EC67-46F5-98C0-A33C81880B76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8AEE-BCB7-FA54-18FC-74B53BBDC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71A83-6303-43A9-8862-9588F575E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65087-382B-4C9C-9C4C-F0699C998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72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D204-F11B-AF0C-95C6-5D13B5ACF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b="1" dirty="0"/>
              <a:t>JUKEBOX</a:t>
            </a:r>
            <a:br>
              <a:rPr lang="en-US" sz="9600" b="1" dirty="0"/>
            </a:br>
            <a:endParaRPr lang="en-IN" sz="9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115AE-A5FE-6592-B3DD-448EC2834F10}"/>
              </a:ext>
            </a:extLst>
          </p:cNvPr>
          <p:cNvSpPr txBox="1"/>
          <p:nvPr/>
        </p:nvSpPr>
        <p:spPr>
          <a:xfrm>
            <a:off x="6925586" y="3307743"/>
            <a:ext cx="385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By,</a:t>
            </a:r>
          </a:p>
          <a:p>
            <a:r>
              <a:rPr lang="en-US" dirty="0">
                <a:latin typeface="Bahnschrift Light" panose="020B0502040204020203" pitchFamily="34" charset="0"/>
              </a:rPr>
              <a:t>Aswin Scaria</a:t>
            </a:r>
          </a:p>
          <a:p>
            <a:r>
              <a:rPr lang="en-US" dirty="0">
                <a:latin typeface="Bahnschrift Light" panose="020B0502040204020203" pitchFamily="34" charset="0"/>
              </a:rPr>
              <a:t>02/08/2022</a:t>
            </a:r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44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3D4DB-C456-92ED-1A7A-A3C0144C3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IN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35AD85-2955-529B-5361-9E30A44E0573}"/>
              </a:ext>
            </a:extLst>
          </p:cNvPr>
          <p:cNvSpPr txBox="1"/>
          <p:nvPr/>
        </p:nvSpPr>
        <p:spPr>
          <a:xfrm>
            <a:off x="320702" y="278295"/>
            <a:ext cx="1177588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 "</a:t>
            </a:r>
            <a:r>
              <a:rPr lang="en-US" b="1" u="sng" dirty="0"/>
              <a:t>JukeBoxDOA</a:t>
            </a:r>
            <a:r>
              <a:rPr lang="en-US" dirty="0"/>
              <a:t>“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playSong</a:t>
            </a:r>
            <a:r>
              <a:rPr lang="en-US" dirty="0"/>
              <a:t> - This method takes a </a:t>
            </a:r>
            <a:r>
              <a:rPr lang="en-US" u="sng" dirty="0"/>
              <a:t>list of Music objects as an argument</a:t>
            </a:r>
            <a:r>
              <a:rPr lang="en-US" dirty="0"/>
              <a:t>, </a:t>
            </a:r>
            <a:r>
              <a:rPr lang="en-US" u="sng" dirty="0"/>
              <a:t>prints all the details of the songs available in the list </a:t>
            </a:r>
            <a:r>
              <a:rPr lang="en-US" dirty="0"/>
              <a:t>and </a:t>
            </a:r>
            <a:r>
              <a:rPr lang="en-US" u="sng" dirty="0"/>
              <a:t>lets the user choose a song to play</a:t>
            </a:r>
            <a:r>
              <a:rPr lang="en-US" dirty="0"/>
              <a:t>. It also provides several options to the user to control the playback such as play, pause, shuffle, playNext, playPrevious, resume, restart, forward, backward, turn off shuffle, and stop.</a:t>
            </a:r>
          </a:p>
          <a:p>
            <a:endParaRPr lang="en-US" dirty="0"/>
          </a:p>
          <a:p>
            <a:r>
              <a:rPr lang="en-US" b="1" dirty="0"/>
              <a:t>searchSong</a:t>
            </a:r>
            <a:r>
              <a:rPr lang="en-US" dirty="0"/>
              <a:t> - This method allows the user to </a:t>
            </a:r>
            <a:r>
              <a:rPr lang="en-US" u="sng" dirty="0"/>
              <a:t>search for a specific song based on the genre</a:t>
            </a:r>
            <a:r>
              <a:rPr lang="en-US" dirty="0"/>
              <a:t>. It </a:t>
            </a:r>
            <a:r>
              <a:rPr lang="en-US" u="sng" dirty="0"/>
              <a:t>returns a list of Music objects that match the search criteria.</a:t>
            </a:r>
          </a:p>
          <a:p>
            <a:endParaRPr lang="en-US" dirty="0"/>
          </a:p>
          <a:p>
            <a:r>
              <a:rPr lang="en-US" b="1" dirty="0"/>
              <a:t>searchSongs</a:t>
            </a:r>
            <a:r>
              <a:rPr lang="en-US" dirty="0"/>
              <a:t> - This method allows the user to </a:t>
            </a:r>
            <a:r>
              <a:rPr lang="en-US" u="sng" dirty="0"/>
              <a:t>search for a specific song based on the song name, artist name, or genre</a:t>
            </a:r>
            <a:r>
              <a:rPr lang="en-US" dirty="0"/>
              <a:t>. It returns a </a:t>
            </a:r>
            <a:r>
              <a:rPr lang="en-US" u="sng" dirty="0"/>
              <a:t>list of Music objects that match the search criteria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allSongsList</a:t>
            </a:r>
            <a:r>
              <a:rPr lang="en-US" b="1" dirty="0"/>
              <a:t>-</a:t>
            </a:r>
            <a:r>
              <a:rPr lang="en-US" dirty="0"/>
              <a:t> retrieve all the data from the "songs" table in the "</a:t>
            </a:r>
            <a:r>
              <a:rPr lang="en-US" dirty="0" err="1"/>
              <a:t>musicplayer</a:t>
            </a:r>
            <a:r>
              <a:rPr lang="en-US" dirty="0"/>
              <a:t>" database. </a:t>
            </a:r>
          </a:p>
          <a:p>
            <a:endParaRPr lang="en-US" dirty="0"/>
          </a:p>
          <a:p>
            <a:r>
              <a:rPr lang="en-US" b="1" dirty="0" err="1"/>
              <a:t>getAllSongsBySongId</a:t>
            </a:r>
            <a:r>
              <a:rPr lang="en-US" b="1" dirty="0"/>
              <a:t>-</a:t>
            </a:r>
            <a:r>
              <a:rPr lang="en-US" dirty="0"/>
              <a:t>This method that </a:t>
            </a:r>
            <a:r>
              <a:rPr lang="en-US" u="sng" dirty="0"/>
              <a:t>retrieves all the songs in a music database based on their song IDs</a:t>
            </a:r>
            <a:r>
              <a:rPr lang="en-US" dirty="0"/>
              <a:t>. The method </a:t>
            </a:r>
            <a:r>
              <a:rPr lang="en-US" u="sng" dirty="0"/>
              <a:t>accepts</a:t>
            </a:r>
            <a:r>
              <a:rPr lang="en-US" dirty="0"/>
              <a:t> a </a:t>
            </a:r>
            <a:r>
              <a:rPr lang="en-US" u="sng" dirty="0"/>
              <a:t>list of song IDs as input</a:t>
            </a:r>
            <a:r>
              <a:rPr lang="en-US" dirty="0"/>
              <a:t>, and returns a </a:t>
            </a:r>
            <a:r>
              <a:rPr lang="en-US" u="sng" dirty="0"/>
              <a:t>list of Music objects that correspond to the song IDs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playList</a:t>
            </a:r>
            <a:r>
              <a:rPr lang="en-US" b="1" dirty="0"/>
              <a:t>-</a:t>
            </a:r>
            <a:r>
              <a:rPr lang="en-US" dirty="0"/>
              <a:t> this method </a:t>
            </a:r>
            <a:r>
              <a:rPr lang="en-US" u="sng" dirty="0"/>
              <a:t>retrieves all the playlists from the "playlist" </a:t>
            </a:r>
            <a:r>
              <a:rPr lang="en-US" dirty="0"/>
              <a:t>table in the "</a:t>
            </a:r>
            <a:r>
              <a:rPr lang="en-US" dirty="0" err="1"/>
              <a:t>musicplayer</a:t>
            </a:r>
            <a:r>
              <a:rPr lang="en-US" dirty="0"/>
              <a:t>" database.</a:t>
            </a:r>
          </a:p>
          <a:p>
            <a:endParaRPr lang="en-US" dirty="0"/>
          </a:p>
          <a:p>
            <a:r>
              <a:rPr lang="en-US" b="1" dirty="0" err="1"/>
              <a:t>getSongId</a:t>
            </a:r>
            <a:r>
              <a:rPr lang="en-US" dirty="0"/>
              <a:t> - </a:t>
            </a:r>
            <a:r>
              <a:rPr lang="en-US" u="sng" dirty="0"/>
              <a:t>is used to retrieve the song IDs of a specific playlist based on the playlist's ID</a:t>
            </a:r>
            <a:r>
              <a:rPr lang="en-US" dirty="0"/>
              <a:t>. The method </a:t>
            </a:r>
            <a:r>
              <a:rPr lang="en-US" u="sng" dirty="0"/>
              <a:t>accepts a List of Playlist objects and an integer id</a:t>
            </a:r>
            <a:r>
              <a:rPr lang="en-US" dirty="0"/>
              <a:t> as input. It creates a new List of </a:t>
            </a:r>
            <a:r>
              <a:rPr lang="en-US" u="sng" dirty="0"/>
              <a:t>Integer objects named </a:t>
            </a:r>
            <a:r>
              <a:rPr lang="en-US" u="sng" dirty="0" err="1"/>
              <a:t>songIds</a:t>
            </a:r>
            <a:r>
              <a:rPr lang="en-US" u="sng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9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025A-014F-35EA-EF11-8D8AB32A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6" y="280736"/>
            <a:ext cx="11999494" cy="64890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createPlayList-</a:t>
            </a:r>
            <a:r>
              <a:rPr lang="en-US" sz="2000" dirty="0"/>
              <a:t> </a:t>
            </a:r>
            <a:r>
              <a:rPr lang="en-US" sz="2000" u="sng" dirty="0"/>
              <a:t>creates a new playlist in the music player database</a:t>
            </a:r>
            <a:r>
              <a:rPr lang="en-US" sz="2000" dirty="0"/>
              <a:t> by inserting a new row in the "playlist" table. 	           The name of the playlist is taken as input from the user.</a:t>
            </a:r>
          </a:p>
          <a:p>
            <a:pPr marL="0" indent="0">
              <a:buNone/>
            </a:pPr>
            <a:r>
              <a:rPr lang="en-US" sz="2000" b="1" dirty="0"/>
              <a:t>addToPlaylist</a:t>
            </a:r>
            <a:r>
              <a:rPr lang="en-US" sz="2000" dirty="0"/>
              <a:t> - This method allows the user </a:t>
            </a:r>
            <a:r>
              <a:rPr lang="en-US" sz="2000" u="sng" dirty="0"/>
              <a:t>to add a song to a playlist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 err="1"/>
              <a:t>viewPlaylist</a:t>
            </a:r>
            <a:r>
              <a:rPr lang="en-US" sz="2000" b="1" dirty="0"/>
              <a:t>-</a:t>
            </a:r>
            <a:r>
              <a:rPr lang="en-US" sz="2000" dirty="0"/>
              <a:t>  </a:t>
            </a:r>
            <a:r>
              <a:rPr lang="en-US" sz="2000" u="sng" dirty="0"/>
              <a:t>Retrieves playlists and displays the playlist's ID and name</a:t>
            </a:r>
            <a:r>
              <a:rPr lang="en-US" sz="2000" dirty="0"/>
              <a:t>. It then </a:t>
            </a:r>
            <a:r>
              <a:rPr lang="en-US" sz="2000" u="sng" dirty="0"/>
              <a:t>retrieves the song IDs of each      	        playlist using the playlist ID </a:t>
            </a:r>
            <a:r>
              <a:rPr lang="en-US" sz="2000" dirty="0"/>
              <a:t>and retrieves the full details of each song using the song IDs 	        and the full song list.</a:t>
            </a:r>
          </a:p>
          <a:p>
            <a:pPr marL="0" indent="0">
              <a:buNone/>
            </a:pPr>
            <a:r>
              <a:rPr lang="en-US" sz="2000" b="1" dirty="0"/>
              <a:t>displayPlaylist</a:t>
            </a:r>
            <a:r>
              <a:rPr lang="en-US" sz="2000" dirty="0"/>
              <a:t> - This method displays the songs present in the playlist.</a:t>
            </a:r>
          </a:p>
          <a:p>
            <a:pPr marL="0" indent="0">
              <a:buNone/>
            </a:pPr>
            <a:r>
              <a:rPr lang="en-US" sz="2000" b="1" dirty="0" err="1"/>
              <a:t>findSongById</a:t>
            </a:r>
            <a:r>
              <a:rPr lang="en-US" sz="2000" dirty="0"/>
              <a:t>- This method takes an id and a list of Music objects as input and returns a Music object that has a 	             </a:t>
            </a:r>
            <a:r>
              <a:rPr lang="en-US" sz="2000" dirty="0" err="1"/>
              <a:t>songId</a:t>
            </a:r>
            <a:r>
              <a:rPr lang="en-US" sz="2000" dirty="0"/>
              <a:t> equal to the input id.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55222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C9C41-8145-8190-D2F7-A66F22BB1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" y="262392"/>
            <a:ext cx="12173447" cy="6595607"/>
          </a:xfrm>
        </p:spPr>
        <p:txBody>
          <a:bodyPr>
            <a:normAutofit fontScale="70000" lnSpcReduction="20000"/>
          </a:bodyPr>
          <a:lstStyle/>
          <a:p>
            <a:endParaRPr lang="en-US" sz="1200" dirty="0"/>
          </a:p>
          <a:p>
            <a:pPr marL="0" indent="0">
              <a:buNone/>
            </a:pPr>
            <a:r>
              <a:rPr lang="en-US" sz="2000" dirty="0"/>
              <a:t>The class </a:t>
            </a:r>
            <a:r>
              <a:rPr lang="en-US" sz="1200" dirty="0"/>
              <a:t>“</a:t>
            </a:r>
            <a:r>
              <a:rPr lang="en-US" sz="2600" b="1" u="sng" dirty="0"/>
              <a:t>PlayJukeBox</a:t>
            </a:r>
            <a:r>
              <a:rPr lang="en-US" sz="1200" dirty="0"/>
              <a:t>”</a:t>
            </a:r>
          </a:p>
          <a:p>
            <a:endParaRPr lang="en-US" sz="1200" dirty="0"/>
          </a:p>
          <a:p>
            <a:r>
              <a:rPr lang="en-US" sz="1800" b="1" dirty="0"/>
              <a:t>playAudio(String source, int count): </a:t>
            </a:r>
            <a:r>
              <a:rPr lang="en-US" sz="1800" dirty="0"/>
              <a:t>This method plays an audio file located at the given source path, with the specified count number of loops. It also sets the status variable </a:t>
            </a:r>
          </a:p>
          <a:p>
            <a:pPr marL="0" indent="0">
              <a:buNone/>
            </a:pPr>
            <a:r>
              <a:rPr lang="en-US" sz="1800" dirty="0"/>
              <a:t>      to "play".</a:t>
            </a:r>
          </a:p>
          <a:p>
            <a:endParaRPr lang="en-US" sz="1800" dirty="0"/>
          </a:p>
          <a:p>
            <a:r>
              <a:rPr lang="en-US" sz="1800" b="1" dirty="0"/>
              <a:t>play(): </a:t>
            </a:r>
            <a:r>
              <a:rPr lang="en-US" sz="1800" dirty="0"/>
              <a:t>This method starts playing the audio file if it's not already playing. It sets the status variable to "play".</a:t>
            </a:r>
          </a:p>
          <a:p>
            <a:endParaRPr lang="en-US" sz="1800" dirty="0"/>
          </a:p>
          <a:p>
            <a:r>
              <a:rPr lang="en-US" sz="1800" b="1" dirty="0"/>
              <a:t>playNext(String source, int count): </a:t>
            </a:r>
            <a:r>
              <a:rPr lang="en-US" sz="1800" dirty="0"/>
              <a:t>This method closes the currently playing audio file, and plays the next audio file located at the given source path with the specified count </a:t>
            </a:r>
          </a:p>
          <a:p>
            <a:pPr marL="0" indent="0">
              <a:buNone/>
            </a:pPr>
            <a:r>
              <a:rPr lang="en-US" sz="1800" dirty="0"/>
              <a:t>      number of loops.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playPrevious(String source, int count): </a:t>
            </a:r>
            <a:r>
              <a:rPr lang="en-US" sz="1800" dirty="0"/>
              <a:t>This method closes the currently playing audio file and plays the previous audio file located at the given source path with the specified </a:t>
            </a:r>
          </a:p>
          <a:p>
            <a:pPr marL="0" indent="0">
              <a:buNone/>
            </a:pPr>
            <a:r>
              <a:rPr lang="en-US" sz="1800" dirty="0"/>
              <a:t>       count number of loops.</a:t>
            </a:r>
          </a:p>
          <a:p>
            <a:endParaRPr lang="en-US" sz="1800" dirty="0"/>
          </a:p>
          <a:p>
            <a:r>
              <a:rPr lang="en-US" sz="1800" b="1" dirty="0"/>
              <a:t>pause(): </a:t>
            </a:r>
            <a:r>
              <a:rPr lang="en-US" sz="1800" dirty="0"/>
              <a:t>This method pauses the audio file if it's currently playing. It sets the status variable to "paused".</a:t>
            </a:r>
          </a:p>
          <a:p>
            <a:endParaRPr lang="en-US" sz="1800" dirty="0"/>
          </a:p>
          <a:p>
            <a:r>
              <a:rPr lang="en-US" sz="1800" b="1" dirty="0"/>
              <a:t>resume(): </a:t>
            </a:r>
            <a:r>
              <a:rPr lang="en-US" sz="1800" dirty="0"/>
              <a:t>This method resumes playing the audio file if it's paused.</a:t>
            </a:r>
          </a:p>
          <a:p>
            <a:endParaRPr lang="en-US" sz="1800" dirty="0"/>
          </a:p>
          <a:p>
            <a:r>
              <a:rPr lang="en-US" sz="1800" b="1" dirty="0"/>
              <a:t>restart(): </a:t>
            </a:r>
            <a:r>
              <a:rPr lang="en-US" sz="1800" dirty="0"/>
              <a:t>This method stops and restarts the audio file from the beginning.</a:t>
            </a:r>
          </a:p>
          <a:p>
            <a:endParaRPr lang="en-US" sz="1800" dirty="0"/>
          </a:p>
          <a:p>
            <a:r>
              <a:rPr lang="en-US" sz="1800" b="1" dirty="0"/>
              <a:t>forward(): </a:t>
            </a:r>
            <a:r>
              <a:rPr lang="en-US" sz="1800" dirty="0"/>
              <a:t>This method advances the audio file by 20 seconds.</a:t>
            </a:r>
          </a:p>
          <a:p>
            <a:endParaRPr lang="en-US" sz="1800" dirty="0"/>
          </a:p>
          <a:p>
            <a:r>
              <a:rPr lang="en-US" sz="1800" b="1" dirty="0"/>
              <a:t>backward(): </a:t>
            </a:r>
            <a:r>
              <a:rPr lang="en-US" sz="1800" dirty="0"/>
              <a:t>This method rewinds the audio file by 20 seconds.</a:t>
            </a:r>
          </a:p>
          <a:p>
            <a:endParaRPr lang="en-US" sz="1800" dirty="0"/>
          </a:p>
          <a:p>
            <a:r>
              <a:rPr lang="en-US" sz="1800" b="1" dirty="0" err="1"/>
              <a:t>resetAudioStream</a:t>
            </a:r>
            <a:r>
              <a:rPr lang="en-US" sz="1800" b="1" dirty="0"/>
              <a:t>(): </a:t>
            </a:r>
            <a:r>
              <a:rPr lang="en-US" sz="1800" dirty="0"/>
              <a:t>This method resets the audio stream and opens it again.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5689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FEAC-5755-C94D-2E2D-73AB373A2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8" y="336817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07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D06F-892A-CD7E-C7B9-9F1CB155F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4609"/>
            <a:ext cx="10515600" cy="11481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>
                <a:latin typeface="Agency FB" panose="020B0503020202020204" pitchFamily="34" charset="0"/>
              </a:rPr>
              <a:t>A Jukebox is a device that plays music tracks. </a:t>
            </a:r>
          </a:p>
          <a:p>
            <a:pPr marL="0" indent="0" algn="ctr">
              <a:buNone/>
            </a:pPr>
            <a:r>
              <a:rPr lang="en-US" dirty="0">
                <a:latin typeface="Agency FB" panose="020B0503020202020204" pitchFamily="34" charset="0"/>
              </a:rPr>
              <a:t>Jukebox application in which users can play songs, search songs, select songs from a specific genre, create playlists</a:t>
            </a:r>
            <a:endParaRPr lang="en-IN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61F1-BDF5-1E0C-DB91-5684A952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 musicplayer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983B76-D7DE-8797-C60D-0A1825DD8B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536662"/>
              </p:ext>
            </p:extLst>
          </p:nvPr>
        </p:nvGraphicFramePr>
        <p:xfrm>
          <a:off x="838200" y="2328545"/>
          <a:ext cx="105156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783">
                  <a:extLst>
                    <a:ext uri="{9D8B030D-6E8A-4147-A177-3AD203B41FA5}">
                      <a16:colId xmlns:a16="http://schemas.microsoft.com/office/drawing/2014/main" val="2977088543"/>
                    </a:ext>
                  </a:extLst>
                </a:gridCol>
                <a:gridCol w="1401417">
                  <a:extLst>
                    <a:ext uri="{9D8B030D-6E8A-4147-A177-3AD203B41FA5}">
                      <a16:colId xmlns:a16="http://schemas.microsoft.com/office/drawing/2014/main" val="272018435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184349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484334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924502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13330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SongId(primary key)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96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Int(auto generated)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Varchar(100)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782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67CEAD-D797-C949-3D1E-96C99F21EAE4}"/>
              </a:ext>
            </a:extLst>
          </p:cNvPr>
          <p:cNvSpPr txBox="1"/>
          <p:nvPr/>
        </p:nvSpPr>
        <p:spPr>
          <a:xfrm>
            <a:off x="1121133" y="1932167"/>
            <a:ext cx="483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Name: songs</a:t>
            </a:r>
            <a:endParaRPr lang="en-IN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AD77047-8B9D-7F2C-0D54-B571FF65DC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259134"/>
              </p:ext>
            </p:extLst>
          </p:nvPr>
        </p:nvGraphicFramePr>
        <p:xfrm>
          <a:off x="838199" y="3846044"/>
          <a:ext cx="560235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078">
                  <a:extLst>
                    <a:ext uri="{9D8B030D-6E8A-4147-A177-3AD203B41FA5}">
                      <a16:colId xmlns:a16="http://schemas.microsoft.com/office/drawing/2014/main" val="2977088543"/>
                    </a:ext>
                  </a:extLst>
                </a:gridCol>
                <a:gridCol w="3220280">
                  <a:extLst>
                    <a:ext uri="{9D8B030D-6E8A-4147-A177-3AD203B41FA5}">
                      <a16:colId xmlns:a16="http://schemas.microsoft.com/office/drawing/2014/main" val="913330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PlaylistId(primary key)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PlaylistName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96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Int(auto generated)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Varchar(40)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782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B75962-3405-A767-45CE-5800D2AB639F}"/>
              </a:ext>
            </a:extLst>
          </p:cNvPr>
          <p:cNvSpPr txBox="1"/>
          <p:nvPr/>
        </p:nvSpPr>
        <p:spPr>
          <a:xfrm>
            <a:off x="1121132" y="3423524"/>
            <a:ext cx="483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Name: playlist</a:t>
            </a:r>
            <a:endParaRPr lang="en-IN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FEE109D-80C8-2AF6-8234-7350D76C83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298658"/>
              </p:ext>
            </p:extLst>
          </p:nvPr>
        </p:nvGraphicFramePr>
        <p:xfrm>
          <a:off x="838199" y="5220501"/>
          <a:ext cx="4643563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149">
                  <a:extLst>
                    <a:ext uri="{9D8B030D-6E8A-4147-A177-3AD203B41FA5}">
                      <a16:colId xmlns:a16="http://schemas.microsoft.com/office/drawing/2014/main" val="2977088543"/>
                    </a:ext>
                  </a:extLst>
                </a:gridCol>
                <a:gridCol w="2218414">
                  <a:extLst>
                    <a:ext uri="{9D8B030D-6E8A-4147-A177-3AD203B41FA5}">
                      <a16:colId xmlns:a16="http://schemas.microsoft.com/office/drawing/2014/main" val="913330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PlaylistId(Foreign key)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SongId(foreign key)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96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782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2C5885-567F-19DC-8C98-3FF79F2B0534}"/>
              </a:ext>
            </a:extLst>
          </p:cNvPr>
          <p:cNvSpPr txBox="1"/>
          <p:nvPr/>
        </p:nvSpPr>
        <p:spPr>
          <a:xfrm>
            <a:off x="1017765" y="4670421"/>
            <a:ext cx="483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Name:playlistsongs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6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88681-C42E-C2A9-99EE-862DA3AB7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3890" y="311194"/>
            <a:ext cx="4470120" cy="5865769"/>
          </a:xfrm>
        </p:spPr>
      </p:pic>
    </p:spTree>
    <p:extLst>
      <p:ext uri="{BB962C8B-B14F-4D97-AF65-F5344CB8AC3E}">
        <p14:creationId xmlns:p14="http://schemas.microsoft.com/office/powerpoint/2010/main" val="384201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5C6374-A62A-536A-80F9-13C78EEDB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03" y="408359"/>
            <a:ext cx="5067739" cy="16079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AD1070-BE90-60FA-938B-0CBB86B7F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802" y="332151"/>
            <a:ext cx="5883150" cy="1760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10E1CC-B4D8-114E-BB81-53589972C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654" y="2997189"/>
            <a:ext cx="4740051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3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D5E99C-0627-256E-5217-0E3545D32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98" y="556591"/>
            <a:ext cx="4115157" cy="1764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2E6C5-E59C-BF18-026A-857EA965F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404" y="707226"/>
            <a:ext cx="5502117" cy="14631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EE4640-A8C7-33ED-354F-90974D039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494" y="2937719"/>
            <a:ext cx="3939881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2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39D94C-7F90-58C9-BF5B-6A749DEE4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41" y="684381"/>
            <a:ext cx="5235394" cy="2133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E8D00-E0F0-80FF-2AD7-FB6E49850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372" y="1034931"/>
            <a:ext cx="5425910" cy="1432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9F5E27-E13C-BA1E-97AE-2388692BE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977" y="3232908"/>
            <a:ext cx="4427604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9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54C365-D184-FC45-E95C-56FDCAAA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4" y="102613"/>
            <a:ext cx="4387633" cy="2107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FB4F67-AC8A-0AE6-F4B1-49B448EE0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967" y="102613"/>
            <a:ext cx="3342007" cy="22104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0A9F-7F64-D3DE-E829-A613D4378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349" y="206228"/>
            <a:ext cx="5311600" cy="20042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67F7A2-6BDB-C882-A9E3-1889D667B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9" y="2886483"/>
            <a:ext cx="5753599" cy="8458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09CA0F-4768-478B-9B1A-147926F9B0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668" y="2981740"/>
            <a:ext cx="6264183" cy="6553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85CE9B-5E58-5A30-05CD-A92E8C74BA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49" y="4167907"/>
            <a:ext cx="5654530" cy="26900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FE2A9B-2E2F-F4B7-0244-7A58EE679A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0970" y="4408395"/>
            <a:ext cx="5692633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8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106FC-DF8A-C861-846D-EF291D32D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"/>
            <a:ext cx="10515600" cy="60258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The  class </a:t>
            </a:r>
            <a:r>
              <a:rPr lang="en-IN" sz="1600" b="1" u="sng" dirty="0"/>
              <a:t>DBConnection</a:t>
            </a:r>
            <a:r>
              <a:rPr lang="en-IN" sz="1600" dirty="0"/>
              <a:t> that provides a method </a:t>
            </a:r>
            <a:r>
              <a:rPr lang="en-IN" sz="1600" b="1" dirty="0"/>
              <a:t>getConnection</a:t>
            </a:r>
            <a:r>
              <a:rPr lang="en-IN" sz="1600" dirty="0"/>
              <a:t>() for establishing a database connection.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Class.forName("com.mysql.cj.jdbc.Driver") loads the MySQL Connector/J JDBC driver, which allows Java applications to interact with a MySQL database.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US" sz="1600" dirty="0"/>
              <a:t>connection = DriverManager.getConnection(</a:t>
            </a:r>
            <a:r>
              <a:rPr lang="en-US" sz="1600" dirty="0" err="1"/>
              <a:t>url</a:t>
            </a:r>
            <a:r>
              <a:rPr lang="en-US" sz="1600" dirty="0"/>
              <a:t>, user, pass);</a:t>
            </a:r>
          </a:p>
          <a:p>
            <a:pPr marL="0" indent="0">
              <a:buNone/>
            </a:pPr>
            <a:r>
              <a:rPr lang="en-US" sz="1600" dirty="0"/>
              <a:t> initializes the Connection object connection by creating a new connection to the database. </a:t>
            </a:r>
          </a:p>
          <a:p>
            <a:pPr marL="0" indent="0">
              <a:buNone/>
            </a:pPr>
            <a:r>
              <a:rPr lang="en-US" sz="1600" dirty="0"/>
              <a:t>It uses the </a:t>
            </a:r>
            <a:r>
              <a:rPr lang="en-US" sz="1600" dirty="0" err="1"/>
              <a:t>DriverManager</a:t>
            </a:r>
            <a:r>
              <a:rPr lang="en-US" sz="1600" dirty="0"/>
              <a:t> class and its </a:t>
            </a:r>
            <a:r>
              <a:rPr lang="en-US" sz="1600" dirty="0" err="1"/>
              <a:t>getConnection</a:t>
            </a:r>
            <a:r>
              <a:rPr lang="en-US" sz="1600" dirty="0"/>
              <a:t> method to establish a connection to the database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-------------------------------------------------------------------------------------------------------------------------------------------------------------------------------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IN" sz="1600" dirty="0"/>
              <a:t>    public  Connection getConnection() 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        Connection connection=null;</a:t>
            </a:r>
          </a:p>
          <a:p>
            <a:pPr marL="0" indent="0">
              <a:buNone/>
            </a:pPr>
            <a:r>
              <a:rPr lang="en-IN" sz="1600" dirty="0"/>
              <a:t>        Class.forName("com.mysql.cj.jdbc.Driver");</a:t>
            </a:r>
          </a:p>
          <a:p>
            <a:pPr marL="0" indent="0">
              <a:buNone/>
            </a:pPr>
            <a:r>
              <a:rPr lang="en-IN" sz="1600" dirty="0"/>
              <a:t>        String </a:t>
            </a:r>
            <a:r>
              <a:rPr lang="en-IN" sz="1600" dirty="0" err="1"/>
              <a:t>url</a:t>
            </a:r>
            <a:r>
              <a:rPr lang="en-IN" sz="1600" dirty="0"/>
              <a:t>="jdbc:mysql://localhost:3306/musicplayer";</a:t>
            </a:r>
          </a:p>
          <a:p>
            <a:pPr marL="0" indent="0">
              <a:buNone/>
            </a:pPr>
            <a:r>
              <a:rPr lang="en-IN" sz="1600" dirty="0"/>
              <a:t>        String user="root";</a:t>
            </a:r>
          </a:p>
          <a:p>
            <a:pPr marL="0" indent="0">
              <a:buNone/>
            </a:pPr>
            <a:r>
              <a:rPr lang="en-IN" sz="1600" dirty="0"/>
              <a:t>        String pass="admin";</a:t>
            </a:r>
          </a:p>
          <a:p>
            <a:pPr marL="0" indent="0">
              <a:buNone/>
            </a:pPr>
            <a:r>
              <a:rPr lang="en-IN" sz="1600" dirty="0"/>
              <a:t>        connection= DriverManager.getConnection(</a:t>
            </a:r>
            <a:r>
              <a:rPr lang="en-IN" sz="1600" dirty="0" err="1"/>
              <a:t>url,user,pass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        return connection;</a:t>
            </a:r>
          </a:p>
          <a:p>
            <a:pPr marL="0" indent="0">
              <a:buNone/>
            </a:pPr>
            <a:r>
              <a:rPr lang="en-IN" sz="1600" dirty="0"/>
              <a:t>    }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7612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2619</TotalTime>
  <Words>921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Agency FB</vt:lpstr>
      <vt:lpstr>Arial</vt:lpstr>
      <vt:lpstr>Bahnschrift Light</vt:lpstr>
      <vt:lpstr>Calibri</vt:lpstr>
      <vt:lpstr>Calibri Light</vt:lpstr>
      <vt:lpstr>Office Theme</vt:lpstr>
      <vt:lpstr>JUKEBOX </vt:lpstr>
      <vt:lpstr>PowerPoint Presentation</vt:lpstr>
      <vt:lpstr>Database: musicplayer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Player</dc:title>
  <dc:creator>Aswin Scaria</dc:creator>
  <cp:lastModifiedBy>Aswin Scaria</cp:lastModifiedBy>
  <cp:revision>3</cp:revision>
  <dcterms:created xsi:type="dcterms:W3CDTF">2023-02-02T10:14:12Z</dcterms:created>
  <dcterms:modified xsi:type="dcterms:W3CDTF">2023-02-08T11:58:25Z</dcterms:modified>
</cp:coreProperties>
</file>