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1"/>
  </p:handoutMasterIdLst>
  <p:sldIdLst>
    <p:sldId id="256" r:id="rId3"/>
    <p:sldId id="259" r:id="rId5"/>
    <p:sldId id="260" r:id="rId6"/>
    <p:sldId id="261" r:id="rId7"/>
    <p:sldId id="258" r:id="rId8"/>
    <p:sldId id="263" r:id="rId9"/>
    <p:sldId id="274" r:id="rId10"/>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Calibri" panose="020F0502020204030204" pitchFamily="34" charset="0"/>
        <a:ea typeface="Microsoft YaHei" panose="020B0503020204020204" pitchFamily="34"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2pPr>
    <a:lvl3pPr marL="914400" lvl="2"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Calibri" panose="020F0502020204030204" pitchFamily="34" charset="0"/>
        <a:ea typeface="Microsoft YaHei" panose="020B0503020204020204" pitchFamily="34" charset="-122"/>
        <a:cs typeface="+mn-cs"/>
      </a:defRPr>
    </a:lvl4pPr>
    <a:lvl5pPr marL="1828800" lvl="4"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5pPr>
    <a:lvl6pPr marL="2286000" lvl="5"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6pPr>
    <a:lvl7pPr marL="2743200" lvl="6"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7pPr>
    <a:lvl8pPr marL="3200400" lvl="7"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8pPr>
    <a:lvl9pPr marL="3657600" lvl="8" indent="0" algn="l" defTabSz="914400" rtl="0" eaLnBrk="1" fontAlgn="base" latinLnBrk="0" hangingPunct="1">
      <a:lnSpc>
        <a:spcPct val="100000"/>
      </a:lnSpc>
      <a:spcBef>
        <a:spcPct val="0"/>
      </a:spcBef>
      <a:spcAft>
        <a:spcPct val="0"/>
      </a:spcAft>
      <a:buFontTx/>
      <a:buNone/>
      <a:defRPr b="0" i="0" u="none" kern="1200" baseline="0">
        <a:solidFill>
          <a:schemeClr val="tx1"/>
        </a:solidFill>
        <a:latin typeface="Calibri" panose="020F0502020204030204" pitchFamily="34" charset="0"/>
        <a:ea typeface="Microsoft YaHei" panose="020B0503020204020204" pitchFamily="34" charset="-122"/>
        <a:cs typeface="+mn-cs"/>
      </a:defRPr>
    </a:lvl9pPr>
  </p:defaultTextStyle>
  <p:extLst>
    <p:ext uri="{EFAFB233-063F-42B5-8137-9DF3F51BA10A}">
      <p15:sldGuideLst xmlns:p15="http://schemas.microsoft.com/office/powerpoint/2012/main">
        <p15:guide id="1" orient="horz" pos="203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F729B"/>
    <a:srgbClr val="F56A4A"/>
    <a:srgbClr val="131C21"/>
    <a:srgbClr val="8865DB"/>
    <a:srgbClr val="283C48"/>
    <a:srgbClr val="CB3416"/>
    <a:srgbClr val="3196AE"/>
    <a:srgbClr val="3435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691"/>
    <p:restoredTop sz="94522"/>
  </p:normalViewPr>
  <p:slideViewPr>
    <p:cSldViewPr snapToGrid="0" showGuides="1">
      <p:cViewPr varScale="1">
        <p:scale>
          <a:sx n="87" d="100"/>
          <a:sy n="87" d="100"/>
        </p:scale>
        <p:origin x="451" y="77"/>
      </p:cViewPr>
      <p:guideLst>
        <p:guide orient="horz" pos="2038"/>
        <p:guide pos="3840"/>
      </p:guideLst>
    </p:cSldViewPr>
  </p:slideViewPr>
  <p:notesTextViewPr>
    <p:cViewPr>
      <p:scale>
        <a:sx n="1" d="1"/>
        <a:sy n="1" d="1"/>
      </p:scale>
      <p:origin x="0" y="0"/>
    </p:cViewPr>
  </p:notesTextViewPr>
  <p:sorterViewPr showFormatting="0">
    <p:cViewPr varScale="1">
      <p:scale>
        <a:sx n="1" d="1"/>
        <a:sy n="1" d="1"/>
      </p:scale>
      <p:origin x="0" y="-648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handoutMaster" Target="handoutMasters/handoutMaster1.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0F9B84EA-7D68-4D60-9CB1-D50884785D1C}"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8D4E0FC9-F1F8-4FAE-9988-3BA365CFD46F}"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base"/>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fontAlgn="base"/>
            <a:fld id="{D2A48B96-639E-45A3-A0BA-2464DFDB1FAA}" type="datetimeFigureOut">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
        <p:nvSpPr>
          <p:cNvPr id="1229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1229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nchorCtr="0"/>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lvl1pPr>
          </a:lstStyle>
          <a:p>
            <a:pPr fontAlgn="base"/>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lvl1pPr>
          </a:lstStyle>
          <a:p>
            <a:pPr fontAlgn="base"/>
            <a:fld id="{A6837353-30EB-4A48-80EB-173D804AEFBD}" type="slidenum">
              <a:rPr lang="zh-CN" altLang="en-US" strike="noStrike" noProof="1" smtClean="0">
                <a:latin typeface="Calibri" panose="020F0502020204030204" pitchFamily="34" charset="0"/>
                <a:ea typeface="Microsoft YaHei" panose="020B0503020204020204" pitchFamily="34" charset="-122"/>
                <a:cs typeface="+mn-cs"/>
              </a:rPr>
            </a:fld>
            <a:endParaRPr lang="zh-CN" altLang="en-US" strike="noStrike" noProof="1"/>
          </a:p>
        </p:txBody>
      </p:sp>
    </p:spTree>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This presentation will provide an overview of Flutter packages and plugins, including their benefits, challenges, and how to integrate them into your Flutter projects. We will also explore some popular third-party plugins and discuss best practices for using them.</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Flutter packages and plugins are powerful tools that can help you save time and effort when building your Flutter apps. </a:t>
            </a:r>
            <a:endParaRPr lang="en-US"/>
          </a:p>
          <a:p>
            <a:r>
              <a:rPr lang="en-US"/>
              <a:t>They provide a wide range of functionality, from networking and storage to social media and payments.</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It is important to choose the right type of package or plugin for your needs. Official Flutter packages are typically the most reliable and well-maintained, but they may not offer all the features you need. Community-maintained packages and third-party plugins can offer more flexibility and functionality, but they may not be as reliable or well-supported.</a:t>
            </a:r>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Pub.dev is the official repository for Flutter packages and plugins. It is a great resource for finding the right package or plugin for your needs. Once you have found a package or plugin, be sure to read the documentation and reviews before installing it.</a:t>
            </a:r>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Integrating a third-party plugin is typically a straightforward process. However, it is important to follow the specific instructions provided by the plugin author. Be sure to test your code thoroughly after integrating a new plugin.</a:t>
            </a:r>
            <a:r>
              <a:rPr lang="en-IN" altLang="en-US"/>
              <a:t> Let’s see steps:</a:t>
            </a:r>
            <a:endParaRPr lang="en-US"/>
          </a:p>
          <a:p>
            <a:r>
              <a:rPr lang="en-IN" altLang="en-US"/>
              <a:t>step1:Add the plugin to your pubspec.yaml file:</a:t>
            </a:r>
            <a:endParaRPr lang="en-IN" altLang="en-US"/>
          </a:p>
          <a:p>
            <a:pPr marL="171450" indent="-171450">
              <a:buFont typeface="Arial" panose="020B0604020202020204" pitchFamily="34" charset="0"/>
              <a:buChar char="•"/>
            </a:pPr>
            <a:r>
              <a:rPr lang="en-IN" altLang="en-US"/>
              <a:t>Open your pubspec.yaml file.</a:t>
            </a:r>
            <a:endParaRPr lang="en-IN" altLang="en-US"/>
          </a:p>
          <a:p>
            <a:pPr marL="171450" indent="-171450">
              <a:buFont typeface="Arial" panose="020B0604020202020204" pitchFamily="34" charset="0"/>
              <a:buChar char="•"/>
            </a:pPr>
            <a:r>
              <a:rPr lang="en-IN" altLang="en-US"/>
              <a:t>Under the dependencies section, add the plugin along with its version.</a:t>
            </a:r>
            <a:endParaRPr lang="en-IN" altLang="en-US"/>
          </a:p>
          <a:p>
            <a:pPr indent="0">
              <a:buFont typeface="Arial" panose="020B0604020202020204" pitchFamily="34" charset="0"/>
              <a:buNone/>
            </a:pPr>
            <a:endParaRPr lang="en-IN" altLang="en-US"/>
          </a:p>
          <a:p>
            <a:pPr indent="0">
              <a:buFont typeface="Arial" panose="020B0604020202020204" pitchFamily="34" charset="0"/>
              <a:buNone/>
            </a:pPr>
            <a:r>
              <a:rPr lang="en-IN" altLang="en-US"/>
              <a:t>step2:Import the plugin in your code:</a:t>
            </a:r>
            <a:endParaRPr lang="en-IN" altLang="en-US"/>
          </a:p>
          <a:p>
            <a:pPr indent="0">
              <a:buFont typeface="Arial" panose="020B0604020202020204" pitchFamily="34" charset="0"/>
              <a:buNone/>
            </a:pPr>
            <a:r>
              <a:rPr lang="en-IN" altLang="en-US"/>
              <a:t>In the file where you want to use the plugin, import it at the top of the file.</a:t>
            </a:r>
            <a:endParaRPr lang="en-IN" altLang="en-US"/>
          </a:p>
          <a:p>
            <a:pPr indent="0">
              <a:buFont typeface="Arial" panose="020B0604020202020204" pitchFamily="34" charset="0"/>
              <a:buNone/>
            </a:pPr>
            <a:endParaRPr lang="en-IN" altLang="en-US"/>
          </a:p>
          <a:p>
            <a:pPr indent="0">
              <a:buFont typeface="Arial" panose="020B0604020202020204" pitchFamily="34" charset="0"/>
              <a:buNone/>
            </a:pPr>
            <a:r>
              <a:rPr lang="en-IN" altLang="en-US"/>
              <a:t>step3:Configure the plugin:</a:t>
            </a:r>
            <a:endParaRPr lang="en-IN" altLang="en-US"/>
          </a:p>
          <a:p>
            <a:pPr indent="0">
              <a:buFont typeface="Arial" panose="020B0604020202020204" pitchFamily="34" charset="0"/>
              <a:buNone/>
            </a:pPr>
            <a:r>
              <a:rPr lang="en-IN" altLang="en-US"/>
              <a:t>Depending on the plugin, you may need to configure it before using it.</a:t>
            </a:r>
            <a:endParaRPr lang="en-IN" altLang="en-US"/>
          </a:p>
          <a:p>
            <a:pPr indent="0">
              <a:buFont typeface="Arial" panose="020B0604020202020204" pitchFamily="34" charset="0"/>
              <a:buNone/>
            </a:pPr>
            <a:endParaRPr lang="en-IN" altLang="en-US"/>
          </a:p>
          <a:p>
            <a:pPr indent="0">
              <a:buFont typeface="Arial" panose="020B0604020202020204" pitchFamily="34" charset="0"/>
              <a:buNone/>
            </a:pPr>
            <a:r>
              <a:rPr lang="en-IN" altLang="en-US"/>
              <a:t>step4:Use the plugin methods in your code:</a:t>
            </a:r>
            <a:endParaRPr lang="en-IN" altLang="en-US"/>
          </a:p>
          <a:p>
            <a:pPr indent="0">
              <a:buFont typeface="Arial" panose="020B0604020202020204" pitchFamily="34" charset="0"/>
              <a:buNone/>
            </a:pPr>
            <a:r>
              <a:rPr lang="en-IN" altLang="en-US"/>
              <a:t>Now that the plugin is imported and configured, you can use its methods in your code. These methods will vary depending on the functionality provided by the plugin.</a:t>
            </a:r>
            <a:endParaRPr lang="en-I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There are many popular Flutter plugins available, each offering different features and functionality. This slide provides a brief overview of some of the most popular plugins in different categories.</a:t>
            </a:r>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p:nvPr>
        </p:nvSpPr>
        <p:spPr/>
      </p:sp>
      <p:sp>
        <p:nvSpPr>
          <p:cNvPr id="3" name="Text Placeholder 2"/>
          <p:cNvSpPr/>
          <p:nvPr>
            <p:ph type="body"/>
          </p:nvPr>
        </p:nvSpPr>
        <p:spPr/>
        <p:txBody>
          <a:bodyPr/>
          <a:p>
            <a:r>
              <a:rPr lang="en-US"/>
              <a:t> When choosing a plugin, be sure to consider your specific needs and requirements</a:t>
            </a:r>
            <a:r>
              <a:rPr lang="en-IN" altLang="en-US"/>
              <a:t>:</a:t>
            </a:r>
            <a:endParaRPr lang="en-IN" altLang="en-US"/>
          </a:p>
          <a:p>
            <a:pPr marL="171450" indent="-171450">
              <a:buFont typeface="Arial" panose="020B0604020202020204" pitchFamily="34" charset="0"/>
              <a:buChar char="•"/>
            </a:pPr>
            <a:r>
              <a:rPr lang="en-IN" altLang="en-US"/>
              <a:t>Choose the right packages and plugins for your needs:</a:t>
            </a:r>
            <a:r>
              <a:rPr lang="en-IN" altLang="en-US" sz="1000"/>
              <a:t>  In Flutter, there are numerous packages and plugins available for various functionalities like UI design, state management, networking, etc. It's crucial to select ones that align with the requirements of your  project.</a:t>
            </a:r>
            <a:endParaRPr lang="en-IN" altLang="en-US" sz="1000"/>
          </a:p>
          <a:p>
            <a:pPr marL="171450" indent="-171450">
              <a:buFont typeface="Arial" panose="020B0604020202020204" pitchFamily="34" charset="0"/>
              <a:buChar char="•"/>
            </a:pPr>
            <a:r>
              <a:rPr lang="en-IN" altLang="en-US" sz="1000"/>
              <a:t>Use stable versions of packages and plugins: Flutter packages are often updated with new features and bug fixes. However, it's essential to use stable versions for production-level projects. Stable versions have undergone rigorous testing and are less likely to have issues or breaking changes compared to beta or alpha versions.</a:t>
            </a:r>
            <a:endParaRPr lang="en-IN" altLang="en-US" sz="1000"/>
          </a:p>
          <a:p>
            <a:pPr marL="171450" indent="-171450">
              <a:buFont typeface="Arial" panose="020B0604020202020204" pitchFamily="34" charset="0"/>
              <a:buChar char="•"/>
            </a:pPr>
            <a:r>
              <a:rPr lang="en-IN" altLang="en-US" sz="1000"/>
              <a:t>Keep your packages and plugins updated: Regularly check for updates to the packages and plugins used in your Flutter project. Updates may include performance improvements, bug fixes, and new features. Keeping your dependencies up-to-date ensures your project remains efficient, secure, and compatible with the latest Flutter SDK versions.</a:t>
            </a:r>
            <a:endParaRPr lang="en-IN" altLang="en-US" sz="1000"/>
          </a:p>
          <a:p>
            <a:pPr marL="171450" indent="-171450">
              <a:buFont typeface="Arial" panose="020B0604020202020204" pitchFamily="34" charset="0"/>
              <a:buChar char="•"/>
            </a:pPr>
            <a:r>
              <a:rPr lang="en-IN" altLang="en-US" sz="1000"/>
              <a:t>Understand the license and dependencies of your packages and plugins: Each Flutter package comes with its own license, which dictates how you can use the software. It's essential to understand and comply with these licenses to avoid legal issues. Additionally, be aware of the dependencies of the packages you use, as they may introduce additional dependencies or licensing requirements.</a:t>
            </a:r>
            <a:endParaRPr lang="en-IN" altLang="en-US" sz="1000"/>
          </a:p>
          <a:p>
            <a:pPr marL="171450" indent="-171450">
              <a:buFont typeface="Arial" panose="020B0604020202020204" pitchFamily="34" charset="0"/>
              <a:buChar char="•"/>
            </a:pPr>
            <a:r>
              <a:rPr lang="en-IN" altLang="en-US" sz="1000"/>
              <a:t>Avoid conflicts: When using multiple Flutter packages in a project, conflicts may arise due to incompatible versions or overlapping functionality. To avoid conflicts, carefully manage your dependencies and ensure that the packages you use work well together.</a:t>
            </a:r>
            <a:endParaRPr lang="en-IN" altLang="en-US"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gradFill rotWithShape="0">
          <a:gsLst>
            <a:gs pos="0">
              <a:srgbClr val="131C21">
                <a:alpha val="100000"/>
              </a:srgbClr>
            </a:gs>
            <a:gs pos="8000">
              <a:srgbClr val="131C21">
                <a:alpha val="100000"/>
              </a:srgbClr>
            </a:gs>
            <a:gs pos="100000">
              <a:srgbClr val="44546A">
                <a:alpha val="100000"/>
              </a:srgbClr>
            </a:gs>
          </a:gsLst>
          <a:lin ang="10800000"/>
          <a:tileRect/>
        </a:gradFill>
        <a:effectLst/>
      </p:bgPr>
    </p:bg>
    <p:spTree>
      <p:nvGrpSpPr>
        <p:cNvPr id="1" name=""/>
        <p:cNvGrpSpPr/>
        <p:nvPr/>
      </p:nvGrpSpPr>
      <p:grpSpPr>
        <a:xfrm>
          <a:off x="0" y="0"/>
          <a:ext cx="0" cy="0"/>
          <a:chOff x="0" y="0"/>
          <a:chExt cx="0" cy="0"/>
        </a:xfrm>
      </p:grpSpPr>
      <p:sp>
        <p:nvSpPr>
          <p:cNvPr id="7" name="弦形 6"/>
          <p:cNvSpPr/>
          <p:nvPr/>
        </p:nvSpPr>
        <p:spPr>
          <a:xfrm rot="13500000">
            <a:off x="-2305050" y="552450"/>
            <a:ext cx="5583238" cy="5583238"/>
          </a:xfrm>
          <a:prstGeom prst="chord">
            <a:avLst>
              <a:gd name="adj1" fmla="val 2092928"/>
              <a:gd name="adj2" fmla="val 14122259"/>
            </a:avLst>
          </a:prstGeom>
          <a:solidFill>
            <a:srgbClr val="3196AE">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弦形 7"/>
          <p:cNvSpPr/>
          <p:nvPr/>
        </p:nvSpPr>
        <p:spPr>
          <a:xfrm rot="13500000">
            <a:off x="-2084387" y="773113"/>
            <a:ext cx="5141913" cy="5141913"/>
          </a:xfrm>
          <a:prstGeom prst="chord">
            <a:avLst>
              <a:gd name="adj1" fmla="val 2048668"/>
              <a:gd name="adj2" fmla="val 14154135"/>
            </a:avLst>
          </a:prstGeom>
          <a:solidFill>
            <a:srgbClr val="131C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椭圆 8"/>
          <p:cNvSpPr/>
          <p:nvPr/>
        </p:nvSpPr>
        <p:spPr>
          <a:xfrm>
            <a:off x="2449513" y="2193925"/>
            <a:ext cx="400050" cy="401638"/>
          </a:xfrm>
          <a:prstGeom prst="ellipse">
            <a:avLst/>
          </a:prstGeom>
          <a:solidFill>
            <a:srgbClr val="CB3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a:off x="485775" y="201613"/>
            <a:ext cx="192088" cy="190500"/>
          </a:xfrm>
          <a:prstGeom prst="ellipse">
            <a:avLst/>
          </a:prstGeom>
          <a:solidFill>
            <a:srgbClr val="283C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椭圆 10"/>
          <p:cNvSpPr/>
          <p:nvPr/>
        </p:nvSpPr>
        <p:spPr>
          <a:xfrm>
            <a:off x="887413" y="227013"/>
            <a:ext cx="190500" cy="192088"/>
          </a:xfrm>
          <a:prstGeom prst="ellipse">
            <a:avLst/>
          </a:prstGeom>
          <a:solidFill>
            <a:srgbClr val="283C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椭圆 11"/>
          <p:cNvSpPr/>
          <p:nvPr/>
        </p:nvSpPr>
        <p:spPr>
          <a:xfrm>
            <a:off x="1281113" y="306388"/>
            <a:ext cx="192088" cy="190500"/>
          </a:xfrm>
          <a:prstGeom prst="ellipse">
            <a:avLst/>
          </a:prstGeom>
          <a:solidFill>
            <a:srgbClr val="283C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1662113" y="434975"/>
            <a:ext cx="190500" cy="192088"/>
          </a:xfrm>
          <a:prstGeom prst="ellipse">
            <a:avLst/>
          </a:prstGeom>
          <a:solidFill>
            <a:srgbClr val="283C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a:off x="2022475" y="612775"/>
            <a:ext cx="192088" cy="192088"/>
          </a:xfrm>
          <a:prstGeom prst="ellipse">
            <a:avLst/>
          </a:prstGeom>
          <a:solidFill>
            <a:srgbClr val="283C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a:off x="2357438" y="836613"/>
            <a:ext cx="190500" cy="19050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椭圆 15"/>
          <p:cNvSpPr/>
          <p:nvPr/>
        </p:nvSpPr>
        <p:spPr>
          <a:xfrm>
            <a:off x="2659063" y="1101725"/>
            <a:ext cx="190500" cy="190500"/>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椭圆 16"/>
          <p:cNvSpPr/>
          <p:nvPr/>
        </p:nvSpPr>
        <p:spPr>
          <a:xfrm>
            <a:off x="2924175" y="1403350"/>
            <a:ext cx="190500" cy="192088"/>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椭圆 17"/>
          <p:cNvSpPr/>
          <p:nvPr/>
        </p:nvSpPr>
        <p:spPr>
          <a:xfrm>
            <a:off x="3148013" y="1738313"/>
            <a:ext cx="190500" cy="190500"/>
          </a:xfrm>
          <a:prstGeom prst="ellipse">
            <a:avLst/>
          </a:prstGeom>
          <a:solidFill>
            <a:srgbClr val="3196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椭圆 18"/>
          <p:cNvSpPr/>
          <p:nvPr/>
        </p:nvSpPr>
        <p:spPr>
          <a:xfrm>
            <a:off x="3325813" y="2098675"/>
            <a:ext cx="190500" cy="190500"/>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椭圆 19"/>
          <p:cNvSpPr/>
          <p:nvPr/>
        </p:nvSpPr>
        <p:spPr>
          <a:xfrm>
            <a:off x="3454400" y="2479675"/>
            <a:ext cx="192088" cy="190500"/>
          </a:xfrm>
          <a:prstGeom prst="ellipse">
            <a:avLst/>
          </a:prstGeom>
          <a:solidFill>
            <a:srgbClr val="3196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椭圆 20"/>
          <p:cNvSpPr/>
          <p:nvPr/>
        </p:nvSpPr>
        <p:spPr>
          <a:xfrm>
            <a:off x="3533775" y="2873375"/>
            <a:ext cx="190500" cy="190500"/>
          </a:xfrm>
          <a:prstGeom prst="ellipse">
            <a:avLst/>
          </a:prstGeom>
          <a:solidFill>
            <a:srgbClr val="3196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椭圆 21"/>
          <p:cNvSpPr/>
          <p:nvPr/>
        </p:nvSpPr>
        <p:spPr>
          <a:xfrm>
            <a:off x="3559175" y="3275013"/>
            <a:ext cx="190500" cy="190500"/>
          </a:xfrm>
          <a:prstGeom prst="ellipse">
            <a:avLst/>
          </a:prstGeom>
          <a:solidFill>
            <a:srgbClr val="283C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椭圆 22"/>
          <p:cNvSpPr/>
          <p:nvPr/>
        </p:nvSpPr>
        <p:spPr>
          <a:xfrm>
            <a:off x="3533775" y="3675063"/>
            <a:ext cx="190500" cy="192088"/>
          </a:xfrm>
          <a:prstGeom prst="ellipse">
            <a:avLst/>
          </a:prstGeom>
          <a:solidFill>
            <a:srgbClr val="283C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椭圆 23"/>
          <p:cNvSpPr/>
          <p:nvPr/>
        </p:nvSpPr>
        <p:spPr>
          <a:xfrm>
            <a:off x="3454400" y="4070350"/>
            <a:ext cx="192088" cy="190500"/>
          </a:xfrm>
          <a:prstGeom prst="ellipse">
            <a:avLst/>
          </a:prstGeom>
          <a:solidFill>
            <a:srgbClr val="283C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椭圆 24"/>
          <p:cNvSpPr/>
          <p:nvPr/>
        </p:nvSpPr>
        <p:spPr>
          <a:xfrm>
            <a:off x="3325813" y="4451350"/>
            <a:ext cx="190500" cy="190500"/>
          </a:xfrm>
          <a:prstGeom prst="ellipse">
            <a:avLst/>
          </a:prstGeom>
          <a:solidFill>
            <a:srgbClr val="283C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椭圆 25"/>
          <p:cNvSpPr/>
          <p:nvPr/>
        </p:nvSpPr>
        <p:spPr>
          <a:xfrm>
            <a:off x="3148013" y="4811713"/>
            <a:ext cx="190500" cy="190500"/>
          </a:xfrm>
          <a:prstGeom prst="ellipse">
            <a:avLst/>
          </a:prstGeom>
          <a:solidFill>
            <a:srgbClr val="283C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椭圆 26"/>
          <p:cNvSpPr/>
          <p:nvPr/>
        </p:nvSpPr>
        <p:spPr>
          <a:xfrm>
            <a:off x="2924175" y="5145088"/>
            <a:ext cx="190500" cy="192088"/>
          </a:xfrm>
          <a:prstGeom prst="ellipse">
            <a:avLst/>
          </a:prstGeom>
          <a:solidFill>
            <a:srgbClr val="283C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椭圆 27"/>
          <p:cNvSpPr/>
          <p:nvPr/>
        </p:nvSpPr>
        <p:spPr>
          <a:xfrm>
            <a:off x="2659063" y="5448300"/>
            <a:ext cx="190500" cy="1905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椭圆 28"/>
          <p:cNvSpPr/>
          <p:nvPr/>
        </p:nvSpPr>
        <p:spPr>
          <a:xfrm>
            <a:off x="2357438" y="5713413"/>
            <a:ext cx="190500" cy="190500"/>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椭圆 29"/>
          <p:cNvSpPr/>
          <p:nvPr/>
        </p:nvSpPr>
        <p:spPr>
          <a:xfrm>
            <a:off x="2022475" y="5935663"/>
            <a:ext cx="192088" cy="192088"/>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椭圆 30"/>
          <p:cNvSpPr/>
          <p:nvPr/>
        </p:nvSpPr>
        <p:spPr>
          <a:xfrm>
            <a:off x="1662113" y="6113463"/>
            <a:ext cx="190500" cy="19208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椭圆 31"/>
          <p:cNvSpPr/>
          <p:nvPr/>
        </p:nvSpPr>
        <p:spPr>
          <a:xfrm>
            <a:off x="1281113" y="6243638"/>
            <a:ext cx="192088" cy="190500"/>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椭圆 32"/>
          <p:cNvSpPr/>
          <p:nvPr/>
        </p:nvSpPr>
        <p:spPr>
          <a:xfrm>
            <a:off x="887413" y="6321425"/>
            <a:ext cx="190500" cy="1905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椭圆 33"/>
          <p:cNvSpPr/>
          <p:nvPr/>
        </p:nvSpPr>
        <p:spPr>
          <a:xfrm>
            <a:off x="485775" y="6348413"/>
            <a:ext cx="192088" cy="190500"/>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5" name="椭圆 34"/>
          <p:cNvSpPr/>
          <p:nvPr/>
        </p:nvSpPr>
        <p:spPr>
          <a:xfrm>
            <a:off x="79375" y="212725"/>
            <a:ext cx="190500" cy="190500"/>
          </a:xfrm>
          <a:prstGeom prst="ellipse">
            <a:avLst/>
          </a:prstGeom>
          <a:solidFill>
            <a:srgbClr val="283C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6" name="椭圆 35"/>
          <p:cNvSpPr/>
          <p:nvPr/>
        </p:nvSpPr>
        <p:spPr>
          <a:xfrm>
            <a:off x="92075" y="6321425"/>
            <a:ext cx="190500" cy="19208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ctrTitle"/>
          </p:nvPr>
        </p:nvSpPr>
        <p:spPr>
          <a:xfrm>
            <a:off x="4318782" y="1234657"/>
            <a:ext cx="6349218" cy="2387600"/>
          </a:xfrm>
        </p:spPr>
        <p:txBody>
          <a:bodyPr anchor="b"/>
          <a:lstStyle>
            <a:lvl1pPr algn="ctr">
              <a:defRPr sz="6000"/>
            </a:lvl1pPr>
          </a:lstStyle>
          <a:p>
            <a:pPr fontAlgn="base"/>
            <a:r>
              <a:rPr lang="zh-CN" altLang="en-US" strike="noStrike" noProof="1" smtClean="0"/>
              <a:t>单击此处编辑母版标题样式</a:t>
            </a:r>
            <a:endParaRPr lang="zh-CN" altLang="en-US" strike="noStrike" noProof="1"/>
          </a:p>
        </p:txBody>
      </p:sp>
      <p:sp>
        <p:nvSpPr>
          <p:cNvPr id="3" name="副标题 2"/>
          <p:cNvSpPr>
            <a:spLocks noGrp="1"/>
          </p:cNvSpPr>
          <p:nvPr>
            <p:ph type="subTitle" idx="1"/>
          </p:nvPr>
        </p:nvSpPr>
        <p:spPr>
          <a:xfrm>
            <a:off x="4318782" y="3666206"/>
            <a:ext cx="634921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base"/>
            <a:r>
              <a:rPr lang="zh-CN" altLang="en-US" strike="noStrike" noProof="1" smtClean="0"/>
              <a:t>单击此处编辑母版副标题样式</a:t>
            </a:r>
            <a:endParaRPr lang="zh-CN" altLang="en-US" strike="noStrike" noProof="1"/>
          </a:p>
        </p:txBody>
      </p:sp>
      <p:sp>
        <p:nvSpPr>
          <p:cNvPr id="37"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8"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9"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E68E59-B7F0-406B-A01C-D6D74A649F62}"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only">
    <p:bg>
      <p:bgPr>
        <a:gradFill rotWithShape="0">
          <a:gsLst>
            <a:gs pos="0">
              <a:srgbClr val="131C21">
                <a:alpha val="100000"/>
              </a:srgbClr>
            </a:gs>
            <a:gs pos="8000">
              <a:srgbClr val="131C21">
                <a:alpha val="100000"/>
              </a:srgbClr>
            </a:gs>
            <a:gs pos="100000">
              <a:srgbClr val="44546A">
                <a:alpha val="100000"/>
              </a:srgbClr>
            </a:gs>
          </a:gsLst>
          <a:lin ang="10800000"/>
          <a:tileRect/>
        </a:gradFill>
        <a:effectLst/>
      </p:bgPr>
    </p:bg>
    <p:spTree>
      <p:nvGrpSpPr>
        <p:cNvPr id="1" name=""/>
        <p:cNvGrpSpPr/>
        <p:nvPr/>
      </p:nvGrpSpPr>
      <p:grpSpPr>
        <a:xfrm>
          <a:off x="0" y="0"/>
          <a:ext cx="0" cy="0"/>
          <a:chOff x="0" y="0"/>
          <a:chExt cx="0" cy="0"/>
        </a:xfrm>
      </p:grpSpPr>
      <p:grpSp>
        <p:nvGrpSpPr>
          <p:cNvPr id="10242" name="组合 6"/>
          <p:cNvGrpSpPr/>
          <p:nvPr userDrawn="1"/>
        </p:nvGrpSpPr>
        <p:grpSpPr>
          <a:xfrm>
            <a:off x="5649913" y="1489075"/>
            <a:ext cx="892175" cy="201613"/>
            <a:chOff x="5403167" y="1697643"/>
            <a:chExt cx="1308295" cy="295421"/>
          </a:xfrm>
        </p:grpSpPr>
        <p:sp>
          <p:nvSpPr>
            <p:cNvPr id="8" name="椭圆 7"/>
            <p:cNvSpPr/>
            <p:nvPr/>
          </p:nvSpPr>
          <p:spPr>
            <a:xfrm flipH="1">
              <a:off x="5403167" y="1697643"/>
              <a:ext cx="295646" cy="295421"/>
            </a:xfrm>
            <a:prstGeom prst="ellipse">
              <a:avLst/>
            </a:prstGeom>
            <a:solidFill>
              <a:srgbClr val="F56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椭圆 8"/>
            <p:cNvSpPr/>
            <p:nvPr/>
          </p:nvSpPr>
          <p:spPr>
            <a:xfrm flipH="1">
              <a:off x="5910655" y="1697643"/>
              <a:ext cx="293319" cy="29542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flipH="1">
              <a:off x="6415815" y="1697643"/>
              <a:ext cx="295647" cy="295421"/>
            </a:xfrm>
            <a:prstGeom prst="ellipse">
              <a:avLst/>
            </a:prstGeom>
            <a:solidFill>
              <a:srgbClr val="886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lgn="ctr">
              <a:defRPr>
                <a:solidFill>
                  <a:srgbClr val="F56A4A"/>
                </a:solidFill>
              </a:defRPr>
            </a:lvl1pPr>
          </a:lstStyle>
          <a:p>
            <a:pPr fontAlgn="base"/>
            <a:r>
              <a:rPr lang="zh-CN" altLang="en-US" strike="noStrike" noProof="1" smtClean="0"/>
              <a:t>单击此处编辑母版标题样式</a:t>
            </a:r>
            <a:endParaRPr lang="zh-CN" altLang="en-US" strike="noStrike" noProof="1"/>
          </a:p>
        </p:txBody>
      </p:sp>
      <p:sp>
        <p:nvSpPr>
          <p:cNvPr id="11" name="图片占位符 10"/>
          <p:cNvSpPr>
            <a:spLocks noGrp="1"/>
          </p:cNvSpPr>
          <p:nvPr>
            <p:ph type="pic" sz="quarter" idx="13"/>
          </p:nvPr>
        </p:nvSpPr>
        <p:spPr>
          <a:xfrm>
            <a:off x="839788" y="1920707"/>
            <a:ext cx="2409825" cy="1892300"/>
          </a:xfrm>
        </p:spPr>
        <p:txBody>
          <a:bodyPr vert="horz" wrap="square" lIns="91440" tIns="45720" rIns="91440" bIns="45720" numCol="1" rtlCol="0" anchor="t" anchorCtr="0" compatLnSpc="1">
            <a:normAutofit/>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12" name="图片占位符 10"/>
          <p:cNvSpPr>
            <a:spLocks noGrp="1"/>
          </p:cNvSpPr>
          <p:nvPr>
            <p:ph type="pic" sz="quarter" idx="14"/>
          </p:nvPr>
        </p:nvSpPr>
        <p:spPr>
          <a:xfrm>
            <a:off x="839788" y="4194800"/>
            <a:ext cx="2409825" cy="1892300"/>
          </a:xfrm>
        </p:spPr>
        <p:txBody>
          <a:bodyPr vert="horz" wrap="square" lIns="91440" tIns="45720" rIns="91440" bIns="45720" numCol="1" rtlCol="0" anchor="t" anchorCtr="0" compatLnSpc="1">
            <a:normAutofit/>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13" name="图片占位符 10"/>
          <p:cNvSpPr>
            <a:spLocks noGrp="1"/>
          </p:cNvSpPr>
          <p:nvPr>
            <p:ph type="pic" sz="quarter" idx="15"/>
          </p:nvPr>
        </p:nvSpPr>
        <p:spPr>
          <a:xfrm>
            <a:off x="6096000" y="1920707"/>
            <a:ext cx="2409825" cy="1892300"/>
          </a:xfrm>
        </p:spPr>
        <p:txBody>
          <a:bodyPr vert="horz" wrap="square" lIns="91440" tIns="45720" rIns="91440" bIns="45720" numCol="1" rtlCol="0" anchor="t" anchorCtr="0" compatLnSpc="1">
            <a:normAutofit/>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14" name="图片占位符 10"/>
          <p:cNvSpPr>
            <a:spLocks noGrp="1"/>
          </p:cNvSpPr>
          <p:nvPr>
            <p:ph type="pic" sz="quarter" idx="16"/>
          </p:nvPr>
        </p:nvSpPr>
        <p:spPr>
          <a:xfrm>
            <a:off x="6096000" y="4194800"/>
            <a:ext cx="2409825" cy="1892300"/>
          </a:xfrm>
        </p:spPr>
        <p:txBody>
          <a:bodyPr vert="horz" wrap="square" lIns="91440" tIns="45720" rIns="91440" bIns="45720" numCol="1" rtlCol="0" anchor="t" anchorCtr="0" compatLnSpc="1">
            <a:normAutofit/>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4815087-ECC6-4ECB-82FC-5FABB2792988}"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42E319-7276-48CA-A638-EFDCF52BAF18}"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smtClean="0"/>
              <a:t>单击此处编辑母版标题样式</a:t>
            </a:r>
            <a:endParaRPr lang="zh-CN" altLang="en-US" strike="noStrike" noProof="1"/>
          </a:p>
        </p:txBody>
      </p:sp>
      <p:sp>
        <p:nvSpPr>
          <p:cNvPr id="3" name="内容占位符 2"/>
          <p:cNvSpPr>
            <a:spLocks noGrp="1"/>
          </p:cNvSpPr>
          <p:nvPr>
            <p:ph idx="1"/>
          </p:nvPr>
        </p:nvSpPr>
        <p:spPr/>
        <p:txBody>
          <a:bodyPr/>
          <a:lstStyle/>
          <a:p>
            <a:pPr lvl="0" fontAlgn="base"/>
            <a:r>
              <a:rPr lang="zh-CN" altLang="en-US" strike="noStrike" noProof="1" smtClean="0"/>
              <a:t>单击此处编辑母版文本样式</a:t>
            </a:r>
            <a:endParaRPr lang="zh-CN" altLang="en-US" strike="noStrike" noProof="1" smtClean="0"/>
          </a:p>
          <a:p>
            <a:pPr lvl="1" fontAlgn="base"/>
            <a:r>
              <a:rPr lang="zh-CN" altLang="en-US" strike="noStrike" noProof="1" smtClean="0"/>
              <a:t>第二级</a:t>
            </a:r>
            <a:endParaRPr lang="zh-CN" altLang="en-US" strike="noStrike" noProof="1" smtClean="0"/>
          </a:p>
          <a:p>
            <a:pPr lvl="2" fontAlgn="base"/>
            <a:r>
              <a:rPr lang="zh-CN" altLang="en-US" strike="noStrike" noProof="1" smtClean="0"/>
              <a:t>第三级</a:t>
            </a:r>
            <a:endParaRPr lang="zh-CN" altLang="en-US" strike="noStrike" noProof="1" smtClean="0"/>
          </a:p>
          <a:p>
            <a:pPr lvl="3" fontAlgn="base"/>
            <a:r>
              <a:rPr lang="zh-CN" altLang="en-US" strike="noStrike" noProof="1" smtClean="0"/>
              <a:t>第四级</a:t>
            </a:r>
            <a:endParaRPr lang="zh-CN" altLang="en-US" strike="noStrike" noProof="1" smtClean="0"/>
          </a:p>
          <a:p>
            <a:pPr lvl="4" fontAlgn="base"/>
            <a:r>
              <a:rPr lang="zh-CN" altLang="en-US" strike="noStrike" noProof="1" smtClean="0"/>
              <a:t>第五级</a:t>
            </a:r>
            <a:endParaRPr lang="zh-CN" altLang="en-US" strike="noStrike" noProof="1"/>
          </a:p>
        </p:txBody>
      </p:sp>
      <p:sp>
        <p:nvSpPr>
          <p:cNvPr id="4" name="Date Placeholder 3"/>
          <p:cNvSpPr>
            <a:spLocks noGrp="1"/>
          </p:cNvSpPr>
          <p:nvPr>
            <p:ph type="dt" sz="half" idx="10"/>
          </p:nvPr>
        </p:nvSpPr>
        <p:spPr/>
        <p:txBody>
          <a:bodyPr/>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auto" latinLnBrk="0" hangingPunct="1">
              <a:lnSpc>
                <a:spcPct val="100000"/>
              </a:lnSpc>
              <a:spcBef>
                <a:spcPts val="0"/>
              </a:spcBef>
              <a:spcAft>
                <a:spcPts val="0"/>
              </a:spcAft>
              <a:buClrTx/>
              <a:buSzTx/>
              <a:buFontTx/>
              <a:buNone/>
              <a:defRPr/>
            </a:pPr>
            <a:fld id="{3B42E319-7276-48CA-A638-EFDCF52BAF18}"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gradFill rotWithShape="0">
          <a:gsLst>
            <a:gs pos="0">
              <a:srgbClr val="131C21">
                <a:alpha val="100000"/>
              </a:srgbClr>
            </a:gs>
            <a:gs pos="8000">
              <a:srgbClr val="131C21">
                <a:alpha val="100000"/>
              </a:srgbClr>
            </a:gs>
            <a:gs pos="100000">
              <a:srgbClr val="44546A">
                <a:alpha val="100000"/>
              </a:srgbClr>
            </a:gs>
          </a:gsLst>
          <a:lin ang="10800000"/>
          <a:tileRect/>
        </a:gradFill>
        <a:effectLst/>
      </p:bgPr>
    </p:bg>
    <p:spTree>
      <p:nvGrpSpPr>
        <p:cNvPr id="1" name=""/>
        <p:cNvGrpSpPr/>
        <p:nvPr/>
      </p:nvGrpSpPr>
      <p:grpSpPr>
        <a:xfrm>
          <a:off x="0" y="0"/>
          <a:ext cx="0" cy="0"/>
          <a:chOff x="0" y="0"/>
          <a:chExt cx="0" cy="0"/>
        </a:xfrm>
      </p:grpSpPr>
      <p:sp>
        <p:nvSpPr>
          <p:cNvPr id="7" name="弦形 6"/>
          <p:cNvSpPr/>
          <p:nvPr/>
        </p:nvSpPr>
        <p:spPr>
          <a:xfrm rot="18900000">
            <a:off x="3074988" y="-3074987"/>
            <a:ext cx="6138863" cy="6138863"/>
          </a:xfrm>
          <a:prstGeom prst="chord">
            <a:avLst>
              <a:gd name="adj1" fmla="val 2681196"/>
              <a:gd name="adj2" fmla="val 13500486"/>
            </a:avLst>
          </a:pr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弦形 7"/>
          <p:cNvSpPr/>
          <p:nvPr/>
        </p:nvSpPr>
        <p:spPr>
          <a:xfrm rot="18900000">
            <a:off x="3302000" y="-2833687"/>
            <a:ext cx="5684838" cy="5684838"/>
          </a:xfrm>
          <a:prstGeom prst="chord">
            <a:avLst>
              <a:gd name="adj1" fmla="val 2681196"/>
              <a:gd name="adj2" fmla="val 13500486"/>
            </a:avLst>
          </a:prstGeom>
          <a:solidFill>
            <a:srgbClr val="131C2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椭圆 8"/>
          <p:cNvSpPr/>
          <p:nvPr/>
        </p:nvSpPr>
        <p:spPr>
          <a:xfrm rot="5400000">
            <a:off x="9382125" y="12700"/>
            <a:ext cx="211138" cy="211138"/>
          </a:xfrm>
          <a:prstGeom prst="ellipse">
            <a:avLst/>
          </a:prstGeom>
          <a:solidFill>
            <a:srgbClr val="283C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rot="5400000">
            <a:off x="9353550" y="455613"/>
            <a:ext cx="211138" cy="211138"/>
          </a:xfrm>
          <a:prstGeom prst="ellipse">
            <a:avLst/>
          </a:prstGeom>
          <a:solidFill>
            <a:srgbClr val="283C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椭圆 10"/>
          <p:cNvSpPr/>
          <p:nvPr/>
        </p:nvSpPr>
        <p:spPr>
          <a:xfrm rot="5400000">
            <a:off x="9266238" y="892175"/>
            <a:ext cx="211138" cy="211138"/>
          </a:xfrm>
          <a:prstGeom prst="ellipse">
            <a:avLst/>
          </a:prstGeom>
          <a:solidFill>
            <a:srgbClr val="283C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2" name="椭圆 11"/>
          <p:cNvSpPr/>
          <p:nvPr/>
        </p:nvSpPr>
        <p:spPr>
          <a:xfrm rot="5400000">
            <a:off x="9123363" y="1312863"/>
            <a:ext cx="211138" cy="211138"/>
          </a:xfrm>
          <a:prstGeom prst="ellipse">
            <a:avLst/>
          </a:prstGeom>
          <a:solidFill>
            <a:srgbClr val="283C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rot="5400000">
            <a:off x="8926513" y="1711325"/>
            <a:ext cx="211138" cy="211138"/>
          </a:xfrm>
          <a:prstGeom prst="ellipse">
            <a:avLst/>
          </a:prstGeom>
          <a:solidFill>
            <a:srgbClr val="283C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4" name="椭圆 13"/>
          <p:cNvSpPr/>
          <p:nvPr/>
        </p:nvSpPr>
        <p:spPr>
          <a:xfrm rot="5400000">
            <a:off x="8680450" y="2081213"/>
            <a:ext cx="211138" cy="211138"/>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5" name="椭圆 14"/>
          <p:cNvSpPr/>
          <p:nvPr/>
        </p:nvSpPr>
        <p:spPr>
          <a:xfrm rot="5400000">
            <a:off x="8386763" y="2414588"/>
            <a:ext cx="211138" cy="211138"/>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6" name="椭圆 15"/>
          <p:cNvSpPr/>
          <p:nvPr/>
        </p:nvSpPr>
        <p:spPr>
          <a:xfrm rot="5400000">
            <a:off x="8053388" y="2708275"/>
            <a:ext cx="211138" cy="211138"/>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7" name="椭圆 16"/>
          <p:cNvSpPr/>
          <p:nvPr/>
        </p:nvSpPr>
        <p:spPr>
          <a:xfrm rot="5400000">
            <a:off x="7683500" y="2954338"/>
            <a:ext cx="211138" cy="211138"/>
          </a:xfrm>
          <a:prstGeom prst="ellipse">
            <a:avLst/>
          </a:prstGeom>
          <a:solidFill>
            <a:srgbClr val="2F72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8" name="椭圆 17"/>
          <p:cNvSpPr/>
          <p:nvPr/>
        </p:nvSpPr>
        <p:spPr>
          <a:xfrm rot="5400000">
            <a:off x="7285038" y="3151188"/>
            <a:ext cx="211138" cy="211138"/>
          </a:xfrm>
          <a:prstGeom prst="ellipse">
            <a:avLst/>
          </a:prstGeom>
          <a:solidFill>
            <a:srgbClr val="2F72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9" name="椭圆 18"/>
          <p:cNvSpPr/>
          <p:nvPr/>
        </p:nvSpPr>
        <p:spPr>
          <a:xfrm rot="5400000">
            <a:off x="6863556" y="3293269"/>
            <a:ext cx="211138" cy="212725"/>
          </a:xfrm>
          <a:prstGeom prst="ellipse">
            <a:avLst/>
          </a:prstGeom>
          <a:solidFill>
            <a:srgbClr val="2F72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0" name="椭圆 19"/>
          <p:cNvSpPr/>
          <p:nvPr/>
        </p:nvSpPr>
        <p:spPr>
          <a:xfrm rot="5400000">
            <a:off x="6427788" y="3381375"/>
            <a:ext cx="211138" cy="211138"/>
          </a:xfrm>
          <a:prstGeom prst="ellipse">
            <a:avLst/>
          </a:prstGeom>
          <a:solidFill>
            <a:srgbClr val="3196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1" name="椭圆 20"/>
          <p:cNvSpPr/>
          <p:nvPr/>
        </p:nvSpPr>
        <p:spPr>
          <a:xfrm rot="5400000">
            <a:off x="5984081" y="3409156"/>
            <a:ext cx="211138" cy="212725"/>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2" name="椭圆 21"/>
          <p:cNvSpPr/>
          <p:nvPr/>
        </p:nvSpPr>
        <p:spPr>
          <a:xfrm rot="5400000">
            <a:off x="5540375" y="3381375"/>
            <a:ext cx="211138" cy="211138"/>
          </a:xfrm>
          <a:prstGeom prst="ellipse">
            <a:avLst/>
          </a:prstGeom>
          <a:solidFill>
            <a:srgbClr val="3196AE"/>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3" name="椭圆 22"/>
          <p:cNvSpPr/>
          <p:nvPr/>
        </p:nvSpPr>
        <p:spPr>
          <a:xfrm rot="5400000">
            <a:off x="5104606" y="3293269"/>
            <a:ext cx="211138" cy="212725"/>
          </a:xfrm>
          <a:prstGeom prst="ellipse">
            <a:avLst/>
          </a:prstGeom>
          <a:solidFill>
            <a:srgbClr val="2F72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4" name="椭圆 23"/>
          <p:cNvSpPr/>
          <p:nvPr/>
        </p:nvSpPr>
        <p:spPr>
          <a:xfrm rot="5400000">
            <a:off x="4683125" y="3151188"/>
            <a:ext cx="211138" cy="211138"/>
          </a:xfrm>
          <a:prstGeom prst="ellipse">
            <a:avLst/>
          </a:prstGeom>
          <a:solidFill>
            <a:srgbClr val="2F729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5" name="椭圆 24"/>
          <p:cNvSpPr/>
          <p:nvPr/>
        </p:nvSpPr>
        <p:spPr>
          <a:xfrm rot="5400000">
            <a:off x="4284663" y="2954338"/>
            <a:ext cx="211138" cy="211138"/>
          </a:xfrm>
          <a:prstGeom prst="ellipse">
            <a:avLst/>
          </a:prstGeom>
          <a:solidFill>
            <a:srgbClr val="283C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6" name="椭圆 25"/>
          <p:cNvSpPr/>
          <p:nvPr/>
        </p:nvSpPr>
        <p:spPr>
          <a:xfrm rot="5400000">
            <a:off x="3914775" y="2708275"/>
            <a:ext cx="211138" cy="211138"/>
          </a:xfrm>
          <a:prstGeom prst="ellipse">
            <a:avLst/>
          </a:prstGeom>
          <a:solidFill>
            <a:srgbClr val="283C48"/>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7" name="椭圆 26"/>
          <p:cNvSpPr/>
          <p:nvPr/>
        </p:nvSpPr>
        <p:spPr>
          <a:xfrm rot="5400000">
            <a:off x="3581400" y="2414588"/>
            <a:ext cx="211138" cy="211138"/>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8" name="椭圆 27"/>
          <p:cNvSpPr/>
          <p:nvPr/>
        </p:nvSpPr>
        <p:spPr>
          <a:xfrm rot="5400000">
            <a:off x="3287713" y="2081213"/>
            <a:ext cx="211138" cy="211138"/>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9" name="椭圆 28"/>
          <p:cNvSpPr/>
          <p:nvPr/>
        </p:nvSpPr>
        <p:spPr>
          <a:xfrm rot="5400000">
            <a:off x="3041650" y="1711325"/>
            <a:ext cx="211138" cy="211138"/>
          </a:xfrm>
          <a:prstGeom prst="ellipse">
            <a:avLst/>
          </a:prstGeom>
          <a:solidFill>
            <a:schemeClr val="tx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0" name="椭圆 29"/>
          <p:cNvSpPr/>
          <p:nvPr/>
        </p:nvSpPr>
        <p:spPr>
          <a:xfrm rot="5400000">
            <a:off x="2844800" y="1312863"/>
            <a:ext cx="211138" cy="21113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1" name="椭圆 30"/>
          <p:cNvSpPr/>
          <p:nvPr/>
        </p:nvSpPr>
        <p:spPr>
          <a:xfrm rot="5400000">
            <a:off x="2701925" y="892175"/>
            <a:ext cx="211138" cy="211138"/>
          </a:xfrm>
          <a:prstGeom prst="ellipse">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2" name="椭圆 31"/>
          <p:cNvSpPr/>
          <p:nvPr/>
        </p:nvSpPr>
        <p:spPr>
          <a:xfrm rot="5400000">
            <a:off x="2614613" y="455613"/>
            <a:ext cx="211138" cy="21113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3" name="椭圆 32"/>
          <p:cNvSpPr/>
          <p:nvPr/>
        </p:nvSpPr>
        <p:spPr>
          <a:xfrm rot="5400000">
            <a:off x="2586038" y="12700"/>
            <a:ext cx="211138" cy="211138"/>
          </a:xfrm>
          <a:prstGeom prst="ellipse">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34" name="椭圆 33"/>
          <p:cNvSpPr/>
          <p:nvPr/>
        </p:nvSpPr>
        <p:spPr>
          <a:xfrm rot="5400000">
            <a:off x="5972969" y="2394744"/>
            <a:ext cx="444500" cy="442913"/>
          </a:xfrm>
          <a:prstGeom prst="ellipse">
            <a:avLst/>
          </a:prstGeom>
          <a:solidFill>
            <a:srgbClr val="CB341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2" name="标题 1"/>
          <p:cNvSpPr>
            <a:spLocks noGrp="1"/>
          </p:cNvSpPr>
          <p:nvPr>
            <p:ph type="title"/>
          </p:nvPr>
        </p:nvSpPr>
        <p:spPr>
          <a:xfrm>
            <a:off x="831850" y="3250786"/>
            <a:ext cx="10515600" cy="1587761"/>
          </a:xfrm>
        </p:spPr>
        <p:txBody>
          <a:bodyPr anchor="b"/>
          <a:lstStyle>
            <a:lvl1pPr>
              <a:defRPr sz="6000"/>
            </a:lvl1pPr>
          </a:lstStyle>
          <a:p>
            <a:pPr fontAlgn="base"/>
            <a:r>
              <a:rPr lang="zh-CN" altLang="en-US" strike="noStrike" noProof="1" smtClean="0"/>
              <a:t>单击此处编辑母版标题样式</a:t>
            </a:r>
            <a:endParaRPr lang="zh-CN" altLang="en-US" strike="noStrike" noProof="1"/>
          </a:p>
        </p:txBody>
      </p:sp>
      <p:sp>
        <p:nvSpPr>
          <p:cNvPr id="3" name="文本占位符 2"/>
          <p:cNvSpPr>
            <a:spLocks noGrp="1"/>
          </p:cNvSpPr>
          <p:nvPr>
            <p:ph type="body" idx="1"/>
          </p:nvPr>
        </p:nvSpPr>
        <p:spPr>
          <a:xfrm>
            <a:off x="831850" y="4838547"/>
            <a:ext cx="10515600" cy="899663"/>
          </a:xfrm>
        </p:spPr>
        <p:txBody>
          <a:bodyPr>
            <a:normAutofit/>
          </a:bodyPr>
          <a:lstStyle>
            <a:lvl1pPr marL="0" indent="0">
              <a:buNone/>
              <a:defRPr sz="1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base"/>
            <a:r>
              <a:rPr lang="zh-CN" altLang="en-US" strike="noStrike" noProof="1" smtClean="0"/>
              <a:t>单击此处编辑母版文本样式</a:t>
            </a:r>
            <a:endParaRPr lang="zh-CN" altLang="en-US" strike="noStrike" noProof="1" smtClean="0"/>
          </a:p>
        </p:txBody>
      </p:sp>
      <p:sp>
        <p:nvSpPr>
          <p:cNvPr id="40" name="文本占位符 39"/>
          <p:cNvSpPr>
            <a:spLocks noGrp="1"/>
          </p:cNvSpPr>
          <p:nvPr>
            <p:ph type="body" sz="quarter" idx="13"/>
          </p:nvPr>
        </p:nvSpPr>
        <p:spPr>
          <a:xfrm>
            <a:off x="3317662" y="-5581"/>
            <a:ext cx="5628887" cy="2833651"/>
          </a:xfrm>
        </p:spPr>
        <p:txBody>
          <a:bodyPr anchor="ctr">
            <a:normAutofit/>
          </a:bodyPr>
          <a:lstStyle>
            <a:lvl1pPr marL="0" indent="0" algn="ctr">
              <a:buNone/>
              <a:defRPr sz="8000">
                <a:solidFill>
                  <a:schemeClr val="bg1"/>
                </a:solidFill>
              </a:defRPr>
            </a:lvl1pPr>
          </a:lstStyle>
          <a:p>
            <a:pPr lvl="0" fontAlgn="base"/>
            <a:r>
              <a:rPr lang="zh-CN" altLang="en-US" strike="noStrike" noProof="1" smtClean="0"/>
              <a:t>单击此处编辑母版文本样式</a:t>
            </a:r>
            <a:endParaRPr lang="zh-CN" altLang="en-US" strike="noStrike" noProof="1" smtClean="0"/>
          </a:p>
        </p:txBody>
      </p:sp>
      <p:sp>
        <p:nvSpPr>
          <p:cNvPr id="35"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6"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7"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4830C7D8-B1AF-4494-8291-06BCE37DDBF5}"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rotWithShape="0">
          <a:gsLst>
            <a:gs pos="0">
              <a:srgbClr val="131C21">
                <a:alpha val="100000"/>
              </a:srgbClr>
            </a:gs>
            <a:gs pos="8000">
              <a:srgbClr val="131C21">
                <a:alpha val="100000"/>
              </a:srgbClr>
            </a:gs>
            <a:gs pos="100000">
              <a:srgbClr val="44546A">
                <a:alpha val="100000"/>
              </a:srgbClr>
            </a:gs>
          </a:gsLst>
          <a:lin ang="10800000"/>
          <a:tileRect/>
        </a:gradFill>
        <a:effectLst/>
      </p:bgPr>
    </p:bg>
    <p:spTree>
      <p:nvGrpSpPr>
        <p:cNvPr id="1" name=""/>
        <p:cNvGrpSpPr/>
        <p:nvPr/>
      </p:nvGrpSpPr>
      <p:grpSpPr>
        <a:xfrm>
          <a:off x="0" y="0"/>
          <a:ext cx="0" cy="0"/>
          <a:chOff x="0" y="0"/>
          <a:chExt cx="0" cy="0"/>
        </a:xfrm>
      </p:grpSpPr>
      <p:grpSp>
        <p:nvGrpSpPr>
          <p:cNvPr id="4098" name="组合 6"/>
          <p:cNvGrpSpPr/>
          <p:nvPr userDrawn="1"/>
        </p:nvGrpSpPr>
        <p:grpSpPr>
          <a:xfrm>
            <a:off x="5649913" y="1489075"/>
            <a:ext cx="892175" cy="201613"/>
            <a:chOff x="5403167" y="1697643"/>
            <a:chExt cx="1308295" cy="295421"/>
          </a:xfrm>
        </p:grpSpPr>
        <p:sp>
          <p:nvSpPr>
            <p:cNvPr id="8" name="椭圆 7"/>
            <p:cNvSpPr/>
            <p:nvPr/>
          </p:nvSpPr>
          <p:spPr>
            <a:xfrm flipH="1">
              <a:off x="5403167" y="1697643"/>
              <a:ext cx="295646" cy="295421"/>
            </a:xfrm>
            <a:prstGeom prst="ellipse">
              <a:avLst/>
            </a:prstGeom>
            <a:solidFill>
              <a:srgbClr val="F56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椭圆 8"/>
            <p:cNvSpPr/>
            <p:nvPr/>
          </p:nvSpPr>
          <p:spPr>
            <a:xfrm flipH="1">
              <a:off x="5910655" y="1697643"/>
              <a:ext cx="293319" cy="29542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flipH="1">
              <a:off x="6415815" y="1697643"/>
              <a:ext cx="295647" cy="295421"/>
            </a:xfrm>
            <a:prstGeom prst="ellipse">
              <a:avLst/>
            </a:prstGeom>
            <a:solidFill>
              <a:srgbClr val="886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lgn="ctr">
              <a:defRPr>
                <a:solidFill>
                  <a:srgbClr val="F56A4A"/>
                </a:solidFill>
              </a:defRPr>
            </a:lvl1pPr>
          </a:lstStyle>
          <a:p>
            <a:pPr fontAlgn="base"/>
            <a:r>
              <a:rPr lang="zh-CN" altLang="en-US" strike="noStrike" noProof="1" smtClean="0"/>
              <a:t>单击此处编辑母版标题样式</a:t>
            </a:r>
            <a:endParaRPr lang="zh-CN" altLang="en-US" strike="noStrike" noProof="1"/>
          </a:p>
        </p:txBody>
      </p:sp>
      <p:sp>
        <p:nvSpPr>
          <p:cNvPr id="11"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EF922AC4-3242-49FE-BA4F-8A58053376D9}"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Title only">
    <p:bg>
      <p:bgPr>
        <a:gradFill rotWithShape="0">
          <a:gsLst>
            <a:gs pos="0">
              <a:srgbClr val="131C21">
                <a:alpha val="100000"/>
              </a:srgbClr>
            </a:gs>
            <a:gs pos="8000">
              <a:srgbClr val="131C21">
                <a:alpha val="100000"/>
              </a:srgbClr>
            </a:gs>
            <a:gs pos="100000">
              <a:srgbClr val="44546A">
                <a:alpha val="100000"/>
              </a:srgbClr>
            </a:gs>
          </a:gsLst>
          <a:lin ang="10800000"/>
          <a:tileRect/>
        </a:gradFill>
        <a:effectLst/>
      </p:bgPr>
    </p:bg>
    <p:spTree>
      <p:nvGrpSpPr>
        <p:cNvPr id="1" name=""/>
        <p:cNvGrpSpPr/>
        <p:nvPr/>
      </p:nvGrpSpPr>
      <p:grpSpPr>
        <a:xfrm>
          <a:off x="0" y="0"/>
          <a:ext cx="0" cy="0"/>
          <a:chOff x="0" y="0"/>
          <a:chExt cx="0" cy="0"/>
        </a:xfrm>
      </p:grpSpPr>
      <p:grpSp>
        <p:nvGrpSpPr>
          <p:cNvPr id="5122" name="组合 6"/>
          <p:cNvGrpSpPr/>
          <p:nvPr userDrawn="1"/>
        </p:nvGrpSpPr>
        <p:grpSpPr>
          <a:xfrm>
            <a:off x="5649913" y="1489075"/>
            <a:ext cx="892175" cy="201613"/>
            <a:chOff x="5403167" y="1697643"/>
            <a:chExt cx="1308295" cy="295421"/>
          </a:xfrm>
        </p:grpSpPr>
        <p:sp>
          <p:nvSpPr>
            <p:cNvPr id="8" name="椭圆 7"/>
            <p:cNvSpPr/>
            <p:nvPr/>
          </p:nvSpPr>
          <p:spPr>
            <a:xfrm flipH="1">
              <a:off x="5403167" y="1697643"/>
              <a:ext cx="295646" cy="295421"/>
            </a:xfrm>
            <a:prstGeom prst="ellipse">
              <a:avLst/>
            </a:prstGeom>
            <a:solidFill>
              <a:srgbClr val="F56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椭圆 8"/>
            <p:cNvSpPr/>
            <p:nvPr/>
          </p:nvSpPr>
          <p:spPr>
            <a:xfrm flipH="1">
              <a:off x="5910655" y="1697643"/>
              <a:ext cx="293319" cy="29542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flipH="1">
              <a:off x="6415815" y="1697643"/>
              <a:ext cx="295647" cy="295421"/>
            </a:xfrm>
            <a:prstGeom prst="ellipse">
              <a:avLst/>
            </a:prstGeom>
            <a:solidFill>
              <a:srgbClr val="886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lgn="ctr">
              <a:defRPr>
                <a:solidFill>
                  <a:srgbClr val="F56A4A"/>
                </a:solidFill>
              </a:defRPr>
            </a:lvl1pPr>
          </a:lstStyle>
          <a:p>
            <a:pPr fontAlgn="base"/>
            <a:r>
              <a:rPr lang="zh-CN" altLang="en-US" strike="noStrike" noProof="1" smtClean="0"/>
              <a:t>单击此处编辑母版标题样式</a:t>
            </a:r>
            <a:endParaRPr lang="zh-CN" altLang="en-US" strike="noStrike" noProof="1"/>
          </a:p>
        </p:txBody>
      </p:sp>
      <p:sp>
        <p:nvSpPr>
          <p:cNvPr id="14" name="图片占位符 13"/>
          <p:cNvSpPr>
            <a:spLocks noGrp="1"/>
          </p:cNvSpPr>
          <p:nvPr>
            <p:ph type="pic" sz="quarter" idx="13"/>
          </p:nvPr>
        </p:nvSpPr>
        <p:spPr>
          <a:xfrm>
            <a:off x="839788" y="1808163"/>
            <a:ext cx="6180137" cy="2257425"/>
          </a:xfrm>
        </p:spPr>
        <p:txBody>
          <a:bodyPr vert="horz" wrap="square" lIns="91440" tIns="45720" rIns="91440" bIns="45720" numCol="1" rtlCol="0" anchor="t" anchorCtr="0" compatLnSpc="1">
            <a:normAutofit/>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15" name="图片占位符 13"/>
          <p:cNvSpPr>
            <a:spLocks noGrp="1"/>
          </p:cNvSpPr>
          <p:nvPr>
            <p:ph type="pic" sz="quarter" idx="14"/>
          </p:nvPr>
        </p:nvSpPr>
        <p:spPr>
          <a:xfrm>
            <a:off x="838200" y="4183062"/>
            <a:ext cx="3366452" cy="2017713"/>
          </a:xfrm>
        </p:spPr>
        <p:txBody>
          <a:bodyPr vert="horz" wrap="square" lIns="91440" tIns="45720" rIns="91440" bIns="45720" numCol="1" rtlCol="0" anchor="t" anchorCtr="0" compatLnSpc="1">
            <a:normAutofit/>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16" name="图片占位符 13"/>
          <p:cNvSpPr>
            <a:spLocks noGrp="1"/>
          </p:cNvSpPr>
          <p:nvPr>
            <p:ph type="pic" sz="quarter" idx="15"/>
          </p:nvPr>
        </p:nvSpPr>
        <p:spPr>
          <a:xfrm>
            <a:off x="4312027" y="4183062"/>
            <a:ext cx="2707898" cy="2017713"/>
          </a:xfrm>
        </p:spPr>
        <p:txBody>
          <a:bodyPr vert="horz" wrap="square" lIns="91440" tIns="45720" rIns="91440" bIns="45720" numCol="1" rtlCol="0" anchor="t" anchorCtr="0" compatLnSpc="1">
            <a:normAutofit/>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11" name="日期占位符 9"/>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10"/>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11"/>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6852DDEA-9DE4-419E-A62A-64D5C101F144}"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Title only">
    <p:bg>
      <p:bgPr>
        <a:gradFill rotWithShape="0">
          <a:gsLst>
            <a:gs pos="0">
              <a:srgbClr val="131C21">
                <a:alpha val="100000"/>
              </a:srgbClr>
            </a:gs>
            <a:gs pos="8000">
              <a:srgbClr val="131C21">
                <a:alpha val="100000"/>
              </a:srgbClr>
            </a:gs>
            <a:gs pos="100000">
              <a:srgbClr val="44546A">
                <a:alpha val="100000"/>
              </a:srgbClr>
            </a:gs>
          </a:gsLst>
          <a:lin ang="10800000"/>
          <a:tileRect/>
        </a:gradFill>
        <a:effectLst/>
      </p:bgPr>
    </p:bg>
    <p:spTree>
      <p:nvGrpSpPr>
        <p:cNvPr id="1" name=""/>
        <p:cNvGrpSpPr/>
        <p:nvPr/>
      </p:nvGrpSpPr>
      <p:grpSpPr>
        <a:xfrm>
          <a:off x="0" y="0"/>
          <a:ext cx="0" cy="0"/>
          <a:chOff x="0" y="0"/>
          <a:chExt cx="0" cy="0"/>
        </a:xfrm>
      </p:grpSpPr>
      <p:grpSp>
        <p:nvGrpSpPr>
          <p:cNvPr id="6146" name="组合 6"/>
          <p:cNvGrpSpPr/>
          <p:nvPr userDrawn="1"/>
        </p:nvGrpSpPr>
        <p:grpSpPr>
          <a:xfrm>
            <a:off x="5649913" y="1489075"/>
            <a:ext cx="892175" cy="201613"/>
            <a:chOff x="5403167" y="1697643"/>
            <a:chExt cx="1308295" cy="295421"/>
          </a:xfrm>
        </p:grpSpPr>
        <p:sp>
          <p:nvSpPr>
            <p:cNvPr id="8" name="椭圆 7"/>
            <p:cNvSpPr/>
            <p:nvPr/>
          </p:nvSpPr>
          <p:spPr>
            <a:xfrm flipH="1">
              <a:off x="5403167" y="1697643"/>
              <a:ext cx="295646" cy="295421"/>
            </a:xfrm>
            <a:prstGeom prst="ellipse">
              <a:avLst/>
            </a:prstGeom>
            <a:solidFill>
              <a:srgbClr val="F56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椭圆 8"/>
            <p:cNvSpPr/>
            <p:nvPr/>
          </p:nvSpPr>
          <p:spPr>
            <a:xfrm flipH="1">
              <a:off x="5910655" y="1697643"/>
              <a:ext cx="293319" cy="29542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flipH="1">
              <a:off x="6415815" y="1697643"/>
              <a:ext cx="295647" cy="295421"/>
            </a:xfrm>
            <a:prstGeom prst="ellipse">
              <a:avLst/>
            </a:prstGeom>
            <a:solidFill>
              <a:srgbClr val="886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lgn="ctr">
              <a:defRPr>
                <a:solidFill>
                  <a:srgbClr val="F56A4A"/>
                </a:solidFill>
              </a:defRPr>
            </a:lvl1pPr>
          </a:lstStyle>
          <a:p>
            <a:pPr fontAlgn="base"/>
            <a:r>
              <a:rPr lang="zh-CN" altLang="en-US" strike="noStrike" noProof="1" smtClean="0"/>
              <a:t>单击此处编辑母版标题样式</a:t>
            </a:r>
            <a:endParaRPr lang="zh-CN" altLang="en-US" strike="noStrike" noProof="1"/>
          </a:p>
        </p:txBody>
      </p:sp>
      <p:sp>
        <p:nvSpPr>
          <p:cNvPr id="11" name="图片占位符 10"/>
          <p:cNvSpPr>
            <a:spLocks noGrp="1"/>
          </p:cNvSpPr>
          <p:nvPr>
            <p:ph type="pic" sz="quarter" idx="13"/>
          </p:nvPr>
        </p:nvSpPr>
        <p:spPr>
          <a:xfrm>
            <a:off x="838200" y="1808163"/>
            <a:ext cx="10514013" cy="2595562"/>
          </a:xfrm>
        </p:spPr>
        <p:txBody>
          <a:bodyPr vert="horz" wrap="square" lIns="91440" tIns="45720" rIns="91440" bIns="45720" numCol="1" rtlCol="0" anchor="t" anchorCtr="0" compatLnSpc="1">
            <a:normAutofit/>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2F64278-756C-45D2-8FCC-D27B135CBA0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Title only">
    <p:bg>
      <p:bgPr>
        <a:gradFill rotWithShape="0">
          <a:gsLst>
            <a:gs pos="0">
              <a:srgbClr val="131C21">
                <a:alpha val="100000"/>
              </a:srgbClr>
            </a:gs>
            <a:gs pos="8000">
              <a:srgbClr val="131C21">
                <a:alpha val="100000"/>
              </a:srgbClr>
            </a:gs>
            <a:gs pos="100000">
              <a:srgbClr val="44546A">
                <a:alpha val="100000"/>
              </a:srgbClr>
            </a:gs>
          </a:gsLst>
          <a:lin ang="10800000"/>
          <a:tileRect/>
        </a:gradFill>
        <a:effectLst/>
      </p:bgPr>
    </p:bg>
    <p:spTree>
      <p:nvGrpSpPr>
        <p:cNvPr id="1" name=""/>
        <p:cNvGrpSpPr/>
        <p:nvPr/>
      </p:nvGrpSpPr>
      <p:grpSpPr>
        <a:xfrm>
          <a:off x="0" y="0"/>
          <a:ext cx="0" cy="0"/>
          <a:chOff x="0" y="0"/>
          <a:chExt cx="0" cy="0"/>
        </a:xfrm>
      </p:grpSpPr>
      <p:grpSp>
        <p:nvGrpSpPr>
          <p:cNvPr id="7170" name="组合 6"/>
          <p:cNvGrpSpPr/>
          <p:nvPr userDrawn="1"/>
        </p:nvGrpSpPr>
        <p:grpSpPr>
          <a:xfrm>
            <a:off x="5649913" y="1489075"/>
            <a:ext cx="892175" cy="201613"/>
            <a:chOff x="5403167" y="1697643"/>
            <a:chExt cx="1308295" cy="295421"/>
          </a:xfrm>
        </p:grpSpPr>
        <p:sp>
          <p:nvSpPr>
            <p:cNvPr id="8" name="椭圆 7"/>
            <p:cNvSpPr/>
            <p:nvPr/>
          </p:nvSpPr>
          <p:spPr>
            <a:xfrm flipH="1">
              <a:off x="5403167" y="1697643"/>
              <a:ext cx="295646" cy="295421"/>
            </a:xfrm>
            <a:prstGeom prst="ellipse">
              <a:avLst/>
            </a:prstGeom>
            <a:solidFill>
              <a:srgbClr val="F56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椭圆 8"/>
            <p:cNvSpPr/>
            <p:nvPr/>
          </p:nvSpPr>
          <p:spPr>
            <a:xfrm flipH="1">
              <a:off x="5910655" y="1697643"/>
              <a:ext cx="293319" cy="29542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flipH="1">
              <a:off x="6415815" y="1697643"/>
              <a:ext cx="295647" cy="295421"/>
            </a:xfrm>
            <a:prstGeom prst="ellipse">
              <a:avLst/>
            </a:prstGeom>
            <a:solidFill>
              <a:srgbClr val="886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lgn="ctr">
              <a:defRPr>
                <a:solidFill>
                  <a:srgbClr val="F56A4A"/>
                </a:solidFill>
              </a:defRPr>
            </a:lvl1pPr>
          </a:lstStyle>
          <a:p>
            <a:pPr fontAlgn="base"/>
            <a:r>
              <a:rPr lang="zh-CN" altLang="en-US" strike="noStrike" noProof="1" smtClean="0"/>
              <a:t>单击此处编辑母版标题样式</a:t>
            </a:r>
            <a:endParaRPr lang="zh-CN" altLang="en-US" strike="noStrike" noProof="1"/>
          </a:p>
        </p:txBody>
      </p:sp>
      <p:sp>
        <p:nvSpPr>
          <p:cNvPr id="11" name="图片占位符 10"/>
          <p:cNvSpPr>
            <a:spLocks noGrp="1"/>
          </p:cNvSpPr>
          <p:nvPr>
            <p:ph type="pic" sz="quarter" idx="13"/>
          </p:nvPr>
        </p:nvSpPr>
        <p:spPr>
          <a:xfrm>
            <a:off x="1331994" y="2430462"/>
            <a:ext cx="2786063" cy="1997075"/>
          </a:xfrm>
        </p:spPr>
        <p:txBody>
          <a:bodyPr vert="horz" wrap="square" lIns="91440" tIns="45720" rIns="91440" bIns="45720" numCol="1" rtlCol="0" anchor="t" anchorCtr="0" compatLnSpc="1">
            <a:normAutofit/>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12" name="图片占位符 10"/>
          <p:cNvSpPr>
            <a:spLocks noGrp="1"/>
          </p:cNvSpPr>
          <p:nvPr>
            <p:ph type="pic" sz="quarter" idx="14"/>
          </p:nvPr>
        </p:nvSpPr>
        <p:spPr>
          <a:xfrm>
            <a:off x="4705291" y="2430462"/>
            <a:ext cx="2786063" cy="1997075"/>
          </a:xfrm>
        </p:spPr>
        <p:txBody>
          <a:bodyPr vert="horz" wrap="square" lIns="91440" tIns="45720" rIns="91440" bIns="45720" numCol="1" rtlCol="0" anchor="t" anchorCtr="0" compatLnSpc="1">
            <a:normAutofit/>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13" name="图片占位符 10"/>
          <p:cNvSpPr>
            <a:spLocks noGrp="1"/>
          </p:cNvSpPr>
          <p:nvPr>
            <p:ph type="pic" sz="quarter" idx="15"/>
          </p:nvPr>
        </p:nvSpPr>
        <p:spPr>
          <a:xfrm>
            <a:off x="8078588" y="2430462"/>
            <a:ext cx="2786063" cy="1997075"/>
          </a:xfrm>
        </p:spPr>
        <p:txBody>
          <a:bodyPr vert="horz" wrap="square" lIns="91440" tIns="45720" rIns="91440" bIns="45720" numCol="1" rtlCol="0" anchor="t" anchorCtr="0" compatLnSpc="1">
            <a:normAutofit/>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7F54521-984E-4E3E-98ED-B43F2B6E347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Title only">
    <p:bg>
      <p:bgPr>
        <a:gradFill rotWithShape="0">
          <a:gsLst>
            <a:gs pos="0">
              <a:srgbClr val="131C21">
                <a:alpha val="100000"/>
              </a:srgbClr>
            </a:gs>
            <a:gs pos="8000">
              <a:srgbClr val="131C21">
                <a:alpha val="100000"/>
              </a:srgbClr>
            </a:gs>
            <a:gs pos="100000">
              <a:srgbClr val="44546A">
                <a:alpha val="100000"/>
              </a:srgbClr>
            </a:gs>
          </a:gsLst>
          <a:lin ang="10800000"/>
          <a:tileRect/>
        </a:gradFill>
        <a:effectLst/>
      </p:bgPr>
    </p:bg>
    <p:spTree>
      <p:nvGrpSpPr>
        <p:cNvPr id="1" name=""/>
        <p:cNvGrpSpPr/>
        <p:nvPr/>
      </p:nvGrpSpPr>
      <p:grpSpPr>
        <a:xfrm>
          <a:off x="0" y="0"/>
          <a:ext cx="0" cy="0"/>
          <a:chOff x="0" y="0"/>
          <a:chExt cx="0" cy="0"/>
        </a:xfrm>
      </p:grpSpPr>
      <p:grpSp>
        <p:nvGrpSpPr>
          <p:cNvPr id="8194" name="组合 6"/>
          <p:cNvGrpSpPr/>
          <p:nvPr userDrawn="1"/>
        </p:nvGrpSpPr>
        <p:grpSpPr>
          <a:xfrm>
            <a:off x="5649913" y="1489075"/>
            <a:ext cx="892175" cy="201613"/>
            <a:chOff x="5403167" y="1697643"/>
            <a:chExt cx="1308295" cy="295421"/>
          </a:xfrm>
        </p:grpSpPr>
        <p:sp>
          <p:nvSpPr>
            <p:cNvPr id="8" name="椭圆 7"/>
            <p:cNvSpPr/>
            <p:nvPr/>
          </p:nvSpPr>
          <p:spPr>
            <a:xfrm flipH="1">
              <a:off x="5403167" y="1697643"/>
              <a:ext cx="295646" cy="295421"/>
            </a:xfrm>
            <a:prstGeom prst="ellipse">
              <a:avLst/>
            </a:prstGeom>
            <a:solidFill>
              <a:srgbClr val="F56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椭圆 8"/>
            <p:cNvSpPr/>
            <p:nvPr/>
          </p:nvSpPr>
          <p:spPr>
            <a:xfrm flipH="1">
              <a:off x="5910655" y="1697643"/>
              <a:ext cx="293319" cy="29542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flipH="1">
              <a:off x="6415815" y="1697643"/>
              <a:ext cx="295647" cy="295421"/>
            </a:xfrm>
            <a:prstGeom prst="ellipse">
              <a:avLst/>
            </a:prstGeom>
            <a:solidFill>
              <a:srgbClr val="886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lgn="ctr">
              <a:defRPr>
                <a:solidFill>
                  <a:srgbClr val="F56A4A"/>
                </a:solidFill>
              </a:defRPr>
            </a:lvl1pPr>
          </a:lstStyle>
          <a:p>
            <a:pPr fontAlgn="base"/>
            <a:r>
              <a:rPr lang="zh-CN" altLang="en-US" strike="noStrike" noProof="1" smtClean="0"/>
              <a:t>单击此处编辑母版标题样式</a:t>
            </a:r>
            <a:endParaRPr lang="zh-CN" altLang="en-US" strike="noStrike" noProof="1"/>
          </a:p>
        </p:txBody>
      </p:sp>
      <p:sp>
        <p:nvSpPr>
          <p:cNvPr id="11" name="图片占位符 10"/>
          <p:cNvSpPr>
            <a:spLocks noGrp="1"/>
          </p:cNvSpPr>
          <p:nvPr>
            <p:ph type="pic" sz="quarter" idx="13"/>
          </p:nvPr>
        </p:nvSpPr>
        <p:spPr>
          <a:xfrm>
            <a:off x="1110569" y="2171473"/>
            <a:ext cx="2274887" cy="3298598"/>
          </a:xfrm>
          <a:ln>
            <a:solidFill>
              <a:schemeClr val="bg1"/>
            </a:solidFill>
          </a:ln>
        </p:spPr>
        <p:txBody>
          <a:bodyPr vert="horz" wrap="square" lIns="91440" tIns="45720" rIns="91440" bIns="45720" numCol="1" rtlCol="0" anchor="t" anchorCtr="0" compatLnSpc="1">
            <a:normAutofit/>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12" name="图片占位符 10"/>
          <p:cNvSpPr>
            <a:spLocks noGrp="1"/>
          </p:cNvSpPr>
          <p:nvPr>
            <p:ph type="pic" sz="quarter" idx="14"/>
          </p:nvPr>
        </p:nvSpPr>
        <p:spPr>
          <a:xfrm rot="1102599">
            <a:off x="2443956" y="2374220"/>
            <a:ext cx="2274887" cy="3298598"/>
          </a:xfrm>
          <a:ln>
            <a:solidFill>
              <a:schemeClr val="bg1"/>
            </a:solidFill>
          </a:ln>
        </p:spPr>
        <p:txBody>
          <a:bodyPr vert="horz" wrap="square" lIns="91440" tIns="45720" rIns="91440" bIns="45720" numCol="1" rtlCol="0" anchor="t" anchorCtr="0" compatLnSpc="1">
            <a:normAutofit/>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13" name="图片占位符 10"/>
          <p:cNvSpPr>
            <a:spLocks noGrp="1"/>
          </p:cNvSpPr>
          <p:nvPr>
            <p:ph type="pic" sz="quarter" idx="15"/>
          </p:nvPr>
        </p:nvSpPr>
        <p:spPr>
          <a:xfrm rot="21325070">
            <a:off x="3793736" y="2767633"/>
            <a:ext cx="2274887" cy="3298598"/>
          </a:xfrm>
          <a:ln>
            <a:solidFill>
              <a:schemeClr val="bg1"/>
            </a:solidFill>
          </a:ln>
        </p:spPr>
        <p:txBody>
          <a:bodyPr vert="horz" wrap="square" lIns="91440" tIns="45720" rIns="91440" bIns="45720" numCol="1" rtlCol="0" anchor="t" anchorCtr="0" compatLnSpc="1">
            <a:normAutofit/>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82B896B3-E11A-4959-8378-F925BCF55D3F}"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le only">
    <p:bg>
      <p:bgPr>
        <a:gradFill rotWithShape="0">
          <a:gsLst>
            <a:gs pos="0">
              <a:srgbClr val="131C21">
                <a:alpha val="100000"/>
              </a:srgbClr>
            </a:gs>
            <a:gs pos="8000">
              <a:srgbClr val="131C21">
                <a:alpha val="100000"/>
              </a:srgbClr>
            </a:gs>
            <a:gs pos="100000">
              <a:srgbClr val="44546A">
                <a:alpha val="100000"/>
              </a:srgbClr>
            </a:gs>
          </a:gsLst>
          <a:lin ang="10800000"/>
          <a:tileRect/>
        </a:gradFill>
        <a:effectLst/>
      </p:bgPr>
    </p:bg>
    <p:spTree>
      <p:nvGrpSpPr>
        <p:cNvPr id="1" name=""/>
        <p:cNvGrpSpPr/>
        <p:nvPr/>
      </p:nvGrpSpPr>
      <p:grpSpPr>
        <a:xfrm>
          <a:off x="0" y="0"/>
          <a:ext cx="0" cy="0"/>
          <a:chOff x="0" y="0"/>
          <a:chExt cx="0" cy="0"/>
        </a:xfrm>
      </p:grpSpPr>
      <p:grpSp>
        <p:nvGrpSpPr>
          <p:cNvPr id="9218" name="组合 6"/>
          <p:cNvGrpSpPr/>
          <p:nvPr userDrawn="1"/>
        </p:nvGrpSpPr>
        <p:grpSpPr>
          <a:xfrm>
            <a:off x="5649913" y="1489075"/>
            <a:ext cx="892175" cy="201613"/>
            <a:chOff x="5403167" y="1697643"/>
            <a:chExt cx="1308295" cy="295421"/>
          </a:xfrm>
        </p:grpSpPr>
        <p:sp>
          <p:nvSpPr>
            <p:cNvPr id="8" name="椭圆 7"/>
            <p:cNvSpPr/>
            <p:nvPr/>
          </p:nvSpPr>
          <p:spPr>
            <a:xfrm flipH="1">
              <a:off x="5403167" y="1697643"/>
              <a:ext cx="295646" cy="295421"/>
            </a:xfrm>
            <a:prstGeom prst="ellipse">
              <a:avLst/>
            </a:prstGeom>
            <a:solidFill>
              <a:srgbClr val="F56A4A"/>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9" name="椭圆 8"/>
            <p:cNvSpPr/>
            <p:nvPr/>
          </p:nvSpPr>
          <p:spPr>
            <a:xfrm flipH="1">
              <a:off x="5910655" y="1697643"/>
              <a:ext cx="293319" cy="295421"/>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椭圆 9"/>
            <p:cNvSpPr/>
            <p:nvPr/>
          </p:nvSpPr>
          <p:spPr>
            <a:xfrm flipH="1">
              <a:off x="6415815" y="1697643"/>
              <a:ext cx="295647" cy="295421"/>
            </a:xfrm>
            <a:prstGeom prst="ellipse">
              <a:avLst/>
            </a:prstGeom>
            <a:solidFill>
              <a:srgbClr val="8865DB"/>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grpSp>
      <p:sp>
        <p:nvSpPr>
          <p:cNvPr id="2" name="标题 1"/>
          <p:cNvSpPr>
            <a:spLocks noGrp="1"/>
          </p:cNvSpPr>
          <p:nvPr>
            <p:ph type="title"/>
          </p:nvPr>
        </p:nvSpPr>
        <p:spPr/>
        <p:txBody>
          <a:bodyPr/>
          <a:lstStyle>
            <a:lvl1pPr algn="ctr">
              <a:defRPr>
                <a:solidFill>
                  <a:srgbClr val="F56A4A"/>
                </a:solidFill>
              </a:defRPr>
            </a:lvl1pPr>
          </a:lstStyle>
          <a:p>
            <a:pPr fontAlgn="base"/>
            <a:r>
              <a:rPr lang="zh-CN" altLang="en-US" strike="noStrike" noProof="1" smtClean="0"/>
              <a:t>单击此处编辑母版标题样式</a:t>
            </a:r>
            <a:endParaRPr lang="zh-CN" altLang="en-US" strike="noStrike" noProof="1"/>
          </a:p>
        </p:txBody>
      </p:sp>
      <p:sp>
        <p:nvSpPr>
          <p:cNvPr id="11" name="图片占位符 10"/>
          <p:cNvSpPr>
            <a:spLocks noGrp="1"/>
          </p:cNvSpPr>
          <p:nvPr>
            <p:ph type="pic" sz="quarter" idx="13"/>
          </p:nvPr>
        </p:nvSpPr>
        <p:spPr>
          <a:xfrm>
            <a:off x="838200" y="3549650"/>
            <a:ext cx="5257800" cy="2651125"/>
          </a:xfrm>
        </p:spPr>
        <p:txBody>
          <a:bodyPr vert="horz" wrap="square" lIns="91440" tIns="45720" rIns="91440" bIns="45720" numCol="1" rtlCol="0" anchor="t" anchorCtr="0" compatLnSpc="1">
            <a:normAutofit/>
          </a:bodyPr>
          <a:lstStyle/>
          <a:p>
            <a:pPr marL="228600" marR="0" lvl="0" indent="-228600" algn="l" defTabSz="914400" rtl="0" eaLnBrk="0" fontAlgn="base" latinLnBrk="0" hangingPunct="0">
              <a:lnSpc>
                <a:spcPct val="90000"/>
              </a:lnSpc>
              <a:spcBef>
                <a:spcPts val="1000"/>
              </a:spcBef>
              <a:spcAft>
                <a:spcPct val="0"/>
              </a:spcAft>
              <a:buClrTx/>
              <a:buSzTx/>
              <a:buFont typeface="Arial" panose="020B0604020202020204" pitchFamily="34" charset="0"/>
              <a:buChar char="•"/>
              <a:defRPr/>
            </a:pPr>
            <a:endParaRPr kumimoji="0" lang="zh-CN" altLang="en-US" sz="2800" b="0" i="0" u="none" strike="noStrike" kern="1200" cap="none" spc="0" normalizeH="0" baseline="0" noProof="0">
              <a:ln>
                <a:noFill/>
              </a:ln>
              <a:solidFill>
                <a:schemeClr val="tx1"/>
              </a:solidFill>
              <a:effectLst/>
              <a:uLnTx/>
              <a:uFillTx/>
              <a:latin typeface="+mn-lt"/>
              <a:ea typeface="+mn-ea"/>
              <a:cs typeface="+mn-cs"/>
            </a:endParaRPr>
          </a:p>
        </p:txBody>
      </p:sp>
      <p:sp>
        <p:nvSpPr>
          <p:cNvPr id="3" name="日期占位符 2"/>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页脚占位符 3"/>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3" name="灯片编号占位符 4"/>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11DFA2F9-8434-4DCF-89C2-57681496914A}"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131C21">
                <a:alpha val="100000"/>
              </a:srgbClr>
            </a:gs>
            <a:gs pos="8000">
              <a:srgbClr val="131C21">
                <a:alpha val="100000"/>
              </a:srgbClr>
            </a:gs>
            <a:gs pos="100000">
              <a:srgbClr val="44546A">
                <a:alpha val="100000"/>
              </a:srgbClr>
            </a:gs>
          </a:gsLst>
          <a:lin ang="10800000"/>
          <a:tileRect/>
        </a:gradFill>
        <a:effectLst/>
      </p:bgPr>
    </p:bg>
    <p:spTree>
      <p:nvGrpSpPr>
        <p:cNvPr id="1" name=""/>
        <p:cNvGrpSpPr/>
        <p:nvPr/>
      </p:nvGrpSpPr>
      <p:grpSpPr/>
      <p:sp>
        <p:nvSpPr>
          <p:cNvPr id="1026" name="标题占位符 1"/>
          <p:cNvSpPr>
            <a:spLocks noGrp="1"/>
          </p:cNvSpPr>
          <p:nvPr>
            <p:ph type="title"/>
          </p:nvPr>
        </p:nvSpPr>
        <p:spPr>
          <a:xfrm>
            <a:off x="838200" y="365125"/>
            <a:ext cx="10515600" cy="1325563"/>
          </a:xfrm>
          <a:prstGeom prst="rect">
            <a:avLst/>
          </a:prstGeom>
          <a:noFill/>
          <a:ln w="9525">
            <a:noFill/>
          </a:ln>
        </p:spPr>
        <p:txBody>
          <a:bodyPr anchor="ctr" anchorCtr="0"/>
          <a:p>
            <a:pPr lvl="0"/>
            <a:r>
              <a:rPr lang="zh-CN" altLang="en-US" dirty="0"/>
              <a:t>单击此处编辑母版标题样式</a:t>
            </a:r>
            <a:endParaRPr lang="zh-CN" altLang="en-US" dirty="0"/>
          </a:p>
        </p:txBody>
      </p:sp>
      <p:sp>
        <p:nvSpPr>
          <p:cNvPr id="1027" name="文本占位符 2"/>
          <p:cNvSpPr>
            <a:spLocks noGrp="1"/>
          </p:cNvSpPr>
          <p:nvPr>
            <p:ph type="body"/>
          </p:nvPr>
        </p:nvSpPr>
        <p:spPr>
          <a:xfrm>
            <a:off x="838200" y="1825625"/>
            <a:ext cx="10515600" cy="4351338"/>
          </a:xfrm>
          <a:prstGeom prst="rect">
            <a:avLst/>
          </a:prstGeom>
          <a:noFill/>
          <a:ln w="9525">
            <a:noFill/>
          </a:ln>
        </p:spPr>
        <p:txBody>
          <a:bodyPr anchor="t" anchorCtr="0"/>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chemeClr val="tx1">
                    <a:tint val="75000"/>
                  </a:schemeClr>
                </a:solidFill>
                <a:latin typeface="+mn-lt"/>
                <a:ea typeface="+mn-ea"/>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3B42E319-7276-48CA-A638-EFDCF52BAF18}" type="slidenum">
              <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rPr>
            </a:fld>
            <a:endParaRPr kumimoji="0" lang="zh-CN" altLang="en-US"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ea typeface="Microsoft YaHei" panose="020B0503020204020204" pitchFamily="34"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9.xml"/><Relationship Id="rId2" Type="http://schemas.openxmlformats.org/officeDocument/2006/relationships/image" Target="../media/image1.png"/><Relationship Id="rId1" Type="http://schemas.openxmlformats.org/officeDocument/2006/relationships/image" Target="../media/image2.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6.xml"/><Relationship Id="rId2" Type="http://schemas.openxmlformats.org/officeDocument/2006/relationships/image" Target="../media/image1.png"/><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9" Type="http://schemas.openxmlformats.org/officeDocument/2006/relationships/notesSlide" Target="../notesSlides/notesSlide4.xml"/><Relationship Id="rId8" Type="http://schemas.openxmlformats.org/officeDocument/2006/relationships/slideLayout" Target="../slideLayouts/slideLayout5.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10.xml"/><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image" Target="../media/image10.jpe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8.xml"/><Relationship Id="rId2" Type="http://schemas.openxmlformats.org/officeDocument/2006/relationships/image" Target="../media/image1.png"/><Relationship Id="rId1" Type="http://schemas.openxmlformats.org/officeDocument/2006/relationships/image" Target="../media/image14.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15.jpe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rgbClr val="131C21"/>
            </a:gs>
            <a:gs pos="8000">
              <a:srgbClr val="131C21"/>
            </a:gs>
            <a:gs pos="100000">
              <a:srgbClr val="44546A"/>
            </a:gs>
          </a:gsLst>
          <a:lin ang="10800000" scaled="0"/>
        </a:gradFill>
        <a:effectLst/>
      </p:bgPr>
    </p:bg>
    <p:spTree>
      <p:nvGrpSpPr>
        <p:cNvPr id="1" name=""/>
        <p:cNvGrpSpPr/>
        <p:nvPr/>
      </p:nvGrpSpPr>
      <p:grpSpPr/>
      <p:sp>
        <p:nvSpPr>
          <p:cNvPr id="11266" name="标题 1"/>
          <p:cNvSpPr>
            <a:spLocks noGrp="1"/>
          </p:cNvSpPr>
          <p:nvPr>
            <p:ph type="ctrTitle"/>
          </p:nvPr>
        </p:nvSpPr>
        <p:spPr>
          <a:xfrm>
            <a:off x="2931795" y="2201545"/>
            <a:ext cx="9114155" cy="1411605"/>
          </a:xfrm>
        </p:spPr>
        <p:txBody>
          <a:bodyPr vert="horz" wrap="square" lIns="91440" tIns="45720" rIns="91440" bIns="45720" numCol="1" anchor="b" anchorCtr="0" compatLnSpc="1"/>
          <a:lstStyle/>
          <a:p>
            <a:pPr marL="0" marR="0" lvl="0" indent="0" algn="ctr" defTabSz="914400" rtl="0" eaLnBrk="1" fontAlgn="base" latinLnBrk="0" hangingPunct="1">
              <a:lnSpc>
                <a:spcPct val="90000"/>
              </a:lnSpc>
              <a:spcBef>
                <a:spcPct val="0"/>
              </a:spcBef>
              <a:spcAft>
                <a:spcPct val="0"/>
              </a:spcAft>
              <a:buClrTx/>
              <a:buSzTx/>
              <a:buFontTx/>
              <a:buNone/>
              <a:defRPr/>
            </a:pPr>
            <a:r>
              <a:rPr lang="en-US" altLang="zh-CN" sz="4400" b="1" noProof="0" dirty="0" smtClean="0">
                <a:ln>
                  <a:noFill/>
                </a:ln>
                <a:solidFill>
                  <a:schemeClr val="bg1"/>
                </a:solidFill>
                <a:effectLst/>
                <a:uLnTx/>
                <a:uFillTx/>
                <a:latin typeface="+mj-ea"/>
                <a:sym typeface="+mn-ea"/>
              </a:rPr>
              <a:t>Understanding FlutterPackages and</a:t>
            </a:r>
            <a:r>
              <a:rPr lang="en-IN" altLang="en-US" sz="4400" b="1" noProof="0" dirty="0" smtClean="0">
                <a:ln>
                  <a:noFill/>
                </a:ln>
                <a:solidFill>
                  <a:schemeClr val="bg1"/>
                </a:solidFill>
                <a:effectLst/>
                <a:uLnTx/>
                <a:uFillTx/>
                <a:latin typeface="+mj-ea"/>
                <a:sym typeface="+mn-ea"/>
              </a:rPr>
              <a:t> </a:t>
            </a:r>
            <a:r>
              <a:rPr lang="en-US" altLang="zh-CN" sz="4400" b="1" noProof="0" dirty="0" smtClean="0">
                <a:ln>
                  <a:noFill/>
                </a:ln>
                <a:solidFill>
                  <a:schemeClr val="bg1"/>
                </a:solidFill>
                <a:effectLst/>
                <a:uLnTx/>
                <a:uFillTx/>
                <a:latin typeface="+mj-ea"/>
                <a:sym typeface="+mn-ea"/>
              </a:rPr>
              <a:t>Plugins</a:t>
            </a:r>
            <a:endParaRPr kumimoji="0" lang="zh-CN" altLang="en-US" sz="4400" b="0" i="0" u="none" strike="noStrike" kern="1200" cap="none" spc="0" normalizeH="0" baseline="0" noProof="0" dirty="0" smtClean="0">
              <a:ln>
                <a:noFill/>
              </a:ln>
              <a:solidFill>
                <a:schemeClr val="bg1"/>
              </a:solidFill>
              <a:effectLst/>
              <a:uLnTx/>
              <a:uFillTx/>
              <a:latin typeface="+mj-ea"/>
              <a:ea typeface="+mj-ea"/>
              <a:cs typeface="+mj-cs"/>
            </a:endParaRPr>
          </a:p>
        </p:txBody>
      </p:sp>
      <p:sp>
        <p:nvSpPr>
          <p:cNvPr id="16395" name="矩形 39"/>
          <p:cNvSpPr>
            <a:spLocks noChangeArrowheads="1"/>
          </p:cNvSpPr>
          <p:nvPr/>
        </p:nvSpPr>
        <p:spPr bwMode="auto">
          <a:xfrm>
            <a:off x="3314700" y="3916045"/>
            <a:ext cx="887730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smtClean="0">
                <a:ln>
                  <a:noFill/>
                </a:ln>
                <a:solidFill>
                  <a:srgbClr val="00B0F0"/>
                </a:solidFill>
                <a:effectLst/>
                <a:uLnTx/>
                <a:uFillTx/>
                <a:latin typeface="+mj-ea"/>
                <a:ea typeface="+mj-ea"/>
                <a:cs typeface="+mn-cs"/>
                <a:sym typeface="+mn-ea"/>
              </a:rPr>
              <a:t> Integrating Third-Party Plugins &amp; Case Studies: Popular Flutter Plugins</a:t>
            </a:r>
            <a:endParaRPr kumimoji="0" lang="zh-CN" altLang="en-US" sz="2000" b="0" i="0" u="none" strike="noStrike" kern="1200" cap="none" spc="0" normalizeH="0" baseline="0" noProof="0" smtClean="0">
              <a:ln>
                <a:noFill/>
              </a:ln>
              <a:solidFill>
                <a:srgbClr val="00B0F0"/>
              </a:solidFill>
              <a:effectLst/>
              <a:uLnTx/>
              <a:uFillTx/>
              <a:latin typeface="+mj-ea"/>
              <a:ea typeface="+mj-ea"/>
              <a:cs typeface="+mn-cs"/>
              <a:sym typeface="+mn-ea"/>
            </a:endParaRPr>
          </a:p>
        </p:txBody>
      </p:sp>
      <p:pic>
        <p:nvPicPr>
          <p:cNvPr id="3" name="Picture 2" descr="Aitrich Logo_Artboard 4"/>
          <p:cNvPicPr>
            <a:picLocks noChangeAspect="1"/>
          </p:cNvPicPr>
          <p:nvPr/>
        </p:nvPicPr>
        <p:blipFill>
          <a:blip r:embed="rId1"/>
          <a:stretch>
            <a:fillRect/>
          </a:stretch>
        </p:blipFill>
        <p:spPr>
          <a:xfrm>
            <a:off x="10736580" y="-53340"/>
            <a:ext cx="1309370" cy="982980"/>
          </a:xfrm>
          <a:prstGeom prst="rect">
            <a:avLst/>
          </a:prstGeom>
        </p:spPr>
      </p:pic>
      <p:sp>
        <p:nvSpPr>
          <p:cNvPr id="2" name="Text Box 1"/>
          <p:cNvSpPr txBox="1"/>
          <p:nvPr/>
        </p:nvSpPr>
        <p:spPr>
          <a:xfrm>
            <a:off x="7778115" y="1021080"/>
            <a:ext cx="4064000" cy="368300"/>
          </a:xfrm>
          <a:prstGeom prst="rect">
            <a:avLst/>
          </a:prstGeom>
          <a:noFill/>
        </p:spPr>
        <p:txBody>
          <a:bodyPr wrap="square" rtlCol="0">
            <a:spAutoFit/>
          </a:bodyPr>
          <a:p>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fade">
                                      <p:cBhvr>
                                        <p:cTn id="7" dur="1000"/>
                                        <p:tgtEl>
                                          <p:spTgt spid="11266"/>
                                        </p:tgtEl>
                                      </p:cBhvr>
                                    </p:animEffect>
                                    <p:anim calcmode="lin" valueType="num">
                                      <p:cBhvr>
                                        <p:cTn id="8" dur="1000" fill="hold"/>
                                        <p:tgtEl>
                                          <p:spTgt spid="11266"/>
                                        </p:tgtEl>
                                        <p:attrNameLst>
                                          <p:attrName>ppt_x</p:attrName>
                                        </p:attrNameLst>
                                      </p:cBhvr>
                                      <p:tavLst>
                                        <p:tav tm="0">
                                          <p:val>
                                            <p:strVal val="#ppt_x"/>
                                          </p:val>
                                        </p:tav>
                                        <p:tav tm="100000">
                                          <p:val>
                                            <p:strVal val="#ppt_x"/>
                                          </p:val>
                                        </p:tav>
                                      </p:tavLst>
                                    </p:anim>
                                    <p:anim calcmode="lin" valueType="num">
                                      <p:cBhvr>
                                        <p:cTn id="9" dur="1000" fill="hold"/>
                                        <p:tgtEl>
                                          <p:spTgt spid="1126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395">
                                            <p:txEl>
                                              <p:pRg st="0" end="0"/>
                                            </p:txEl>
                                          </p:spTgt>
                                        </p:tgtEl>
                                        <p:attrNameLst>
                                          <p:attrName>style.visibility</p:attrName>
                                        </p:attrNameLst>
                                      </p:cBhvr>
                                      <p:to>
                                        <p:strVal val="visible"/>
                                      </p:to>
                                    </p:set>
                                    <p:animEffect transition="in" filter="fade">
                                      <p:cBhvr>
                                        <p:cTn id="14" dur="1000"/>
                                        <p:tgtEl>
                                          <p:spTgt spid="16395">
                                            <p:txEl>
                                              <p:pRg st="0" end="0"/>
                                            </p:txEl>
                                          </p:spTgt>
                                        </p:tgtEl>
                                      </p:cBhvr>
                                    </p:animEffect>
                                    <p:anim calcmode="lin" valueType="num">
                                      <p:cBhvr>
                                        <p:cTn id="15" dur="1000" fill="hold"/>
                                        <p:tgtEl>
                                          <p:spTgt spid="1639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16395">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6" grpId="0"/>
      <p:bldP spid="11266"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838200" y="365125"/>
            <a:ext cx="10515600" cy="1058545"/>
          </a:xfrm>
          <a:effectLst>
            <a:outerShdw blurRad="50800" dist="38100" dir="2700000" algn="tl" rotWithShape="0">
              <a:prstClr val="black">
                <a:alpha val="40000"/>
              </a:prstClr>
            </a:outerShdw>
          </a:effectLst>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Introduction</a:t>
            </a:r>
            <a:endParaRPr kumimoji="0" lang="en-US" altLang="zh-CN" sz="4000" b="0" i="0" u="none" strike="noStrike" kern="1200" cap="all"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endParaRPr>
          </a:p>
        </p:txBody>
      </p:sp>
      <p:sp>
        <p:nvSpPr>
          <p:cNvPr id="13317" name="矩形 37"/>
          <p:cNvSpPr>
            <a:spLocks noChangeArrowheads="1"/>
          </p:cNvSpPr>
          <p:nvPr/>
        </p:nvSpPr>
        <p:spPr bwMode="auto">
          <a:xfrm>
            <a:off x="713105" y="2165350"/>
            <a:ext cx="844296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3200" i="0" u="none" strike="noStrike" kern="1200" cap="none" spc="0" normalizeH="0" baseline="0" noProof="0" smtClean="0">
                <a:ln>
                  <a:noFill/>
                </a:ln>
                <a:solidFill>
                  <a:schemeClr val="accent1"/>
                </a:solidFill>
                <a:effectLst/>
                <a:uLnTx/>
                <a:uFillTx/>
                <a:latin typeface="+mj-ea"/>
                <a:ea typeface="+mj-ea"/>
                <a:cs typeface="+mn-cs"/>
                <a:sym typeface="+mn-ea"/>
              </a:rPr>
              <a:t>What are Flutter packages and plugins?</a:t>
            </a:r>
            <a:endParaRPr kumimoji="0" lang="zh-CN" altLang="en-US" sz="3200" i="0" u="none" strike="noStrike" kern="1200" cap="none" spc="0" normalizeH="0" baseline="0" noProof="0" smtClean="0">
              <a:ln>
                <a:noFill/>
              </a:ln>
              <a:solidFill>
                <a:schemeClr val="accent1"/>
              </a:solidFill>
              <a:effectLst/>
              <a:uLnTx/>
              <a:uFillTx/>
              <a:latin typeface="+mj-ea"/>
              <a:ea typeface="+mj-ea"/>
              <a:cs typeface="+mn-cs"/>
              <a:sym typeface="+mn-ea"/>
            </a:endParaRPr>
          </a:p>
        </p:txBody>
      </p:sp>
      <p:sp>
        <p:nvSpPr>
          <p:cNvPr id="2" name="矩形 37"/>
          <p:cNvSpPr>
            <a:spLocks noChangeArrowheads="1"/>
          </p:cNvSpPr>
          <p:nvPr/>
        </p:nvSpPr>
        <p:spPr bwMode="auto">
          <a:xfrm>
            <a:off x="713105" y="2944495"/>
            <a:ext cx="894778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i="0" u="none" strike="noStrike" kern="1200" cap="none" spc="0" normalizeH="0" baseline="0" noProof="0" smtClean="0">
                <a:ln>
                  <a:noFill/>
                </a:ln>
                <a:solidFill>
                  <a:schemeClr val="bg1"/>
                </a:solidFill>
                <a:effectLst/>
                <a:uLnTx/>
                <a:uFillTx/>
                <a:latin typeface="+mj-ea"/>
                <a:ea typeface="+mj-ea"/>
                <a:cs typeface="+mn-cs"/>
                <a:sym typeface="+mn-ea"/>
              </a:rPr>
              <a:t>Reusable pieces of code that extend the functionality of your Flutter app</a:t>
            </a:r>
            <a:endParaRPr kumimoji="0" lang="zh-CN" altLang="en-US" sz="2000" i="0" u="none" strike="noStrike" kern="1200" cap="none" spc="0" normalizeH="0" baseline="0" noProof="0" smtClean="0">
              <a:ln>
                <a:noFill/>
              </a:ln>
              <a:solidFill>
                <a:schemeClr val="bg1"/>
              </a:solidFill>
              <a:effectLst/>
              <a:uLnTx/>
              <a:uFillTx/>
              <a:latin typeface="+mj-ea"/>
              <a:ea typeface="+mj-ea"/>
              <a:cs typeface="+mn-cs"/>
              <a:sym typeface="+mn-ea"/>
            </a:endParaRPr>
          </a:p>
        </p:txBody>
      </p:sp>
      <p:sp>
        <p:nvSpPr>
          <p:cNvPr id="6" name="矩形 37"/>
          <p:cNvSpPr>
            <a:spLocks noChangeArrowheads="1"/>
          </p:cNvSpPr>
          <p:nvPr/>
        </p:nvSpPr>
        <p:spPr bwMode="auto">
          <a:xfrm>
            <a:off x="713105" y="3784600"/>
            <a:ext cx="83604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smtClean="0">
                <a:ln>
                  <a:noFill/>
                </a:ln>
                <a:solidFill>
                  <a:schemeClr val="bg1"/>
                </a:solidFill>
                <a:effectLst/>
                <a:uLnTx/>
                <a:uFillTx/>
                <a:latin typeface="+mj-ea"/>
                <a:ea typeface="+mj-ea"/>
                <a:cs typeface="+mn-cs"/>
                <a:sym typeface="+mn-ea"/>
              </a:rPr>
              <a:t>Packages are official Flutter libraries, while plugins are third-party libraries</a:t>
            </a:r>
            <a:endParaRPr kumimoji="0" lang="zh-CN" altLang="en-US" sz="2000" b="0" i="0" u="none" strike="noStrike" kern="1200" cap="none" spc="0" normalizeH="0" baseline="0" noProof="0" smtClean="0">
              <a:ln>
                <a:noFill/>
              </a:ln>
              <a:solidFill>
                <a:schemeClr val="bg1"/>
              </a:solidFill>
              <a:effectLst/>
              <a:uLnTx/>
              <a:uFillTx/>
              <a:latin typeface="+mj-ea"/>
              <a:ea typeface="+mj-ea"/>
              <a:cs typeface="+mn-cs"/>
              <a:sym typeface="+mn-ea"/>
            </a:endParaRPr>
          </a:p>
        </p:txBody>
      </p:sp>
      <p:sp>
        <p:nvSpPr>
          <p:cNvPr id="7" name="矩形 37"/>
          <p:cNvSpPr>
            <a:spLocks noChangeArrowheads="1"/>
          </p:cNvSpPr>
          <p:nvPr/>
        </p:nvSpPr>
        <p:spPr bwMode="auto">
          <a:xfrm>
            <a:off x="713105" y="4736465"/>
            <a:ext cx="790892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000" b="0" i="0" u="none" strike="noStrike" kern="1200" cap="none" spc="0" normalizeH="0" baseline="0" noProof="0" smtClean="0">
                <a:ln>
                  <a:noFill/>
                </a:ln>
                <a:solidFill>
                  <a:schemeClr val="bg1"/>
                </a:solidFill>
                <a:effectLst/>
                <a:uLnTx/>
                <a:uFillTx/>
                <a:latin typeface="+mj-ea"/>
                <a:ea typeface="+mj-ea"/>
                <a:cs typeface="+mn-cs"/>
                <a:sym typeface="+mn-ea"/>
              </a:rPr>
              <a:t>Thousands of packages and plugins available on Pub.dev, the official repository</a:t>
            </a:r>
            <a:endParaRPr kumimoji="0" lang="zh-CN" altLang="en-US" sz="2000" b="0" i="0" u="none" strike="noStrike" kern="1200" cap="none" spc="0" normalizeH="0" baseline="0" noProof="0" smtClean="0">
              <a:ln>
                <a:noFill/>
              </a:ln>
              <a:solidFill>
                <a:schemeClr val="bg1"/>
              </a:solidFill>
              <a:effectLst/>
              <a:uLnTx/>
              <a:uFillTx/>
              <a:latin typeface="+mj-ea"/>
              <a:ea typeface="+mj-ea"/>
              <a:cs typeface="+mn-cs"/>
              <a:sym typeface="+mn-ea"/>
            </a:endParaRPr>
          </a:p>
        </p:txBody>
      </p:sp>
      <p:pic>
        <p:nvPicPr>
          <p:cNvPr id="8" name="Picture 7" descr="22379548_6503581"/>
          <p:cNvPicPr>
            <a:picLocks noChangeAspect="1"/>
          </p:cNvPicPr>
          <p:nvPr/>
        </p:nvPicPr>
        <p:blipFill>
          <a:blip r:embed="rId1"/>
          <a:srcRect l="766"/>
          <a:stretch>
            <a:fillRect/>
          </a:stretch>
        </p:blipFill>
        <p:spPr>
          <a:xfrm>
            <a:off x="8610600" y="3994150"/>
            <a:ext cx="3352165" cy="2651125"/>
          </a:xfrm>
          <a:prstGeom prst="roundRect">
            <a:avLst/>
          </a:prstGeom>
        </p:spPr>
      </p:pic>
      <p:pic>
        <p:nvPicPr>
          <p:cNvPr id="3" name="Picture 2" descr="Aitrich Logo_Artboard 4"/>
          <p:cNvPicPr>
            <a:picLocks noChangeAspect="1"/>
          </p:cNvPicPr>
          <p:nvPr/>
        </p:nvPicPr>
        <p:blipFill>
          <a:blip r:embed="rId2"/>
          <a:stretch>
            <a:fillRect/>
          </a:stretch>
        </p:blipFill>
        <p:spPr>
          <a:xfrm>
            <a:off x="10736580" y="-53340"/>
            <a:ext cx="1309370" cy="982980"/>
          </a:xfrm>
          <a:prstGeom prst="rect">
            <a:avLst/>
          </a:prstGeom>
        </p:spPr>
      </p:pic>
      <p:sp>
        <p:nvSpPr>
          <p:cNvPr id="13"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504825" y="3044190"/>
            <a:ext cx="208280" cy="180340"/>
          </a:xfrm>
          <a:prstGeom prst="ellipse">
            <a:avLst/>
          </a:prstGeom>
          <a:solidFill>
            <a:schemeClr val="bg1">
              <a:lumMod val="9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solidFill>
                <a:schemeClr val="bg2">
                  <a:lumMod val="75000"/>
                </a:schemeClr>
              </a:solidFill>
            </a:endParaRPr>
          </a:p>
        </p:txBody>
      </p:sp>
      <p:sp>
        <p:nvSpPr>
          <p:cNvPr id="4"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504825" y="3906520"/>
            <a:ext cx="208280" cy="180340"/>
          </a:xfrm>
          <a:prstGeom prst="ellipse">
            <a:avLst/>
          </a:prstGeom>
          <a:solidFill>
            <a:schemeClr val="bg1">
              <a:lumMod val="9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solidFill>
                <a:schemeClr val="bg2">
                  <a:lumMod val="75000"/>
                </a:schemeClr>
              </a:solidFill>
            </a:endParaRPr>
          </a:p>
        </p:txBody>
      </p:sp>
      <p:sp>
        <p:nvSpPr>
          <p:cNvPr id="9"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504825" y="4837430"/>
            <a:ext cx="208280" cy="180340"/>
          </a:xfrm>
          <a:prstGeom prst="ellipse">
            <a:avLst/>
          </a:prstGeom>
          <a:solidFill>
            <a:schemeClr val="bg1">
              <a:lumMod val="9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400">
              <a:solidFill>
                <a:schemeClr val="bg2">
                  <a:lumMod val="7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317"/>
                                        </p:tgtEl>
                                        <p:attrNameLst>
                                          <p:attrName>style.visibility</p:attrName>
                                        </p:attrNameLst>
                                      </p:cBhvr>
                                      <p:to>
                                        <p:strVal val="visible"/>
                                      </p:to>
                                    </p:set>
                                    <p:animEffect transition="in" filter="fade">
                                      <p:cBhvr>
                                        <p:cTn id="14" dur="1000"/>
                                        <p:tgtEl>
                                          <p:spTgt spid="13317"/>
                                        </p:tgtEl>
                                      </p:cBhvr>
                                    </p:animEffect>
                                    <p:anim calcmode="lin" valueType="num">
                                      <p:cBhvr>
                                        <p:cTn id="15" dur="1000" fill="hold"/>
                                        <p:tgtEl>
                                          <p:spTgt spid="13317"/>
                                        </p:tgtEl>
                                        <p:attrNameLst>
                                          <p:attrName>ppt_x</p:attrName>
                                        </p:attrNameLst>
                                      </p:cBhvr>
                                      <p:tavLst>
                                        <p:tav tm="0">
                                          <p:val>
                                            <p:strVal val="#ppt_x"/>
                                          </p:val>
                                        </p:tav>
                                        <p:tav tm="100000">
                                          <p:val>
                                            <p:strVal val="#ppt_x"/>
                                          </p:val>
                                        </p:tav>
                                      </p:tavLst>
                                    </p:anim>
                                    <p:anim calcmode="lin" valueType="num">
                                      <p:cBhvr>
                                        <p:cTn id="16" dur="1000" fill="hold"/>
                                        <p:tgtEl>
                                          <p:spTgt spid="133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6" presetClass="entr" presetSubtype="16"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circle(in)">
                                      <p:cBhvr>
                                        <p:cTn id="21" dur="20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fade">
                                      <p:cBhvr>
                                        <p:cTn id="26" dur="1000"/>
                                        <p:tgtEl>
                                          <p:spTgt spid="2"/>
                                        </p:tgtEl>
                                      </p:cBhvr>
                                    </p:animEffect>
                                    <p:anim calcmode="lin" valueType="num">
                                      <p:cBhvr>
                                        <p:cTn id="27" dur="1000" fill="hold"/>
                                        <p:tgtEl>
                                          <p:spTgt spid="2"/>
                                        </p:tgtEl>
                                        <p:attrNameLst>
                                          <p:attrName>ppt_x</p:attrName>
                                        </p:attrNameLst>
                                      </p:cBhvr>
                                      <p:tavLst>
                                        <p:tav tm="0">
                                          <p:val>
                                            <p:strVal val="#ppt_x"/>
                                          </p:val>
                                        </p:tav>
                                        <p:tav tm="100000">
                                          <p:val>
                                            <p:strVal val="#ppt_x"/>
                                          </p:val>
                                        </p:tav>
                                      </p:tavLst>
                                    </p:anim>
                                    <p:anim calcmode="lin" valueType="num">
                                      <p:cBhvr>
                                        <p:cTn id="28" dur="1000" fill="hold"/>
                                        <p:tgtEl>
                                          <p:spTgt spid="2"/>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1000"/>
                                        <p:tgtEl>
                                          <p:spTgt spid="13"/>
                                        </p:tgtEl>
                                      </p:cBhvr>
                                    </p:animEffect>
                                    <p:anim calcmode="lin" valueType="num">
                                      <p:cBhvr>
                                        <p:cTn id="32" dur="1000" fill="hold"/>
                                        <p:tgtEl>
                                          <p:spTgt spid="13"/>
                                        </p:tgtEl>
                                        <p:attrNameLst>
                                          <p:attrName>ppt_x</p:attrName>
                                        </p:attrNameLst>
                                      </p:cBhvr>
                                      <p:tavLst>
                                        <p:tav tm="0">
                                          <p:val>
                                            <p:strVal val="#ppt_x"/>
                                          </p:val>
                                        </p:tav>
                                        <p:tav tm="100000">
                                          <p:val>
                                            <p:strVal val="#ppt_x"/>
                                          </p:val>
                                        </p:tav>
                                      </p:tavLst>
                                    </p:anim>
                                    <p:anim calcmode="lin" valueType="num">
                                      <p:cBhvr>
                                        <p:cTn id="33"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3317" grpId="0"/>
      <p:bldP spid="13317" grpId="1"/>
      <p:bldP spid="6" grpId="1"/>
      <p:bldP spid="7" grpId="1"/>
      <p:bldP spid="4" grpId="1" animBg="1"/>
      <p:bldP spid="9" grpId="1" animBg="1"/>
      <p:bldP spid="2" grpId="0"/>
      <p:bldP spid="13" grpId="0" animBg="1"/>
      <p:bldP spid="2" grpId="1"/>
      <p:bldP spid="13"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effectLst>
            <a:outerShdw blurRad="50800" dist="38100" dir="2700000" algn="tl" rotWithShape="0">
              <a:prstClr val="black">
                <a:alpha val="40000"/>
              </a:prstClr>
            </a:outerShdw>
          </a:effectLst>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altLang="zh-CN" sz="4000" b="0" i="0" u="none" strike="noStrike" kern="1200" cap="none" spc="0" normalizeH="0" baseline="0" noProof="0" dirty="0">
                <a:ln>
                  <a:noFill/>
                </a:ln>
                <a:solidFill>
                  <a:schemeClr val="bg1"/>
                </a:solidFill>
                <a:effectLst/>
                <a:uLnTx/>
                <a:uFillTx/>
                <a:latin typeface="+mj-ea"/>
                <a:ea typeface="+mj-ea"/>
                <a:cs typeface="+mj-cs"/>
              </a:rPr>
              <a:t>TYPES OF PACKAGES </a:t>
            </a:r>
            <a:r>
              <a:rPr kumimoji="0" lang="en-IN" altLang="zh-CN"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AND </a:t>
            </a:r>
            <a:r>
              <a:rPr kumimoji="0" lang="en-IN" altLang="zh-CN" sz="4000" b="0" i="0" u="none" strike="noStrike" kern="1200" cap="none" spc="0" normalizeH="0" baseline="0" noProof="0" dirty="0">
                <a:ln>
                  <a:noFill/>
                </a:ln>
                <a:solidFill>
                  <a:schemeClr val="bg1"/>
                </a:solidFill>
                <a:effectLst/>
                <a:uLnTx/>
                <a:uFillTx/>
                <a:latin typeface="+mj-ea"/>
                <a:ea typeface="+mj-ea"/>
                <a:cs typeface="+mj-cs"/>
              </a:rPr>
              <a:t>PLUGINS</a:t>
            </a:r>
            <a:endParaRPr kumimoji="0" lang="en-IN" altLang="zh-CN" sz="4000" b="0" i="0" u="none" strike="noStrike" kern="1200" cap="none" spc="0" normalizeH="0" baseline="0" noProof="0" dirty="0">
              <a:ln>
                <a:noFill/>
              </a:ln>
              <a:solidFill>
                <a:schemeClr val="bg1"/>
              </a:solidFill>
              <a:effectLst/>
              <a:uLnTx/>
              <a:uFillTx/>
              <a:latin typeface="+mj-ea"/>
              <a:ea typeface="+mj-ea"/>
              <a:cs typeface="+mj-cs"/>
            </a:endParaRPr>
          </a:p>
        </p:txBody>
      </p:sp>
      <p:sp>
        <p:nvSpPr>
          <p:cNvPr id="15368" name="矩形 18"/>
          <p:cNvSpPr>
            <a:spLocks noChangeArrowheads="1"/>
          </p:cNvSpPr>
          <p:nvPr/>
        </p:nvSpPr>
        <p:spPr bwMode="auto">
          <a:xfrm>
            <a:off x="1173480" y="1922780"/>
            <a:ext cx="873760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rPr>
              <a:t>Official Flutter packages: Developed and maintained by the Flutter team</a:t>
            </a:r>
            <a:endPar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endParaRPr>
          </a:p>
        </p:txBody>
      </p:sp>
      <p:sp>
        <p:nvSpPr>
          <p:cNvPr id="4" name="矩形 18"/>
          <p:cNvSpPr>
            <a:spLocks noChangeArrowheads="1"/>
          </p:cNvSpPr>
          <p:nvPr/>
        </p:nvSpPr>
        <p:spPr bwMode="auto">
          <a:xfrm>
            <a:off x="1173480" y="2984500"/>
            <a:ext cx="925322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rPr>
              <a:t>Community-maintained packages: Created and maintained by the Flutter community</a:t>
            </a:r>
            <a:endPar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endParaRPr>
          </a:p>
        </p:txBody>
      </p:sp>
      <p:sp>
        <p:nvSpPr>
          <p:cNvPr id="6" name="矩形 18"/>
          <p:cNvSpPr>
            <a:spLocks noChangeArrowheads="1"/>
          </p:cNvSpPr>
          <p:nvPr/>
        </p:nvSpPr>
        <p:spPr bwMode="auto">
          <a:xfrm>
            <a:off x="1173480" y="4046220"/>
            <a:ext cx="788924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rPr>
              <a:t>Third-party plugins: Developed and maintained by independent developers</a:t>
            </a:r>
            <a:endPar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endParaRPr>
          </a:p>
        </p:txBody>
      </p:sp>
      <p:sp>
        <p:nvSpPr>
          <p:cNvPr id="8" name="矩形 18"/>
          <p:cNvSpPr>
            <a:spLocks noChangeArrowheads="1"/>
          </p:cNvSpPr>
          <p:nvPr/>
        </p:nvSpPr>
        <p:spPr bwMode="auto">
          <a:xfrm>
            <a:off x="998220" y="5186680"/>
            <a:ext cx="773049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smtClean="0">
                <a:ln>
                  <a:noFill/>
                </a:ln>
                <a:solidFill>
                  <a:srgbClr val="00B0F0"/>
                </a:solidFill>
                <a:effectLst/>
                <a:uLnTx/>
                <a:uFillTx/>
                <a:latin typeface="Arial" panose="020B0604020202020204" pitchFamily="34" charset="0"/>
                <a:ea typeface="+mj-ea"/>
                <a:cs typeface="Arial" panose="020B0604020202020204" pitchFamily="34" charset="0"/>
                <a:sym typeface="+mn-ea"/>
              </a:rPr>
              <a:t>Packages and plugins are categorized based on their functionality (e.g., networking, storage, navigation)</a:t>
            </a:r>
            <a:endParaRPr kumimoji="0" lang="zh-CN" altLang="en-US" sz="2400" b="0" i="0" u="none" strike="noStrike" kern="1200" cap="none" spc="0" normalizeH="0" baseline="0" noProof="0" smtClean="0">
              <a:ln>
                <a:noFill/>
              </a:ln>
              <a:solidFill>
                <a:srgbClr val="00B0F0"/>
              </a:solidFill>
              <a:effectLst/>
              <a:uLnTx/>
              <a:uFillTx/>
              <a:latin typeface="Arial" panose="020B0604020202020204" pitchFamily="34" charset="0"/>
              <a:ea typeface="+mj-ea"/>
              <a:cs typeface="Arial" panose="020B0604020202020204" pitchFamily="34" charset="0"/>
              <a:sym typeface="+mn-ea"/>
            </a:endParaRPr>
          </a:p>
        </p:txBody>
      </p:sp>
      <p:pic>
        <p:nvPicPr>
          <p:cNvPr id="100" name="Picture 99"/>
          <p:cNvPicPr/>
          <p:nvPr/>
        </p:nvPicPr>
        <p:blipFill>
          <a:blip r:embed="rId1"/>
          <a:stretch>
            <a:fillRect/>
          </a:stretch>
        </p:blipFill>
        <p:spPr>
          <a:xfrm>
            <a:off x="8903970" y="3797935"/>
            <a:ext cx="2771775" cy="2771140"/>
          </a:xfrm>
          <a:prstGeom prst="ellipse">
            <a:avLst/>
          </a:prstGeom>
          <a:noFill/>
          <a:ln w="9525">
            <a:noFill/>
          </a:ln>
        </p:spPr>
      </p:pic>
      <p:pic>
        <p:nvPicPr>
          <p:cNvPr id="2" name="Picture 1" descr="Aitrich Logo_Artboard 4"/>
          <p:cNvPicPr>
            <a:picLocks noChangeAspect="1"/>
          </p:cNvPicPr>
          <p:nvPr/>
        </p:nvPicPr>
        <p:blipFill>
          <a:blip r:embed="rId2"/>
          <a:stretch>
            <a:fillRect/>
          </a:stretch>
        </p:blipFill>
        <p:spPr>
          <a:xfrm>
            <a:off x="10736580" y="-53340"/>
            <a:ext cx="1309370" cy="982980"/>
          </a:xfrm>
          <a:prstGeom prst="rect">
            <a:avLst/>
          </a:prstGeom>
        </p:spPr>
      </p:pic>
      <p:sp>
        <p:nvSpPr>
          <p:cNvPr id="13"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838200" y="2123440"/>
            <a:ext cx="160020" cy="154305"/>
          </a:xfrm>
          <a:prstGeom prst="ellipse">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838200" y="3180715"/>
            <a:ext cx="160020" cy="154305"/>
          </a:xfrm>
          <a:prstGeom prst="ellipse">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12"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838200" y="4151630"/>
            <a:ext cx="160020" cy="154305"/>
          </a:xfrm>
          <a:prstGeom prst="ellipse">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368"/>
                                        </p:tgtEl>
                                        <p:attrNameLst>
                                          <p:attrName>style.visibility</p:attrName>
                                        </p:attrNameLst>
                                      </p:cBhvr>
                                      <p:to>
                                        <p:strVal val="visible"/>
                                      </p:to>
                                    </p:set>
                                    <p:animEffect transition="in" filter="fade">
                                      <p:cBhvr>
                                        <p:cTn id="14" dur="1000"/>
                                        <p:tgtEl>
                                          <p:spTgt spid="15368"/>
                                        </p:tgtEl>
                                      </p:cBhvr>
                                    </p:animEffect>
                                    <p:anim calcmode="lin" valueType="num">
                                      <p:cBhvr>
                                        <p:cTn id="15" dur="1000" fill="hold"/>
                                        <p:tgtEl>
                                          <p:spTgt spid="15368"/>
                                        </p:tgtEl>
                                        <p:attrNameLst>
                                          <p:attrName>ppt_x</p:attrName>
                                        </p:attrNameLst>
                                      </p:cBhvr>
                                      <p:tavLst>
                                        <p:tav tm="0">
                                          <p:val>
                                            <p:strVal val="#ppt_x"/>
                                          </p:val>
                                        </p:tav>
                                        <p:tav tm="100000">
                                          <p:val>
                                            <p:strVal val="#ppt_x"/>
                                          </p:val>
                                        </p:tav>
                                      </p:tavLst>
                                    </p:anim>
                                    <p:anim calcmode="lin" valueType="num">
                                      <p:cBhvr>
                                        <p:cTn id="16" dur="1000" fill="hold"/>
                                        <p:tgtEl>
                                          <p:spTgt spid="1536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00"/>
                                        </p:tgtEl>
                                        <p:attrNameLst>
                                          <p:attrName>style.visibility</p:attrName>
                                        </p:attrNameLst>
                                      </p:cBhvr>
                                      <p:to>
                                        <p:strVal val="visible"/>
                                      </p:to>
                                    </p:set>
                                    <p:animEffect transition="in" filter="circle(in)">
                                      <p:cBhvr>
                                        <p:cTn id="28" dur="2000"/>
                                        <p:tgtEl>
                                          <p:spTgt spid="100"/>
                                        </p:tgtEl>
                                      </p:cBhvr>
                                    </p:animEffect>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1000"/>
                                        <p:tgtEl>
                                          <p:spTgt spid="6"/>
                                        </p:tgtEl>
                                      </p:cBhvr>
                                    </p:animEffect>
                                    <p:anim calcmode="lin" valueType="num">
                                      <p:cBhvr>
                                        <p:cTn id="34" dur="1000" fill="hold"/>
                                        <p:tgtEl>
                                          <p:spTgt spid="6"/>
                                        </p:tgtEl>
                                        <p:attrNameLst>
                                          <p:attrName>ppt_x</p:attrName>
                                        </p:attrNameLst>
                                      </p:cBhvr>
                                      <p:tavLst>
                                        <p:tav tm="0">
                                          <p:val>
                                            <p:strVal val="#ppt_x"/>
                                          </p:val>
                                        </p:tav>
                                        <p:tav tm="100000">
                                          <p:val>
                                            <p:strVal val="#ppt_x"/>
                                          </p:val>
                                        </p:tav>
                                      </p:tavLst>
                                    </p:anim>
                                    <p:anim calcmode="lin" valueType="num">
                                      <p:cBhvr>
                                        <p:cTn id="3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fade">
                                      <p:cBhvr>
                                        <p:cTn id="40" dur="1000"/>
                                        <p:tgtEl>
                                          <p:spTgt spid="8"/>
                                        </p:tgtEl>
                                      </p:cBhvr>
                                    </p:animEffect>
                                    <p:anim calcmode="lin" valueType="num">
                                      <p:cBhvr>
                                        <p:cTn id="41" dur="1000" fill="hold"/>
                                        <p:tgtEl>
                                          <p:spTgt spid="8"/>
                                        </p:tgtEl>
                                        <p:attrNameLst>
                                          <p:attrName>ppt_x</p:attrName>
                                        </p:attrNameLst>
                                      </p:cBhvr>
                                      <p:tavLst>
                                        <p:tav tm="0">
                                          <p:val>
                                            <p:strVal val="#ppt_x"/>
                                          </p:val>
                                        </p:tav>
                                        <p:tav tm="100000">
                                          <p:val>
                                            <p:strVal val="#ppt_x"/>
                                          </p:val>
                                        </p:tav>
                                      </p:tavLst>
                                    </p:anim>
                                    <p:anim calcmode="lin" valueType="num">
                                      <p:cBhvr>
                                        <p:cTn id="42" dur="1000" fill="hold"/>
                                        <p:tgtEl>
                                          <p:spTgt spid="8"/>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fade">
                                      <p:cBhvr>
                                        <p:cTn id="45" dur="1000"/>
                                        <p:tgtEl>
                                          <p:spTgt spid="13"/>
                                        </p:tgtEl>
                                      </p:cBhvr>
                                    </p:animEffect>
                                    <p:anim calcmode="lin" valueType="num">
                                      <p:cBhvr>
                                        <p:cTn id="46" dur="1000" fill="hold"/>
                                        <p:tgtEl>
                                          <p:spTgt spid="13"/>
                                        </p:tgtEl>
                                        <p:attrNameLst>
                                          <p:attrName>ppt_x</p:attrName>
                                        </p:attrNameLst>
                                      </p:cBhvr>
                                      <p:tavLst>
                                        <p:tav tm="0">
                                          <p:val>
                                            <p:strVal val="#ppt_x"/>
                                          </p:val>
                                        </p:tav>
                                        <p:tav tm="100000">
                                          <p:val>
                                            <p:strVal val="#ppt_x"/>
                                          </p:val>
                                        </p:tav>
                                      </p:tavLst>
                                    </p:anim>
                                    <p:anim calcmode="lin" valueType="num">
                                      <p:cBhvr>
                                        <p:cTn id="47" dur="1000" fill="hold"/>
                                        <p:tgtEl>
                                          <p:spTgt spid="13"/>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fade">
                                      <p:cBhvr>
                                        <p:cTn id="50" dur="1000"/>
                                        <p:tgtEl>
                                          <p:spTgt spid="10"/>
                                        </p:tgtEl>
                                      </p:cBhvr>
                                    </p:animEffect>
                                    <p:anim calcmode="lin" valueType="num">
                                      <p:cBhvr>
                                        <p:cTn id="51" dur="1000" fill="hold"/>
                                        <p:tgtEl>
                                          <p:spTgt spid="10"/>
                                        </p:tgtEl>
                                        <p:attrNameLst>
                                          <p:attrName>ppt_x</p:attrName>
                                        </p:attrNameLst>
                                      </p:cBhvr>
                                      <p:tavLst>
                                        <p:tav tm="0">
                                          <p:val>
                                            <p:strVal val="#ppt_x"/>
                                          </p:val>
                                        </p:tav>
                                        <p:tav tm="100000">
                                          <p:val>
                                            <p:strVal val="#ppt_x"/>
                                          </p:val>
                                        </p:tav>
                                      </p:tavLst>
                                    </p:anim>
                                    <p:anim calcmode="lin" valueType="num">
                                      <p:cBhvr>
                                        <p:cTn id="52" dur="1000" fill="hold"/>
                                        <p:tgtEl>
                                          <p:spTgt spid="10"/>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1000"/>
                                        <p:tgtEl>
                                          <p:spTgt spid="12"/>
                                        </p:tgtEl>
                                      </p:cBhvr>
                                    </p:animEffect>
                                    <p:anim calcmode="lin" valueType="num">
                                      <p:cBhvr>
                                        <p:cTn id="56" dur="1000" fill="hold"/>
                                        <p:tgtEl>
                                          <p:spTgt spid="12"/>
                                        </p:tgtEl>
                                        <p:attrNameLst>
                                          <p:attrName>ppt_x</p:attrName>
                                        </p:attrNameLst>
                                      </p:cBhvr>
                                      <p:tavLst>
                                        <p:tav tm="0">
                                          <p:val>
                                            <p:strVal val="#ppt_x"/>
                                          </p:val>
                                        </p:tav>
                                        <p:tav tm="100000">
                                          <p:val>
                                            <p:strVal val="#ppt_x"/>
                                          </p:val>
                                        </p:tav>
                                      </p:tavLst>
                                    </p:anim>
                                    <p:anim calcmode="lin" valueType="num">
                                      <p:cBhvr>
                                        <p:cTn id="57"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5368" grpId="0"/>
      <p:bldP spid="15368" grpId="1"/>
      <p:bldP spid="4" grpId="0"/>
      <p:bldP spid="4" grpId="1"/>
      <p:bldP spid="6" grpId="0"/>
      <p:bldP spid="6" grpId="1"/>
      <p:bldP spid="8" grpId="0"/>
      <p:bldP spid="8" grpId="1"/>
      <p:bldP spid="13" grpId="0" bldLvl="0" animBg="1"/>
      <p:bldP spid="13" grpId="1" animBg="1"/>
      <p:bldP spid="10" grpId="0" bldLvl="0" animBg="1"/>
      <p:bldP spid="10" grpId="1" animBg="1"/>
      <p:bldP spid="12" grpId="0" bldLvl="0" animBg="1"/>
      <p:bldP spid="12" grpId="1"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xfrm>
            <a:off x="678180" y="225425"/>
            <a:ext cx="10515600" cy="1325563"/>
          </a:xfrm>
          <a:effectLst>
            <a:outerShdw blurRad="50800" dist="38100" dir="2700000" algn="tl" rotWithShape="0">
              <a:prstClr val="black">
                <a:alpha val="40000"/>
              </a:prstClr>
            </a:outerShdw>
          </a:effectLst>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altLang="zh-CN" sz="4000" b="0" i="0" u="none" strike="noStrike" kern="1200" cap="none" spc="0" normalizeH="0" baseline="0" noProof="0" dirty="0">
                <a:ln>
                  <a:noFill/>
                </a:ln>
                <a:solidFill>
                  <a:schemeClr val="bg1"/>
                </a:solidFill>
                <a:effectLst/>
                <a:uLnTx/>
                <a:uFillTx/>
                <a:latin typeface="+mj-ea"/>
                <a:ea typeface="+mj-ea"/>
                <a:cs typeface="+mj-cs"/>
              </a:rPr>
              <a:t>FINDING AND INSTALLING PACKAGES </a:t>
            </a:r>
            <a:r>
              <a:rPr kumimoji="0" lang="en-IN" altLang="zh-CN" sz="4000" b="0" i="0" u="none" strike="noStrike" kern="1200" cap="none" spc="0" normalizeH="0" baseline="0" noProof="0" dirty="0">
                <a:ln>
                  <a:noFill/>
                </a:ln>
                <a:solidFill>
                  <a:schemeClr val="bg1"/>
                </a:solidFill>
                <a:effectLst/>
                <a:uLnTx/>
                <a:uFillTx/>
                <a:latin typeface="Arial" panose="020B0604020202020204" pitchFamily="34" charset="0"/>
                <a:ea typeface="+mj-ea"/>
                <a:cs typeface="Arial" panose="020B0604020202020204" pitchFamily="34" charset="0"/>
              </a:rPr>
              <a:t>AND </a:t>
            </a:r>
            <a:r>
              <a:rPr kumimoji="0" lang="en-IN" altLang="zh-CN" sz="4000" b="0" i="0" u="none" strike="noStrike" kern="1200" cap="none" spc="0" normalizeH="0" baseline="0" noProof="0" dirty="0">
                <a:ln>
                  <a:noFill/>
                </a:ln>
                <a:solidFill>
                  <a:schemeClr val="bg1"/>
                </a:solidFill>
                <a:effectLst/>
                <a:uLnTx/>
                <a:uFillTx/>
                <a:latin typeface="+mj-ea"/>
                <a:ea typeface="+mj-ea"/>
                <a:cs typeface="+mj-cs"/>
              </a:rPr>
              <a:t>PLUGINS</a:t>
            </a:r>
            <a:endParaRPr kumimoji="0" lang="en-IN" altLang="zh-CN" sz="4000" b="0" i="0" u="none" strike="noStrike" kern="1200" cap="none" spc="0" normalizeH="0" baseline="0" noProof="0" dirty="0">
              <a:ln>
                <a:noFill/>
              </a:ln>
              <a:solidFill>
                <a:schemeClr val="bg1"/>
              </a:solidFill>
              <a:effectLst/>
              <a:uLnTx/>
              <a:uFillTx/>
              <a:latin typeface="+mj-ea"/>
              <a:ea typeface="+mj-ea"/>
              <a:cs typeface="+mj-cs"/>
            </a:endParaRPr>
          </a:p>
        </p:txBody>
      </p:sp>
      <p:sp>
        <p:nvSpPr>
          <p:cNvPr id="15368" name="矩形 18"/>
          <p:cNvSpPr>
            <a:spLocks noChangeArrowheads="1"/>
          </p:cNvSpPr>
          <p:nvPr/>
        </p:nvSpPr>
        <p:spPr bwMode="auto">
          <a:xfrm>
            <a:off x="965200" y="2144395"/>
            <a:ext cx="613854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rPr>
              <a:t>Search for packages and plugins on Pub.dev</a:t>
            </a:r>
            <a:endPar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endParaRPr>
          </a:p>
        </p:txBody>
      </p:sp>
      <p:sp>
        <p:nvSpPr>
          <p:cNvPr id="4" name="矩形 18"/>
          <p:cNvSpPr>
            <a:spLocks noChangeArrowheads="1"/>
          </p:cNvSpPr>
          <p:nvPr/>
        </p:nvSpPr>
        <p:spPr bwMode="auto">
          <a:xfrm>
            <a:off x="965200" y="3053715"/>
            <a:ext cx="57454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rPr>
              <a:t>Browse by category or search by keyword</a:t>
            </a:r>
            <a:r>
              <a:rPr kumimoji="0" lang="en-IN" altLang="zh-CN" sz="2400" b="0" i="0" u="none" strike="noStrike" kern="1200" cap="none" spc="0" normalizeH="0" baseline="0" noProof="0" smtClean="0">
                <a:ln>
                  <a:noFill/>
                </a:ln>
                <a:solidFill>
                  <a:srgbClr val="00B0F0"/>
                </a:solidFill>
                <a:effectLst/>
                <a:uLnTx/>
                <a:uFillTx/>
                <a:latin typeface="+mj-ea"/>
                <a:ea typeface="+mj-ea"/>
                <a:cs typeface="+mn-cs"/>
                <a:sym typeface="+mn-ea"/>
              </a:rPr>
              <a:t> </a:t>
            </a:r>
            <a:endParaRPr kumimoji="0" lang="en-IN" altLang="zh-CN" sz="2400" b="0" i="0" u="none" strike="noStrike" kern="1200" cap="none" spc="0" normalizeH="0" baseline="0" noProof="0" smtClean="0">
              <a:ln>
                <a:noFill/>
              </a:ln>
              <a:solidFill>
                <a:srgbClr val="00B0F0"/>
              </a:solidFill>
              <a:effectLst/>
              <a:uLnTx/>
              <a:uFillTx/>
              <a:latin typeface="+mj-ea"/>
              <a:ea typeface="+mj-ea"/>
              <a:cs typeface="+mn-cs"/>
              <a:sym typeface="+mn-ea"/>
            </a:endParaRPr>
          </a:p>
        </p:txBody>
      </p:sp>
      <p:sp>
        <p:nvSpPr>
          <p:cNvPr id="6" name="矩形 18"/>
          <p:cNvSpPr>
            <a:spLocks noChangeArrowheads="1"/>
          </p:cNvSpPr>
          <p:nvPr/>
        </p:nvSpPr>
        <p:spPr bwMode="auto">
          <a:xfrm>
            <a:off x="965200" y="3963035"/>
            <a:ext cx="587248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rPr>
              <a:t>Read the package documentation and reviews</a:t>
            </a:r>
            <a:endPar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endParaRPr>
          </a:p>
        </p:txBody>
      </p:sp>
      <p:sp>
        <p:nvSpPr>
          <p:cNvPr id="7" name="矩形 18"/>
          <p:cNvSpPr>
            <a:spLocks noChangeArrowheads="1"/>
          </p:cNvSpPr>
          <p:nvPr/>
        </p:nvSpPr>
        <p:spPr bwMode="auto">
          <a:xfrm>
            <a:off x="965200" y="4843145"/>
            <a:ext cx="587311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rPr>
              <a:t>Install the package or plugin using the flutter pub get command</a:t>
            </a:r>
            <a:endPar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endParaRPr>
          </a:p>
        </p:txBody>
      </p:sp>
      <p:pic>
        <p:nvPicPr>
          <p:cNvPr id="2" name="Picture 1" descr="5569517_2885174"/>
          <p:cNvPicPr>
            <a:picLocks noChangeAspect="1"/>
          </p:cNvPicPr>
          <p:nvPr/>
        </p:nvPicPr>
        <p:blipFill>
          <a:blip r:embed="rId1"/>
          <a:srcRect r="2009" b="8019"/>
          <a:stretch>
            <a:fillRect/>
          </a:stretch>
        </p:blipFill>
        <p:spPr>
          <a:xfrm>
            <a:off x="9905365" y="929640"/>
            <a:ext cx="2140585" cy="1902460"/>
          </a:xfrm>
          <a:prstGeom prst="roundRect">
            <a:avLst/>
          </a:prstGeom>
        </p:spPr>
      </p:pic>
      <p:sp>
        <p:nvSpPr>
          <p:cNvPr id="13"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678180" y="2313305"/>
            <a:ext cx="160020" cy="154305"/>
          </a:xfrm>
          <a:prstGeom prst="ellipse">
            <a:avLst/>
          </a:pr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3"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678180" y="3172460"/>
            <a:ext cx="160020" cy="154305"/>
          </a:xfrm>
          <a:prstGeom prst="ellipse">
            <a:avLst/>
          </a:pr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678180" y="4031615"/>
            <a:ext cx="160020" cy="154305"/>
          </a:xfrm>
          <a:prstGeom prst="ellipse">
            <a:avLst/>
          </a:pr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9"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678180" y="4947920"/>
            <a:ext cx="160020" cy="154305"/>
          </a:xfrm>
          <a:prstGeom prst="ellipse">
            <a:avLst/>
          </a:prstGeom>
          <a:gradFill>
            <a:gsLst>
              <a:gs pos="0">
                <a:srgbClr val="0078B6"/>
              </a:gs>
              <a:gs pos="100000">
                <a:srgbClr val="01FAFD"/>
              </a:gs>
            </a:gsLst>
            <a:lin ang="2700000" scaled="0"/>
          </a:gra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pic>
        <p:nvPicPr>
          <p:cNvPr id="10" name="Picture 9" descr="Aitrich Logo_Artboard 4"/>
          <p:cNvPicPr>
            <a:picLocks noChangeAspect="1"/>
          </p:cNvPicPr>
          <p:nvPr/>
        </p:nvPicPr>
        <p:blipFill>
          <a:blip r:embed="rId2"/>
          <a:stretch>
            <a:fillRect/>
          </a:stretch>
        </p:blipFill>
        <p:spPr>
          <a:xfrm>
            <a:off x="10736580" y="-53340"/>
            <a:ext cx="1309370" cy="982980"/>
          </a:xfrm>
          <a:prstGeom prst="rect">
            <a:avLst/>
          </a:prstGeom>
        </p:spPr>
      </p:pic>
      <p:pic>
        <p:nvPicPr>
          <p:cNvPr id="12" name="Picture 11"/>
          <p:cNvPicPr>
            <a:picLocks noChangeAspect="1"/>
          </p:cNvPicPr>
          <p:nvPr/>
        </p:nvPicPr>
        <p:blipFill>
          <a:blip r:embed="rId3"/>
          <a:stretch>
            <a:fillRect/>
          </a:stretch>
        </p:blipFill>
        <p:spPr>
          <a:xfrm>
            <a:off x="7006590" y="1860550"/>
            <a:ext cx="2403475" cy="607060"/>
          </a:xfrm>
          <a:prstGeom prst="roundRect">
            <a:avLst/>
          </a:prstGeom>
        </p:spPr>
      </p:pic>
      <p:pic>
        <p:nvPicPr>
          <p:cNvPr id="14" name="Picture 13"/>
          <p:cNvPicPr>
            <a:picLocks noChangeAspect="1"/>
          </p:cNvPicPr>
          <p:nvPr/>
        </p:nvPicPr>
        <p:blipFill>
          <a:blip r:embed="rId4"/>
          <a:srcRect t="19748"/>
          <a:stretch>
            <a:fillRect/>
          </a:stretch>
        </p:blipFill>
        <p:spPr>
          <a:xfrm>
            <a:off x="6837680" y="2821940"/>
            <a:ext cx="4464685" cy="565150"/>
          </a:xfrm>
          <a:prstGeom prst="roundRect">
            <a:avLst/>
          </a:prstGeom>
        </p:spPr>
      </p:pic>
      <p:pic>
        <p:nvPicPr>
          <p:cNvPr id="15" name="Picture 14"/>
          <p:cNvPicPr>
            <a:picLocks noChangeAspect="1"/>
          </p:cNvPicPr>
          <p:nvPr/>
        </p:nvPicPr>
        <p:blipFill>
          <a:blip r:embed="rId5"/>
          <a:stretch>
            <a:fillRect/>
          </a:stretch>
        </p:blipFill>
        <p:spPr>
          <a:xfrm>
            <a:off x="6837680" y="3369310"/>
            <a:ext cx="4465320" cy="572770"/>
          </a:xfrm>
          <a:prstGeom prst="roundRect">
            <a:avLst/>
          </a:prstGeom>
        </p:spPr>
      </p:pic>
      <p:pic>
        <p:nvPicPr>
          <p:cNvPr id="16" name="Picture 15"/>
          <p:cNvPicPr>
            <a:picLocks noChangeAspect="1"/>
          </p:cNvPicPr>
          <p:nvPr/>
        </p:nvPicPr>
        <p:blipFill>
          <a:blip r:embed="rId6"/>
          <a:stretch>
            <a:fillRect/>
          </a:stretch>
        </p:blipFill>
        <p:spPr>
          <a:xfrm>
            <a:off x="7171690" y="4185920"/>
            <a:ext cx="3752850" cy="739140"/>
          </a:xfrm>
          <a:prstGeom prst="roundRect">
            <a:avLst/>
          </a:prstGeom>
        </p:spPr>
      </p:pic>
      <p:pic>
        <p:nvPicPr>
          <p:cNvPr id="17" name="Picture 16"/>
          <p:cNvPicPr>
            <a:picLocks noChangeAspect="1"/>
          </p:cNvPicPr>
          <p:nvPr/>
        </p:nvPicPr>
        <p:blipFill>
          <a:blip r:embed="rId7"/>
          <a:stretch>
            <a:fillRect/>
          </a:stretch>
        </p:blipFill>
        <p:spPr>
          <a:xfrm>
            <a:off x="8510270" y="5083175"/>
            <a:ext cx="3383280" cy="1774825"/>
          </a:xfrm>
          <a:prstGeom prst="round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7" presetClass="entr" presetSubtype="4"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 calcmode="lin" valueType="num">
                                      <p:cBhvr additive="base">
                                        <p:cTn id="14" dur="5000" fill="hold"/>
                                        <p:tgtEl>
                                          <p:spTgt spid="2"/>
                                        </p:tgtEl>
                                        <p:attrNameLst>
                                          <p:attrName>ppt_x</p:attrName>
                                        </p:attrNameLst>
                                      </p:cBhvr>
                                      <p:tavLst>
                                        <p:tav tm="0">
                                          <p:val>
                                            <p:strVal val="#ppt_x"/>
                                          </p:val>
                                        </p:tav>
                                        <p:tav tm="100000">
                                          <p:val>
                                            <p:strVal val="#ppt_x"/>
                                          </p:val>
                                        </p:tav>
                                      </p:tavLst>
                                    </p:anim>
                                    <p:anim calcmode="lin" valueType="num">
                                      <p:cBhvr additive="base">
                                        <p:cTn id="15" dur="50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1000"/>
                                        <p:tgtEl>
                                          <p:spTgt spid="12"/>
                                        </p:tgtEl>
                                      </p:cBhvr>
                                    </p:animEffect>
                                    <p:anim calcmode="lin" valueType="num">
                                      <p:cBhvr>
                                        <p:cTn id="21" dur="1000" fill="hold"/>
                                        <p:tgtEl>
                                          <p:spTgt spid="12"/>
                                        </p:tgtEl>
                                        <p:attrNameLst>
                                          <p:attrName>ppt_x</p:attrName>
                                        </p:attrNameLst>
                                      </p:cBhvr>
                                      <p:tavLst>
                                        <p:tav tm="0">
                                          <p:val>
                                            <p:strVal val="#ppt_x"/>
                                          </p:val>
                                        </p:tav>
                                        <p:tav tm="100000">
                                          <p:val>
                                            <p:strVal val="#ppt_x"/>
                                          </p:val>
                                        </p:tav>
                                      </p:tavLst>
                                    </p:anim>
                                    <p:anim calcmode="lin" valueType="num">
                                      <p:cBhvr>
                                        <p:cTn id="22" dur="1000" fill="hold"/>
                                        <p:tgtEl>
                                          <p:spTgt spid="12"/>
                                        </p:tgtEl>
                                        <p:attrNameLst>
                                          <p:attrName>ppt_y</p:attrName>
                                        </p:attrNameLst>
                                      </p:cBhvr>
                                      <p:tavLst>
                                        <p:tav tm="0">
                                          <p:val>
                                            <p:strVal val="#ppt_y+.1"/>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5368"/>
                                        </p:tgtEl>
                                        <p:attrNameLst>
                                          <p:attrName>style.visibility</p:attrName>
                                        </p:attrNameLst>
                                      </p:cBhvr>
                                      <p:to>
                                        <p:strVal val="visible"/>
                                      </p:to>
                                    </p:set>
                                    <p:animEffect transition="in" filter="fade">
                                      <p:cBhvr>
                                        <p:cTn id="25" dur="1000"/>
                                        <p:tgtEl>
                                          <p:spTgt spid="15368"/>
                                        </p:tgtEl>
                                      </p:cBhvr>
                                    </p:animEffect>
                                    <p:anim calcmode="lin" valueType="num">
                                      <p:cBhvr>
                                        <p:cTn id="26" dur="1000" fill="hold"/>
                                        <p:tgtEl>
                                          <p:spTgt spid="15368"/>
                                        </p:tgtEl>
                                        <p:attrNameLst>
                                          <p:attrName>ppt_x</p:attrName>
                                        </p:attrNameLst>
                                      </p:cBhvr>
                                      <p:tavLst>
                                        <p:tav tm="0">
                                          <p:val>
                                            <p:strVal val="#ppt_x"/>
                                          </p:val>
                                        </p:tav>
                                        <p:tav tm="100000">
                                          <p:val>
                                            <p:strVal val="#ppt_x"/>
                                          </p:val>
                                        </p:tav>
                                      </p:tavLst>
                                    </p:anim>
                                    <p:anim calcmode="lin" valueType="num">
                                      <p:cBhvr>
                                        <p:cTn id="27" dur="1000" fill="hold"/>
                                        <p:tgtEl>
                                          <p:spTgt spid="15368"/>
                                        </p:tgtEl>
                                        <p:attrNameLst>
                                          <p:attrName>ppt_y</p:attrName>
                                        </p:attrNameLst>
                                      </p:cBhvr>
                                      <p:tavLst>
                                        <p:tav tm="0">
                                          <p:val>
                                            <p:strVal val="#ppt_y+.1"/>
                                          </p:val>
                                        </p:tav>
                                        <p:tav tm="100000">
                                          <p:val>
                                            <p:strVal val="#ppt_y"/>
                                          </p:val>
                                        </p:tav>
                                      </p:tavLst>
                                    </p:anim>
                                  </p:childTnLst>
                                </p:cTn>
                              </p:par>
                              <p:par>
                                <p:cTn id="28" presetID="42"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1000"/>
                                        <p:tgtEl>
                                          <p:spTgt spid="13"/>
                                        </p:tgtEl>
                                      </p:cBhvr>
                                    </p:animEffect>
                                    <p:anim calcmode="lin" valueType="num">
                                      <p:cBhvr>
                                        <p:cTn id="31" dur="1000" fill="hold"/>
                                        <p:tgtEl>
                                          <p:spTgt spid="13"/>
                                        </p:tgtEl>
                                        <p:attrNameLst>
                                          <p:attrName>ppt_x</p:attrName>
                                        </p:attrNameLst>
                                      </p:cBhvr>
                                      <p:tavLst>
                                        <p:tav tm="0">
                                          <p:val>
                                            <p:strVal val="#ppt_x"/>
                                          </p:val>
                                        </p:tav>
                                        <p:tav tm="100000">
                                          <p:val>
                                            <p:strVal val="#ppt_x"/>
                                          </p:val>
                                        </p:tav>
                                      </p:tavLst>
                                    </p:anim>
                                    <p:anim calcmode="lin" valueType="num">
                                      <p:cBhvr>
                                        <p:cTn id="32"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42" presetClass="entr" presetSubtype="0" fill="hold" grpId="0"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3"/>
                                        </p:tgtEl>
                                        <p:attrNameLst>
                                          <p:attrName>style.visibility</p:attrName>
                                        </p:attrNameLst>
                                      </p:cBhvr>
                                      <p:to>
                                        <p:strVal val="visible"/>
                                      </p:to>
                                    </p:set>
                                    <p:animEffect transition="in" filter="fade">
                                      <p:cBhvr>
                                        <p:cTn id="42" dur="1000"/>
                                        <p:tgtEl>
                                          <p:spTgt spid="3"/>
                                        </p:tgtEl>
                                      </p:cBhvr>
                                    </p:animEffect>
                                    <p:anim calcmode="lin" valueType="num">
                                      <p:cBhvr>
                                        <p:cTn id="43" dur="1000" fill="hold"/>
                                        <p:tgtEl>
                                          <p:spTgt spid="3"/>
                                        </p:tgtEl>
                                        <p:attrNameLst>
                                          <p:attrName>ppt_x</p:attrName>
                                        </p:attrNameLst>
                                      </p:cBhvr>
                                      <p:tavLst>
                                        <p:tav tm="0">
                                          <p:val>
                                            <p:strVal val="#ppt_x"/>
                                          </p:val>
                                        </p:tav>
                                        <p:tav tm="100000">
                                          <p:val>
                                            <p:strVal val="#ppt_x"/>
                                          </p:val>
                                        </p:tav>
                                      </p:tavLst>
                                    </p:anim>
                                    <p:anim calcmode="lin" valueType="num">
                                      <p:cBhvr>
                                        <p:cTn id="4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animEffect transition="in" filter="fade">
                                      <p:cBhvr>
                                        <p:cTn id="49" dur="1000"/>
                                        <p:tgtEl>
                                          <p:spTgt spid="6"/>
                                        </p:tgtEl>
                                      </p:cBhvr>
                                    </p:animEffect>
                                    <p:anim calcmode="lin" valueType="num">
                                      <p:cBhvr>
                                        <p:cTn id="50" dur="1000" fill="hold"/>
                                        <p:tgtEl>
                                          <p:spTgt spid="6"/>
                                        </p:tgtEl>
                                        <p:attrNameLst>
                                          <p:attrName>ppt_x</p:attrName>
                                        </p:attrNameLst>
                                      </p:cBhvr>
                                      <p:tavLst>
                                        <p:tav tm="0">
                                          <p:val>
                                            <p:strVal val="#ppt_x"/>
                                          </p:val>
                                        </p:tav>
                                        <p:tav tm="100000">
                                          <p:val>
                                            <p:strVal val="#ppt_x"/>
                                          </p:val>
                                        </p:tav>
                                      </p:tavLst>
                                    </p:anim>
                                    <p:anim calcmode="lin" valueType="num">
                                      <p:cBhvr>
                                        <p:cTn id="51" dur="1000" fill="hold"/>
                                        <p:tgtEl>
                                          <p:spTgt spid="6"/>
                                        </p:tgtEl>
                                        <p:attrNameLst>
                                          <p:attrName>ppt_y</p:attrName>
                                        </p:attrNameLst>
                                      </p:cBhvr>
                                      <p:tavLst>
                                        <p:tav tm="0">
                                          <p:val>
                                            <p:strVal val="#ppt_y+.1"/>
                                          </p:val>
                                        </p:tav>
                                        <p:tav tm="100000">
                                          <p:val>
                                            <p:strVal val="#ppt_y"/>
                                          </p:val>
                                        </p:tav>
                                      </p:tavLst>
                                    </p:anim>
                                  </p:childTnLst>
                                </p:cTn>
                              </p:par>
                              <p:par>
                                <p:cTn id="52" presetID="42" presetClass="entr" presetSubtype="0"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animEffect transition="in" filter="fade">
                                      <p:cBhvr>
                                        <p:cTn id="54" dur="1000"/>
                                        <p:tgtEl>
                                          <p:spTgt spid="8"/>
                                        </p:tgtEl>
                                      </p:cBhvr>
                                    </p:animEffect>
                                    <p:anim calcmode="lin" valueType="num">
                                      <p:cBhvr>
                                        <p:cTn id="55" dur="1000" fill="hold"/>
                                        <p:tgtEl>
                                          <p:spTgt spid="8"/>
                                        </p:tgtEl>
                                        <p:attrNameLst>
                                          <p:attrName>ppt_x</p:attrName>
                                        </p:attrNameLst>
                                      </p:cBhvr>
                                      <p:tavLst>
                                        <p:tav tm="0">
                                          <p:val>
                                            <p:strVal val="#ppt_x"/>
                                          </p:val>
                                        </p:tav>
                                        <p:tav tm="100000">
                                          <p:val>
                                            <p:strVal val="#ppt_x"/>
                                          </p:val>
                                        </p:tav>
                                      </p:tavLst>
                                    </p:anim>
                                    <p:anim calcmode="lin" valueType="num">
                                      <p:cBhvr>
                                        <p:cTn id="5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42" presetClass="entr" presetSubtype="0" fill="hold" grpId="0" nodeType="clickEffect">
                                  <p:stCondLst>
                                    <p:cond delay="0"/>
                                  </p:stCondLst>
                                  <p:childTnLst>
                                    <p:set>
                                      <p:cBhvr>
                                        <p:cTn id="60" dur="1" fill="hold">
                                          <p:stCondLst>
                                            <p:cond delay="0"/>
                                          </p:stCondLst>
                                        </p:cTn>
                                        <p:tgtEl>
                                          <p:spTgt spid="7"/>
                                        </p:tgtEl>
                                        <p:attrNameLst>
                                          <p:attrName>style.visibility</p:attrName>
                                        </p:attrNameLst>
                                      </p:cBhvr>
                                      <p:to>
                                        <p:strVal val="visible"/>
                                      </p:to>
                                    </p:set>
                                    <p:animEffect transition="in" filter="fade">
                                      <p:cBhvr>
                                        <p:cTn id="61" dur="1000"/>
                                        <p:tgtEl>
                                          <p:spTgt spid="7"/>
                                        </p:tgtEl>
                                      </p:cBhvr>
                                    </p:animEffect>
                                    <p:anim calcmode="lin" valueType="num">
                                      <p:cBhvr>
                                        <p:cTn id="62" dur="1000" fill="hold"/>
                                        <p:tgtEl>
                                          <p:spTgt spid="7"/>
                                        </p:tgtEl>
                                        <p:attrNameLst>
                                          <p:attrName>ppt_x</p:attrName>
                                        </p:attrNameLst>
                                      </p:cBhvr>
                                      <p:tavLst>
                                        <p:tav tm="0">
                                          <p:val>
                                            <p:strVal val="#ppt_x"/>
                                          </p:val>
                                        </p:tav>
                                        <p:tav tm="100000">
                                          <p:val>
                                            <p:strVal val="#ppt_x"/>
                                          </p:val>
                                        </p:tav>
                                      </p:tavLst>
                                    </p:anim>
                                    <p:anim calcmode="lin" valueType="num">
                                      <p:cBhvr>
                                        <p:cTn id="63" dur="1000" fill="hold"/>
                                        <p:tgtEl>
                                          <p:spTgt spid="7"/>
                                        </p:tgtEl>
                                        <p:attrNameLst>
                                          <p:attrName>ppt_y</p:attrName>
                                        </p:attrNameLst>
                                      </p:cBhvr>
                                      <p:tavLst>
                                        <p:tav tm="0">
                                          <p:val>
                                            <p:strVal val="#ppt_y+.1"/>
                                          </p:val>
                                        </p:tav>
                                        <p:tav tm="100000">
                                          <p:val>
                                            <p:strVal val="#ppt_y"/>
                                          </p:val>
                                        </p:tav>
                                      </p:tavLst>
                                    </p:anim>
                                  </p:childTnLst>
                                </p:cTn>
                              </p:par>
                              <p:par>
                                <p:cTn id="64" presetID="42" presetClass="entr" presetSubtype="0" fill="hold" grpId="0" nodeType="withEffect">
                                  <p:stCondLst>
                                    <p:cond delay="0"/>
                                  </p:stCondLst>
                                  <p:childTnLst>
                                    <p:set>
                                      <p:cBhvr>
                                        <p:cTn id="65" dur="1" fill="hold">
                                          <p:stCondLst>
                                            <p:cond delay="0"/>
                                          </p:stCondLst>
                                        </p:cTn>
                                        <p:tgtEl>
                                          <p:spTgt spid="9"/>
                                        </p:tgtEl>
                                        <p:attrNameLst>
                                          <p:attrName>style.visibility</p:attrName>
                                        </p:attrNameLst>
                                      </p:cBhvr>
                                      <p:to>
                                        <p:strVal val="visible"/>
                                      </p:to>
                                    </p:set>
                                    <p:animEffect transition="in" filter="fade">
                                      <p:cBhvr>
                                        <p:cTn id="66" dur="1000"/>
                                        <p:tgtEl>
                                          <p:spTgt spid="9"/>
                                        </p:tgtEl>
                                      </p:cBhvr>
                                    </p:animEffect>
                                    <p:anim calcmode="lin" valueType="num">
                                      <p:cBhvr>
                                        <p:cTn id="67" dur="1000" fill="hold"/>
                                        <p:tgtEl>
                                          <p:spTgt spid="9"/>
                                        </p:tgtEl>
                                        <p:attrNameLst>
                                          <p:attrName>ppt_x</p:attrName>
                                        </p:attrNameLst>
                                      </p:cBhvr>
                                      <p:tavLst>
                                        <p:tav tm="0">
                                          <p:val>
                                            <p:strVal val="#ppt_x"/>
                                          </p:val>
                                        </p:tav>
                                        <p:tav tm="100000">
                                          <p:val>
                                            <p:strVal val="#ppt_x"/>
                                          </p:val>
                                        </p:tav>
                                      </p:tavLst>
                                    </p:anim>
                                    <p:anim calcmode="lin" valueType="num">
                                      <p:cBhvr>
                                        <p:cTn id="68"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42" presetClass="entr" presetSubtype="0" fill="hold" nodeType="clickEffect">
                                  <p:stCondLst>
                                    <p:cond delay="0"/>
                                  </p:stCondLst>
                                  <p:childTnLst>
                                    <p:set>
                                      <p:cBhvr>
                                        <p:cTn id="72" dur="1" fill="hold">
                                          <p:stCondLst>
                                            <p:cond delay="0"/>
                                          </p:stCondLst>
                                        </p:cTn>
                                        <p:tgtEl>
                                          <p:spTgt spid="14"/>
                                        </p:tgtEl>
                                        <p:attrNameLst>
                                          <p:attrName>style.visibility</p:attrName>
                                        </p:attrNameLst>
                                      </p:cBhvr>
                                      <p:to>
                                        <p:strVal val="visible"/>
                                      </p:to>
                                    </p:set>
                                    <p:animEffect transition="in" filter="fade">
                                      <p:cBhvr>
                                        <p:cTn id="73" dur="1000"/>
                                        <p:tgtEl>
                                          <p:spTgt spid="14"/>
                                        </p:tgtEl>
                                      </p:cBhvr>
                                    </p:animEffect>
                                    <p:anim calcmode="lin" valueType="num">
                                      <p:cBhvr>
                                        <p:cTn id="74" dur="1000" fill="hold"/>
                                        <p:tgtEl>
                                          <p:spTgt spid="14"/>
                                        </p:tgtEl>
                                        <p:attrNameLst>
                                          <p:attrName>ppt_x</p:attrName>
                                        </p:attrNameLst>
                                      </p:cBhvr>
                                      <p:tavLst>
                                        <p:tav tm="0">
                                          <p:val>
                                            <p:strVal val="#ppt_x"/>
                                          </p:val>
                                        </p:tav>
                                        <p:tav tm="100000">
                                          <p:val>
                                            <p:strVal val="#ppt_x"/>
                                          </p:val>
                                        </p:tav>
                                      </p:tavLst>
                                    </p:anim>
                                    <p:anim calcmode="lin" valueType="num">
                                      <p:cBhvr>
                                        <p:cTn id="75" dur="1000" fill="hold"/>
                                        <p:tgtEl>
                                          <p:spTgt spid="14"/>
                                        </p:tgtEl>
                                        <p:attrNameLst>
                                          <p:attrName>ppt_y</p:attrName>
                                        </p:attrNameLst>
                                      </p:cBhvr>
                                      <p:tavLst>
                                        <p:tav tm="0">
                                          <p:val>
                                            <p:strVal val="#ppt_y+.1"/>
                                          </p:val>
                                        </p:tav>
                                        <p:tav tm="100000">
                                          <p:val>
                                            <p:strVal val="#ppt_y"/>
                                          </p:val>
                                        </p:tav>
                                      </p:tavLst>
                                    </p:anim>
                                  </p:childTnLst>
                                </p:cTn>
                              </p:par>
                              <p:par>
                                <p:cTn id="76" presetID="42" presetClass="entr" presetSubtype="0" fill="hold" nodeType="withEffect">
                                  <p:stCondLst>
                                    <p:cond delay="0"/>
                                  </p:stCondLst>
                                  <p:childTnLst>
                                    <p:set>
                                      <p:cBhvr>
                                        <p:cTn id="77" dur="1" fill="hold">
                                          <p:stCondLst>
                                            <p:cond delay="0"/>
                                          </p:stCondLst>
                                        </p:cTn>
                                        <p:tgtEl>
                                          <p:spTgt spid="15"/>
                                        </p:tgtEl>
                                        <p:attrNameLst>
                                          <p:attrName>style.visibility</p:attrName>
                                        </p:attrNameLst>
                                      </p:cBhvr>
                                      <p:to>
                                        <p:strVal val="visible"/>
                                      </p:to>
                                    </p:set>
                                    <p:animEffect transition="in" filter="fade">
                                      <p:cBhvr>
                                        <p:cTn id="78" dur="1000"/>
                                        <p:tgtEl>
                                          <p:spTgt spid="15"/>
                                        </p:tgtEl>
                                      </p:cBhvr>
                                    </p:animEffect>
                                    <p:anim calcmode="lin" valueType="num">
                                      <p:cBhvr>
                                        <p:cTn id="79" dur="1000" fill="hold"/>
                                        <p:tgtEl>
                                          <p:spTgt spid="15"/>
                                        </p:tgtEl>
                                        <p:attrNameLst>
                                          <p:attrName>ppt_x</p:attrName>
                                        </p:attrNameLst>
                                      </p:cBhvr>
                                      <p:tavLst>
                                        <p:tav tm="0">
                                          <p:val>
                                            <p:strVal val="#ppt_x"/>
                                          </p:val>
                                        </p:tav>
                                        <p:tav tm="100000">
                                          <p:val>
                                            <p:strVal val="#ppt_x"/>
                                          </p:val>
                                        </p:tav>
                                      </p:tavLst>
                                    </p:anim>
                                    <p:anim calcmode="lin" valueType="num">
                                      <p:cBhvr>
                                        <p:cTn id="8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16"/>
                                        </p:tgtEl>
                                        <p:attrNameLst>
                                          <p:attrName>style.visibility</p:attrName>
                                        </p:attrNameLst>
                                      </p:cBhvr>
                                      <p:to>
                                        <p:strVal val="visible"/>
                                      </p:to>
                                    </p:set>
                                    <p:animEffect transition="in" filter="fade">
                                      <p:cBhvr>
                                        <p:cTn id="85" dur="1000"/>
                                        <p:tgtEl>
                                          <p:spTgt spid="16"/>
                                        </p:tgtEl>
                                      </p:cBhvr>
                                    </p:animEffect>
                                    <p:anim calcmode="lin" valueType="num">
                                      <p:cBhvr>
                                        <p:cTn id="86" dur="1000" fill="hold"/>
                                        <p:tgtEl>
                                          <p:spTgt spid="16"/>
                                        </p:tgtEl>
                                        <p:attrNameLst>
                                          <p:attrName>ppt_x</p:attrName>
                                        </p:attrNameLst>
                                      </p:cBhvr>
                                      <p:tavLst>
                                        <p:tav tm="0">
                                          <p:val>
                                            <p:strVal val="#ppt_x"/>
                                          </p:val>
                                        </p:tav>
                                        <p:tav tm="100000">
                                          <p:val>
                                            <p:strVal val="#ppt_x"/>
                                          </p:val>
                                        </p:tav>
                                      </p:tavLst>
                                    </p:anim>
                                    <p:anim calcmode="lin" valueType="num">
                                      <p:cBhvr>
                                        <p:cTn id="8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fade">
                                      <p:cBhvr>
                                        <p:cTn id="92" dur="1000"/>
                                        <p:tgtEl>
                                          <p:spTgt spid="17"/>
                                        </p:tgtEl>
                                      </p:cBhvr>
                                    </p:animEffect>
                                    <p:anim calcmode="lin" valueType="num">
                                      <p:cBhvr>
                                        <p:cTn id="93" dur="1000" fill="hold"/>
                                        <p:tgtEl>
                                          <p:spTgt spid="17"/>
                                        </p:tgtEl>
                                        <p:attrNameLst>
                                          <p:attrName>ppt_x</p:attrName>
                                        </p:attrNameLst>
                                      </p:cBhvr>
                                      <p:tavLst>
                                        <p:tav tm="0">
                                          <p:val>
                                            <p:strVal val="#ppt_x"/>
                                          </p:val>
                                        </p:tav>
                                        <p:tav tm="100000">
                                          <p:val>
                                            <p:strVal val="#ppt_x"/>
                                          </p:val>
                                        </p:tav>
                                      </p:tavLst>
                                    </p:anim>
                                    <p:anim calcmode="lin" valueType="num">
                                      <p:cBhvr>
                                        <p:cTn id="94"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15368" grpId="0"/>
      <p:bldP spid="13" grpId="0" animBg="1"/>
      <p:bldP spid="15368" grpId="1"/>
      <p:bldP spid="13" grpId="1" animBg="1"/>
      <p:bldP spid="4" grpId="0"/>
      <p:bldP spid="3" grpId="0" animBg="1"/>
      <p:bldP spid="4" grpId="1"/>
      <p:bldP spid="3" grpId="1" animBg="1"/>
      <p:bldP spid="6" grpId="0"/>
      <p:bldP spid="8" grpId="0" animBg="1"/>
      <p:bldP spid="6" grpId="1"/>
      <p:bldP spid="8" grpId="1" animBg="1"/>
      <p:bldP spid="7" grpId="0"/>
      <p:bldP spid="9" grpId="0" animBg="1"/>
      <p:bldP spid="7" grpId="1"/>
      <p:bldP spid="9"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391" name="矩形 39"/>
          <p:cNvSpPr>
            <a:spLocks noChangeArrowheads="1"/>
          </p:cNvSpPr>
          <p:nvPr/>
        </p:nvSpPr>
        <p:spPr bwMode="auto">
          <a:xfrm>
            <a:off x="1004570" y="3119120"/>
            <a:ext cx="58680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rPr>
              <a:t>Import the plugin in your code</a:t>
            </a:r>
            <a:endPar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endParaRPr>
          </a:p>
        </p:txBody>
      </p:sp>
      <p:sp>
        <p:nvSpPr>
          <p:cNvPr id="16393" name="矩形 39"/>
          <p:cNvSpPr>
            <a:spLocks noChangeArrowheads="1"/>
          </p:cNvSpPr>
          <p:nvPr/>
        </p:nvSpPr>
        <p:spPr bwMode="auto">
          <a:xfrm>
            <a:off x="1004570" y="4881880"/>
            <a:ext cx="533908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rPr>
              <a:t>Use the plugin </a:t>
            </a:r>
            <a:r>
              <a:rPr kumimoji="0" lang="en-IN" altLang="zh-CN" sz="2400" b="0" i="0" u="none" strike="noStrike" kern="1200" cap="none" spc="0" normalizeH="0" baseline="0" noProof="0" smtClean="0">
                <a:ln>
                  <a:noFill/>
                </a:ln>
                <a:solidFill>
                  <a:srgbClr val="00B0F0"/>
                </a:solidFill>
                <a:effectLst/>
                <a:uLnTx/>
                <a:uFillTx/>
                <a:latin typeface="+mj-ea"/>
                <a:ea typeface="+mj-ea"/>
                <a:cs typeface="+mn-cs"/>
                <a:sym typeface="+mn-ea"/>
              </a:rPr>
              <a:t>methods </a:t>
            </a:r>
            <a:r>
              <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rPr>
              <a:t>in your code</a:t>
            </a:r>
            <a:endPar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endParaRPr>
          </a:p>
        </p:txBody>
      </p:sp>
      <p:sp>
        <p:nvSpPr>
          <p:cNvPr id="16395" name="矩形 39"/>
          <p:cNvSpPr>
            <a:spLocks noChangeArrowheads="1"/>
          </p:cNvSpPr>
          <p:nvPr/>
        </p:nvSpPr>
        <p:spPr bwMode="auto">
          <a:xfrm>
            <a:off x="1004570" y="2249805"/>
            <a:ext cx="5765165"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rPr>
              <a:t>Add the plugin to your pubspec.yaml file</a:t>
            </a:r>
            <a:endPar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endParaRPr>
          </a:p>
        </p:txBody>
      </p:sp>
      <p:sp>
        <p:nvSpPr>
          <p:cNvPr id="16397" name="矩形 39"/>
          <p:cNvSpPr>
            <a:spLocks noChangeArrowheads="1"/>
          </p:cNvSpPr>
          <p:nvPr/>
        </p:nvSpPr>
        <p:spPr bwMode="auto">
          <a:xfrm>
            <a:off x="1004570" y="4000500"/>
            <a:ext cx="50914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rPr>
              <a:t>Configure the plugin</a:t>
            </a:r>
            <a:endParaRPr kumimoji="0" lang="zh-CN" altLang="en-US" sz="2400" b="0" i="0" u="none" strike="noStrike" kern="1200" cap="none" spc="0" normalizeH="0" baseline="0" noProof="0" smtClean="0">
              <a:ln>
                <a:noFill/>
              </a:ln>
              <a:solidFill>
                <a:srgbClr val="00B0F0"/>
              </a:solidFill>
              <a:effectLst/>
              <a:uLnTx/>
              <a:uFillTx/>
              <a:latin typeface="+mj-ea"/>
              <a:ea typeface="+mj-ea"/>
              <a:cs typeface="+mn-cs"/>
              <a:sym typeface="+mn-ea"/>
            </a:endParaRPr>
          </a:p>
        </p:txBody>
      </p:sp>
      <p:sp>
        <p:nvSpPr>
          <p:cNvPr id="13"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678180" y="2372360"/>
            <a:ext cx="160020" cy="154305"/>
          </a:xfrm>
          <a:prstGeom prst="ellipse">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6"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678180" y="3304540"/>
            <a:ext cx="160020" cy="154305"/>
          </a:xfrm>
          <a:prstGeom prst="ellipse">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8"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678180" y="4123055"/>
            <a:ext cx="160020" cy="154305"/>
          </a:xfrm>
          <a:prstGeom prst="ellipse">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9"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678180" y="5003800"/>
            <a:ext cx="160020" cy="154305"/>
          </a:xfrm>
          <a:prstGeom prst="ellipse">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pic>
        <p:nvPicPr>
          <p:cNvPr id="101" name="Picture 100"/>
          <p:cNvPicPr/>
          <p:nvPr/>
        </p:nvPicPr>
        <p:blipFill>
          <a:blip r:embed="rId1"/>
          <a:srcRect t="13542"/>
          <a:stretch>
            <a:fillRect/>
          </a:stretch>
        </p:blipFill>
        <p:spPr>
          <a:xfrm>
            <a:off x="9848215" y="1057910"/>
            <a:ext cx="2254885" cy="1894840"/>
          </a:xfrm>
          <a:prstGeom prst="ellipse">
            <a:avLst/>
          </a:prstGeom>
          <a:noFill/>
          <a:ln w="9525">
            <a:noFill/>
          </a:ln>
        </p:spPr>
      </p:pic>
      <p:pic>
        <p:nvPicPr>
          <p:cNvPr id="3" name="Picture 2" descr="Aitrich Logo_Artboard 4"/>
          <p:cNvPicPr>
            <a:picLocks noChangeAspect="1"/>
          </p:cNvPicPr>
          <p:nvPr/>
        </p:nvPicPr>
        <p:blipFill>
          <a:blip r:embed="rId2"/>
          <a:stretch>
            <a:fillRect/>
          </a:stretch>
        </p:blipFill>
        <p:spPr>
          <a:xfrm>
            <a:off x="10736580" y="-53340"/>
            <a:ext cx="1309370" cy="982980"/>
          </a:xfrm>
          <a:prstGeom prst="rect">
            <a:avLst/>
          </a:prstGeom>
        </p:spPr>
      </p:pic>
      <p:pic>
        <p:nvPicPr>
          <p:cNvPr id="2" name="Picture 1"/>
          <p:cNvPicPr>
            <a:picLocks noChangeAspect="1"/>
          </p:cNvPicPr>
          <p:nvPr/>
        </p:nvPicPr>
        <p:blipFill>
          <a:blip r:embed="rId3"/>
          <a:stretch>
            <a:fillRect/>
          </a:stretch>
        </p:blipFill>
        <p:spPr>
          <a:xfrm>
            <a:off x="6872605" y="2000250"/>
            <a:ext cx="2379980" cy="952500"/>
          </a:xfrm>
          <a:prstGeom prst="roundRect">
            <a:avLst/>
          </a:prstGeom>
        </p:spPr>
      </p:pic>
      <p:pic>
        <p:nvPicPr>
          <p:cNvPr id="4" name="Picture 3"/>
          <p:cNvPicPr>
            <a:picLocks noChangeAspect="1"/>
          </p:cNvPicPr>
          <p:nvPr/>
        </p:nvPicPr>
        <p:blipFill>
          <a:blip r:embed="rId4"/>
          <a:srcRect b="50743"/>
          <a:stretch>
            <a:fillRect/>
          </a:stretch>
        </p:blipFill>
        <p:spPr>
          <a:xfrm>
            <a:off x="6639560" y="3329305"/>
            <a:ext cx="4939030" cy="379095"/>
          </a:xfrm>
          <a:prstGeom prst="roundRect">
            <a:avLst/>
          </a:prstGeom>
        </p:spPr>
      </p:pic>
      <p:pic>
        <p:nvPicPr>
          <p:cNvPr id="7" name="Picture 6"/>
          <p:cNvPicPr>
            <a:picLocks noChangeAspect="1"/>
          </p:cNvPicPr>
          <p:nvPr/>
        </p:nvPicPr>
        <p:blipFill>
          <a:blip r:embed="rId5"/>
          <a:stretch>
            <a:fillRect/>
          </a:stretch>
        </p:blipFill>
        <p:spPr>
          <a:xfrm>
            <a:off x="8362950" y="3859530"/>
            <a:ext cx="3215640" cy="2209800"/>
          </a:xfrm>
          <a:prstGeom prst="roundRect">
            <a:avLst/>
          </a:prstGeom>
        </p:spPr>
      </p:pic>
      <p:sp>
        <p:nvSpPr>
          <p:cNvPr id="5" name="标题 4"/>
          <p:cNvSpPr>
            <a:spLocks noGrp="1"/>
          </p:cNvSpPr>
          <p:nvPr>
            <p:ph type="title"/>
          </p:nvPr>
        </p:nvSpPr>
        <p:spPr>
          <a:xfrm>
            <a:off x="908050" y="355600"/>
            <a:ext cx="10515600" cy="1325563"/>
          </a:xfrm>
          <a:effectLst>
            <a:outerShdw blurRad="50800" dist="38100" dir="2700000" algn="tl" rotWithShape="0">
              <a:prstClr val="black">
                <a:alpha val="40000"/>
              </a:prstClr>
            </a:outerShdw>
          </a:effectLst>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ea"/>
                <a:ea typeface="+mj-ea"/>
                <a:cs typeface="+mj-cs"/>
              </a:rPr>
              <a:t>Integrating Third-Party Plugins</a:t>
            </a:r>
            <a:endParaRPr kumimoji="0" lang="en-US" altLang="zh-CN" sz="4000" b="0" i="0" u="none" strike="noStrike" kern="1200" cap="all" spc="0" normalizeH="0" baseline="0" noProof="0" dirty="0">
              <a:ln>
                <a:noFill/>
              </a:ln>
              <a:solidFill>
                <a:schemeClr val="bg1"/>
              </a:solidFill>
              <a:effectLst/>
              <a:uLnTx/>
              <a:uFillTx/>
              <a:latin typeface="+mj-ea"/>
              <a:ea typeface="+mj-ea"/>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 presetClass="entr" presetSubtype="16" fill="hold" nodeType="clickEffect">
                                  <p:stCondLst>
                                    <p:cond delay="0"/>
                                  </p:stCondLst>
                                  <p:childTnLst>
                                    <p:set>
                                      <p:cBhvr>
                                        <p:cTn id="13" dur="1" fill="hold">
                                          <p:stCondLst>
                                            <p:cond delay="0"/>
                                          </p:stCondLst>
                                        </p:cTn>
                                        <p:tgtEl>
                                          <p:spTgt spid="101"/>
                                        </p:tgtEl>
                                        <p:attrNameLst>
                                          <p:attrName>style.visibility</p:attrName>
                                        </p:attrNameLst>
                                      </p:cBhvr>
                                      <p:to>
                                        <p:strVal val="visible"/>
                                      </p:to>
                                    </p:set>
                                    <p:animEffect transition="in" filter="box(in)">
                                      <p:cBhvr>
                                        <p:cTn id="14" dur="2000"/>
                                        <p:tgtEl>
                                          <p:spTgt spid="101"/>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6395"/>
                                        </p:tgtEl>
                                        <p:attrNameLst>
                                          <p:attrName>style.visibility</p:attrName>
                                        </p:attrNameLst>
                                      </p:cBhvr>
                                      <p:to>
                                        <p:strVal val="visible"/>
                                      </p:to>
                                    </p:set>
                                    <p:animEffect transition="in" filter="fade">
                                      <p:cBhvr>
                                        <p:cTn id="19" dur="1000"/>
                                        <p:tgtEl>
                                          <p:spTgt spid="16395"/>
                                        </p:tgtEl>
                                      </p:cBhvr>
                                    </p:animEffect>
                                    <p:anim calcmode="lin" valueType="num">
                                      <p:cBhvr>
                                        <p:cTn id="20" dur="1000" fill="hold"/>
                                        <p:tgtEl>
                                          <p:spTgt spid="16395"/>
                                        </p:tgtEl>
                                        <p:attrNameLst>
                                          <p:attrName>ppt_x</p:attrName>
                                        </p:attrNameLst>
                                      </p:cBhvr>
                                      <p:tavLst>
                                        <p:tav tm="0">
                                          <p:val>
                                            <p:strVal val="#ppt_x"/>
                                          </p:val>
                                        </p:tav>
                                        <p:tav tm="100000">
                                          <p:val>
                                            <p:strVal val="#ppt_x"/>
                                          </p:val>
                                        </p:tav>
                                      </p:tavLst>
                                    </p:anim>
                                    <p:anim calcmode="lin" valueType="num">
                                      <p:cBhvr>
                                        <p:cTn id="21" dur="1000" fill="hold"/>
                                        <p:tgtEl>
                                          <p:spTgt spid="16395"/>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1000"/>
                                        <p:tgtEl>
                                          <p:spTgt spid="13"/>
                                        </p:tgtEl>
                                      </p:cBhvr>
                                    </p:animEffect>
                                    <p:anim calcmode="lin" valueType="num">
                                      <p:cBhvr>
                                        <p:cTn id="25" dur="1000" fill="hold"/>
                                        <p:tgtEl>
                                          <p:spTgt spid="13"/>
                                        </p:tgtEl>
                                        <p:attrNameLst>
                                          <p:attrName>ppt_x</p:attrName>
                                        </p:attrNameLst>
                                      </p:cBhvr>
                                      <p:tavLst>
                                        <p:tav tm="0">
                                          <p:val>
                                            <p:strVal val="#ppt_x"/>
                                          </p:val>
                                        </p:tav>
                                        <p:tav tm="100000">
                                          <p:val>
                                            <p:strVal val="#ppt_x"/>
                                          </p:val>
                                        </p:tav>
                                      </p:tavLst>
                                    </p:anim>
                                    <p:anim calcmode="lin" valueType="num">
                                      <p:cBhvr>
                                        <p:cTn id="26" dur="1000" fill="hold"/>
                                        <p:tgtEl>
                                          <p:spTgt spid="13"/>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2"/>
                                        </p:tgtEl>
                                        <p:attrNameLst>
                                          <p:attrName>style.visibility</p:attrName>
                                        </p:attrNameLst>
                                      </p:cBhvr>
                                      <p:to>
                                        <p:strVal val="visible"/>
                                      </p:to>
                                    </p:set>
                                    <p:animEffect transition="in" filter="fade">
                                      <p:cBhvr>
                                        <p:cTn id="29" dur="1000"/>
                                        <p:tgtEl>
                                          <p:spTgt spid="2"/>
                                        </p:tgtEl>
                                      </p:cBhvr>
                                    </p:animEffect>
                                    <p:anim calcmode="lin" valueType="num">
                                      <p:cBhvr>
                                        <p:cTn id="30" dur="1000" fill="hold"/>
                                        <p:tgtEl>
                                          <p:spTgt spid="2"/>
                                        </p:tgtEl>
                                        <p:attrNameLst>
                                          <p:attrName>ppt_x</p:attrName>
                                        </p:attrNameLst>
                                      </p:cBhvr>
                                      <p:tavLst>
                                        <p:tav tm="0">
                                          <p:val>
                                            <p:strVal val="#ppt_x"/>
                                          </p:val>
                                        </p:tav>
                                        <p:tav tm="100000">
                                          <p:val>
                                            <p:strVal val="#ppt_x"/>
                                          </p:val>
                                        </p:tav>
                                      </p:tavLst>
                                    </p:anim>
                                    <p:anim calcmode="lin" valueType="num">
                                      <p:cBhvr>
                                        <p:cTn id="31"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1000"/>
                                        <p:tgtEl>
                                          <p:spTgt spid="7"/>
                                        </p:tgtEl>
                                      </p:cBhvr>
                                    </p:animEffect>
                                    <p:anim calcmode="lin" valueType="num">
                                      <p:cBhvr>
                                        <p:cTn id="37" dur="1000" fill="hold"/>
                                        <p:tgtEl>
                                          <p:spTgt spid="7"/>
                                        </p:tgtEl>
                                        <p:attrNameLst>
                                          <p:attrName>ppt_x</p:attrName>
                                        </p:attrNameLst>
                                      </p:cBhvr>
                                      <p:tavLst>
                                        <p:tav tm="0">
                                          <p:val>
                                            <p:strVal val="#ppt_x"/>
                                          </p:val>
                                        </p:tav>
                                        <p:tav tm="100000">
                                          <p:val>
                                            <p:strVal val="#ppt_x"/>
                                          </p:val>
                                        </p:tav>
                                      </p:tavLst>
                                    </p:anim>
                                    <p:anim calcmode="lin" valueType="num">
                                      <p:cBhvr>
                                        <p:cTn id="38"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16391"/>
                                        </p:tgtEl>
                                        <p:attrNameLst>
                                          <p:attrName>style.visibility</p:attrName>
                                        </p:attrNameLst>
                                      </p:cBhvr>
                                      <p:to>
                                        <p:strVal val="visible"/>
                                      </p:to>
                                    </p:set>
                                    <p:animEffect transition="in" filter="fade">
                                      <p:cBhvr>
                                        <p:cTn id="43" dur="1000"/>
                                        <p:tgtEl>
                                          <p:spTgt spid="16391"/>
                                        </p:tgtEl>
                                      </p:cBhvr>
                                    </p:animEffect>
                                    <p:anim calcmode="lin" valueType="num">
                                      <p:cBhvr>
                                        <p:cTn id="44" dur="1000" fill="hold"/>
                                        <p:tgtEl>
                                          <p:spTgt spid="16391"/>
                                        </p:tgtEl>
                                        <p:attrNameLst>
                                          <p:attrName>ppt_x</p:attrName>
                                        </p:attrNameLst>
                                      </p:cBhvr>
                                      <p:tavLst>
                                        <p:tav tm="0">
                                          <p:val>
                                            <p:strVal val="#ppt_x"/>
                                          </p:val>
                                        </p:tav>
                                        <p:tav tm="100000">
                                          <p:val>
                                            <p:strVal val="#ppt_x"/>
                                          </p:val>
                                        </p:tav>
                                      </p:tavLst>
                                    </p:anim>
                                    <p:anim calcmode="lin" valueType="num">
                                      <p:cBhvr>
                                        <p:cTn id="45" dur="1000" fill="hold"/>
                                        <p:tgtEl>
                                          <p:spTgt spid="16391"/>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fade">
                                      <p:cBhvr>
                                        <p:cTn id="48" dur="1000"/>
                                        <p:tgtEl>
                                          <p:spTgt spid="6"/>
                                        </p:tgtEl>
                                      </p:cBhvr>
                                    </p:animEffect>
                                    <p:anim calcmode="lin" valueType="num">
                                      <p:cBhvr>
                                        <p:cTn id="49" dur="1000" fill="hold"/>
                                        <p:tgtEl>
                                          <p:spTgt spid="6"/>
                                        </p:tgtEl>
                                        <p:attrNameLst>
                                          <p:attrName>ppt_x</p:attrName>
                                        </p:attrNameLst>
                                      </p:cBhvr>
                                      <p:tavLst>
                                        <p:tav tm="0">
                                          <p:val>
                                            <p:strVal val="#ppt_x"/>
                                          </p:val>
                                        </p:tav>
                                        <p:tav tm="100000">
                                          <p:val>
                                            <p:strVal val="#ppt_x"/>
                                          </p:val>
                                        </p:tav>
                                      </p:tavLst>
                                    </p:anim>
                                    <p:anim calcmode="lin" valueType="num">
                                      <p:cBhvr>
                                        <p:cTn id="50" dur="1000" fill="hold"/>
                                        <p:tgtEl>
                                          <p:spTgt spid="6"/>
                                        </p:tgtEl>
                                        <p:attrNameLst>
                                          <p:attrName>ppt_y</p:attrName>
                                        </p:attrNameLst>
                                      </p:cBhvr>
                                      <p:tavLst>
                                        <p:tav tm="0">
                                          <p:val>
                                            <p:strVal val="#ppt_y+.1"/>
                                          </p:val>
                                        </p:tav>
                                        <p:tav tm="100000">
                                          <p:val>
                                            <p:strVal val="#ppt_y"/>
                                          </p:val>
                                        </p:tav>
                                      </p:tavLst>
                                    </p:anim>
                                  </p:childTnLst>
                                </p:cTn>
                              </p:par>
                              <p:par>
                                <p:cTn id="51" presetID="42" presetClass="entr" presetSubtype="0" fill="hold" nodeType="withEffect">
                                  <p:stCondLst>
                                    <p:cond delay="0"/>
                                  </p:stCondLst>
                                  <p:childTnLst>
                                    <p:set>
                                      <p:cBhvr>
                                        <p:cTn id="52" dur="1" fill="hold">
                                          <p:stCondLst>
                                            <p:cond delay="0"/>
                                          </p:stCondLst>
                                        </p:cTn>
                                        <p:tgtEl>
                                          <p:spTgt spid="4"/>
                                        </p:tgtEl>
                                        <p:attrNameLst>
                                          <p:attrName>style.visibility</p:attrName>
                                        </p:attrNameLst>
                                      </p:cBhvr>
                                      <p:to>
                                        <p:strVal val="visible"/>
                                      </p:to>
                                    </p:set>
                                    <p:animEffect transition="in" filter="fade">
                                      <p:cBhvr>
                                        <p:cTn id="53" dur="1000"/>
                                        <p:tgtEl>
                                          <p:spTgt spid="4"/>
                                        </p:tgtEl>
                                      </p:cBhvr>
                                    </p:animEffect>
                                    <p:anim calcmode="lin" valueType="num">
                                      <p:cBhvr>
                                        <p:cTn id="54" dur="1000" fill="hold"/>
                                        <p:tgtEl>
                                          <p:spTgt spid="4"/>
                                        </p:tgtEl>
                                        <p:attrNameLst>
                                          <p:attrName>ppt_x</p:attrName>
                                        </p:attrNameLst>
                                      </p:cBhvr>
                                      <p:tavLst>
                                        <p:tav tm="0">
                                          <p:val>
                                            <p:strVal val="#ppt_x"/>
                                          </p:val>
                                        </p:tav>
                                        <p:tav tm="100000">
                                          <p:val>
                                            <p:strVal val="#ppt_x"/>
                                          </p:val>
                                        </p:tav>
                                      </p:tavLst>
                                    </p:anim>
                                    <p:anim calcmode="lin" valueType="num">
                                      <p:cBhvr>
                                        <p:cTn id="5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6397"/>
                                        </p:tgtEl>
                                        <p:attrNameLst>
                                          <p:attrName>style.visibility</p:attrName>
                                        </p:attrNameLst>
                                      </p:cBhvr>
                                      <p:to>
                                        <p:strVal val="visible"/>
                                      </p:to>
                                    </p:set>
                                    <p:animEffect transition="in" filter="fade">
                                      <p:cBhvr>
                                        <p:cTn id="60" dur="1000"/>
                                        <p:tgtEl>
                                          <p:spTgt spid="16397"/>
                                        </p:tgtEl>
                                      </p:cBhvr>
                                    </p:animEffect>
                                    <p:anim calcmode="lin" valueType="num">
                                      <p:cBhvr>
                                        <p:cTn id="61" dur="1000" fill="hold"/>
                                        <p:tgtEl>
                                          <p:spTgt spid="16397"/>
                                        </p:tgtEl>
                                        <p:attrNameLst>
                                          <p:attrName>ppt_x</p:attrName>
                                        </p:attrNameLst>
                                      </p:cBhvr>
                                      <p:tavLst>
                                        <p:tav tm="0">
                                          <p:val>
                                            <p:strVal val="#ppt_x"/>
                                          </p:val>
                                        </p:tav>
                                        <p:tav tm="100000">
                                          <p:val>
                                            <p:strVal val="#ppt_x"/>
                                          </p:val>
                                        </p:tav>
                                      </p:tavLst>
                                    </p:anim>
                                    <p:anim calcmode="lin" valueType="num">
                                      <p:cBhvr>
                                        <p:cTn id="62" dur="1000" fill="hold"/>
                                        <p:tgtEl>
                                          <p:spTgt spid="16397"/>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0"/>
                                  </p:stCondLst>
                                  <p:childTnLst>
                                    <p:set>
                                      <p:cBhvr>
                                        <p:cTn id="64" dur="1" fill="hold">
                                          <p:stCondLst>
                                            <p:cond delay="0"/>
                                          </p:stCondLst>
                                        </p:cTn>
                                        <p:tgtEl>
                                          <p:spTgt spid="8"/>
                                        </p:tgtEl>
                                        <p:attrNameLst>
                                          <p:attrName>style.visibility</p:attrName>
                                        </p:attrNameLst>
                                      </p:cBhvr>
                                      <p:to>
                                        <p:strVal val="visible"/>
                                      </p:to>
                                    </p:set>
                                    <p:animEffect transition="in" filter="fade">
                                      <p:cBhvr>
                                        <p:cTn id="65" dur="1000"/>
                                        <p:tgtEl>
                                          <p:spTgt spid="8"/>
                                        </p:tgtEl>
                                      </p:cBhvr>
                                    </p:animEffect>
                                    <p:anim calcmode="lin" valueType="num">
                                      <p:cBhvr>
                                        <p:cTn id="66" dur="1000" fill="hold"/>
                                        <p:tgtEl>
                                          <p:spTgt spid="8"/>
                                        </p:tgtEl>
                                        <p:attrNameLst>
                                          <p:attrName>ppt_x</p:attrName>
                                        </p:attrNameLst>
                                      </p:cBhvr>
                                      <p:tavLst>
                                        <p:tav tm="0">
                                          <p:val>
                                            <p:strVal val="#ppt_x"/>
                                          </p:val>
                                        </p:tav>
                                        <p:tav tm="100000">
                                          <p:val>
                                            <p:strVal val="#ppt_x"/>
                                          </p:val>
                                        </p:tav>
                                      </p:tavLst>
                                    </p:anim>
                                    <p:anim calcmode="lin" valueType="num">
                                      <p:cBhvr>
                                        <p:cTn id="6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16395" grpId="0"/>
      <p:bldP spid="13" grpId="0" animBg="1"/>
      <p:bldP spid="16395" grpId="1"/>
      <p:bldP spid="13" grpId="1" animBg="1"/>
      <p:bldP spid="16393" grpId="1"/>
      <p:bldP spid="9" grpId="1" animBg="1"/>
      <p:bldP spid="16391" grpId="0"/>
      <p:bldP spid="6" grpId="0" animBg="1"/>
      <p:bldP spid="16391" grpId="1"/>
      <p:bldP spid="6" grpId="1" animBg="1"/>
      <p:bldP spid="16397" grpId="0"/>
      <p:bldP spid="8" grpId="0" animBg="1"/>
      <p:bldP spid="16397" grpId="1"/>
      <p:bldP spid="8"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0">
          <a:gsLst>
            <a:gs pos="0">
              <a:srgbClr val="131C21"/>
            </a:gs>
            <a:gs pos="8000">
              <a:srgbClr val="131C21"/>
            </a:gs>
            <a:gs pos="100000">
              <a:srgbClr val="44546A"/>
            </a:gs>
          </a:gsLst>
          <a:lin ang="10800000" scaled="0"/>
        </a:gradFill>
        <a:effectLst/>
      </p:bgPr>
    </p:bg>
    <p:spTree>
      <p:nvGrpSpPr>
        <p:cNvPr id="1" name=""/>
        <p:cNvGrpSpPr/>
        <p:nvPr/>
      </p:nvGrpSpPr>
      <p:grpSpPr/>
      <p:sp>
        <p:nvSpPr>
          <p:cNvPr id="5" name="标题 4"/>
          <p:cNvSpPr>
            <a:spLocks noGrp="1"/>
          </p:cNvSpPr>
          <p:nvPr>
            <p:ph type="title"/>
          </p:nvPr>
        </p:nvSpPr>
        <p:spPr>
          <a:xfrm>
            <a:off x="838200" y="301625"/>
            <a:ext cx="10515600" cy="1325563"/>
          </a:xfrm>
          <a:effectLst>
            <a:outerShdw blurRad="50800" dist="38100" dir="2700000" algn="tl" rotWithShape="0">
              <a:prstClr val="black">
                <a:alpha val="40000"/>
              </a:prstClr>
            </a:outerShdw>
          </a:effectLst>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4000" b="0" i="0" u="none" strike="noStrike" kern="1200" cap="all" spc="0" normalizeH="0" baseline="0" noProof="0" dirty="0">
                <a:ln>
                  <a:noFill/>
                </a:ln>
                <a:solidFill>
                  <a:schemeClr val="bg1"/>
                </a:solidFill>
                <a:effectLst/>
                <a:uLnTx/>
                <a:uFillTx/>
                <a:latin typeface="+mj-ea"/>
                <a:ea typeface="+mj-ea"/>
                <a:cs typeface="+mj-cs"/>
              </a:rPr>
              <a:t>Case Studies: Popular Flutter Plugins</a:t>
            </a:r>
            <a:endParaRPr kumimoji="0" lang="en-US" altLang="zh-CN" sz="4000" b="0" i="0" u="none" strike="noStrike" kern="1200" cap="all" spc="0" normalizeH="0" baseline="0" noProof="0" dirty="0">
              <a:ln>
                <a:noFill/>
              </a:ln>
              <a:solidFill>
                <a:schemeClr val="bg1"/>
              </a:solidFill>
              <a:effectLst/>
              <a:uLnTx/>
              <a:uFillTx/>
              <a:latin typeface="+mj-ea"/>
              <a:ea typeface="+mj-ea"/>
              <a:cs typeface="+mj-cs"/>
            </a:endParaRPr>
          </a:p>
        </p:txBody>
      </p:sp>
      <p:sp>
        <p:nvSpPr>
          <p:cNvPr id="18445" name="矩形 22"/>
          <p:cNvSpPr>
            <a:spLocks noChangeArrowheads="1"/>
          </p:cNvSpPr>
          <p:nvPr/>
        </p:nvSpPr>
        <p:spPr bwMode="auto">
          <a:xfrm>
            <a:off x="921385" y="5238115"/>
            <a:ext cx="65874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R="0" lvl="0" algn="l" defTabSz="914400" rtl="0" eaLnBrk="1" fontAlgn="base" latinLnBrk="0" hangingPunct="1">
              <a:lnSpc>
                <a:spcPct val="100000"/>
              </a:lnSpc>
              <a:spcBef>
                <a:spcPct val="0"/>
              </a:spcBef>
              <a:spcAft>
                <a:spcPct val="0"/>
              </a:spcAft>
              <a:buClrTx/>
              <a:buSzTx/>
              <a:buFont typeface="Arial" panose="020B0604020202020204" pitchFamily="34" charset="0"/>
              <a:buNone/>
              <a:defRPr/>
            </a:pPr>
            <a:r>
              <a:rPr kumimoji="0" lang="zh-CN" altLang="en-US" sz="2400" b="0" i="0" u="none" strike="noStrike" kern="1200" cap="none" spc="0" normalizeH="0" baseline="0" noProof="0" smtClean="0">
                <a:ln>
                  <a:noFill/>
                </a:ln>
                <a:solidFill>
                  <a:schemeClr val="accent1"/>
                </a:solidFill>
                <a:effectLst/>
                <a:uLnTx/>
                <a:uFillTx/>
                <a:latin typeface="+mj-ea"/>
                <a:ea typeface="+mj-ea"/>
                <a:cs typeface="+mn-cs"/>
                <a:sym typeface="+mn-ea"/>
              </a:rPr>
              <a:t>Networking and HTTP: Dio, Retrofit, http</a:t>
            </a:r>
            <a:endParaRPr kumimoji="0" lang="zh-CN" altLang="en-US" sz="2400" b="0" i="0" u="none" strike="noStrike" kern="1200" cap="none" spc="0" normalizeH="0" baseline="0" noProof="0" smtClean="0">
              <a:ln>
                <a:noFill/>
              </a:ln>
              <a:solidFill>
                <a:schemeClr val="accent1"/>
              </a:solidFill>
              <a:effectLst/>
              <a:uLnTx/>
              <a:uFillTx/>
              <a:latin typeface="+mj-ea"/>
              <a:ea typeface="+mj-ea"/>
              <a:cs typeface="+mn-cs"/>
              <a:sym typeface="+mn-ea"/>
            </a:endParaRPr>
          </a:p>
        </p:txBody>
      </p:sp>
      <p:sp>
        <p:nvSpPr>
          <p:cNvPr id="10" name="矩形 22"/>
          <p:cNvSpPr>
            <a:spLocks noChangeArrowheads="1"/>
          </p:cNvSpPr>
          <p:nvPr/>
        </p:nvSpPr>
        <p:spPr bwMode="auto">
          <a:xfrm>
            <a:off x="920750" y="6027420"/>
            <a:ext cx="1015809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smtClean="0">
                <a:ln>
                  <a:noFill/>
                </a:ln>
                <a:solidFill>
                  <a:schemeClr val="accent1"/>
                </a:solidFill>
                <a:effectLst/>
                <a:uLnTx/>
                <a:uFillTx/>
                <a:latin typeface="+mj-ea"/>
                <a:ea typeface="+mj-ea"/>
                <a:cs typeface="+mn-cs"/>
                <a:sym typeface="+mn-ea"/>
              </a:rPr>
              <a:t>Payments: Stripe, PayPal, Braintree</a:t>
            </a:r>
            <a:endParaRPr kumimoji="0" lang="zh-CN" altLang="en-US" sz="2400" b="0" i="0" u="none" strike="noStrike" kern="1200" cap="none" spc="0" normalizeH="0" baseline="0" noProof="0" smtClean="0">
              <a:ln>
                <a:noFill/>
              </a:ln>
              <a:solidFill>
                <a:schemeClr val="accent1"/>
              </a:solidFill>
              <a:effectLst/>
              <a:uLnTx/>
              <a:uFillTx/>
              <a:latin typeface="+mj-ea"/>
              <a:ea typeface="+mj-ea"/>
              <a:cs typeface="+mn-cs"/>
              <a:sym typeface="+mn-ea"/>
            </a:endParaRPr>
          </a:p>
        </p:txBody>
      </p:sp>
      <p:sp>
        <p:nvSpPr>
          <p:cNvPr id="13"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678180" y="2372360"/>
            <a:ext cx="160020" cy="154305"/>
          </a:xfrm>
          <a:prstGeom prst="ellipse">
            <a:avLst/>
          </a:prstGeom>
          <a:solidFill>
            <a:srgbClr val="283C4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2"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678180" y="6118860"/>
            <a:ext cx="160020" cy="154305"/>
          </a:xfrm>
          <a:prstGeom prst="ellipse">
            <a:avLst/>
          </a:prstGeom>
          <a:solidFill>
            <a:srgbClr val="283C4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3"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678180" y="3887470"/>
            <a:ext cx="160020" cy="154305"/>
          </a:xfrm>
          <a:prstGeom prst="ellipse">
            <a:avLst/>
          </a:prstGeom>
          <a:solidFill>
            <a:srgbClr val="283C4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4"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678180" y="5384165"/>
            <a:ext cx="160020" cy="154305"/>
          </a:xfrm>
          <a:prstGeom prst="ellipse">
            <a:avLst/>
          </a:prstGeom>
          <a:solidFill>
            <a:srgbClr val="283C4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11"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678180" y="4567555"/>
            <a:ext cx="160020" cy="154305"/>
          </a:xfrm>
          <a:prstGeom prst="ellipse">
            <a:avLst/>
          </a:prstGeom>
          <a:solidFill>
            <a:srgbClr val="283C4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12"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678180" y="3129915"/>
            <a:ext cx="160020" cy="154305"/>
          </a:xfrm>
          <a:prstGeom prst="ellipse">
            <a:avLst/>
          </a:prstGeom>
          <a:solidFill>
            <a:srgbClr val="283C48"/>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8" name="矩形 22"/>
          <p:cNvSpPr>
            <a:spLocks noChangeArrowheads="1"/>
          </p:cNvSpPr>
          <p:nvPr/>
        </p:nvSpPr>
        <p:spPr bwMode="auto">
          <a:xfrm>
            <a:off x="920750" y="4448810"/>
            <a:ext cx="767905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smtClean="0">
                <a:ln>
                  <a:noFill/>
                </a:ln>
                <a:solidFill>
                  <a:schemeClr val="accent1"/>
                </a:solidFill>
                <a:effectLst/>
                <a:uLnTx/>
                <a:uFillTx/>
                <a:latin typeface="+mj-ea"/>
                <a:ea typeface="+mj-ea"/>
                <a:cs typeface="+mn-cs"/>
                <a:sym typeface="+mn-ea"/>
              </a:rPr>
              <a:t>Storage: SharedPreferences, Hive, Path Provider</a:t>
            </a:r>
            <a:endParaRPr kumimoji="0" lang="zh-CN" altLang="en-US" sz="2400" b="0" i="0" u="none" strike="noStrike" kern="1200" cap="none" spc="0" normalizeH="0" baseline="0" noProof="0" smtClean="0">
              <a:ln>
                <a:noFill/>
              </a:ln>
              <a:solidFill>
                <a:schemeClr val="accent1"/>
              </a:solidFill>
              <a:effectLst/>
              <a:uLnTx/>
              <a:uFillTx/>
              <a:latin typeface="+mj-ea"/>
              <a:ea typeface="+mj-ea"/>
              <a:cs typeface="+mn-cs"/>
              <a:sym typeface="+mn-ea"/>
            </a:endParaRPr>
          </a:p>
        </p:txBody>
      </p:sp>
      <p:sp>
        <p:nvSpPr>
          <p:cNvPr id="9" name="矩形 22"/>
          <p:cNvSpPr>
            <a:spLocks noChangeArrowheads="1"/>
          </p:cNvSpPr>
          <p:nvPr/>
        </p:nvSpPr>
        <p:spPr bwMode="auto">
          <a:xfrm>
            <a:off x="921385" y="3789045"/>
            <a:ext cx="1015746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smtClean="0">
                <a:ln>
                  <a:noFill/>
                </a:ln>
                <a:solidFill>
                  <a:schemeClr val="accent1"/>
                </a:solidFill>
                <a:effectLst/>
                <a:uLnTx/>
                <a:uFillTx/>
                <a:latin typeface="+mj-ea"/>
                <a:ea typeface="+mj-ea"/>
                <a:cs typeface="+mn-cs"/>
                <a:sym typeface="+mn-ea"/>
              </a:rPr>
              <a:t>Navigation: Navigator 2.0, GoRouter, BottomNavigationBar</a:t>
            </a:r>
            <a:endParaRPr kumimoji="0" lang="zh-CN" altLang="en-US" sz="2400" b="0" i="0" u="none" strike="noStrike" kern="1200" cap="none" spc="0" normalizeH="0" baseline="0" noProof="0" smtClean="0">
              <a:ln>
                <a:noFill/>
              </a:ln>
              <a:solidFill>
                <a:schemeClr val="accent1"/>
              </a:solidFill>
              <a:effectLst/>
              <a:uLnTx/>
              <a:uFillTx/>
              <a:latin typeface="+mj-ea"/>
              <a:ea typeface="+mj-ea"/>
              <a:cs typeface="+mn-cs"/>
              <a:sym typeface="+mn-ea"/>
            </a:endParaRPr>
          </a:p>
        </p:txBody>
      </p:sp>
      <p:sp>
        <p:nvSpPr>
          <p:cNvPr id="6" name="矩形 22"/>
          <p:cNvSpPr>
            <a:spLocks noChangeArrowheads="1"/>
          </p:cNvSpPr>
          <p:nvPr/>
        </p:nvSpPr>
        <p:spPr bwMode="auto">
          <a:xfrm>
            <a:off x="921385" y="3006090"/>
            <a:ext cx="102196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smtClean="0">
                <a:ln>
                  <a:noFill/>
                </a:ln>
                <a:solidFill>
                  <a:schemeClr val="accent1"/>
                </a:solidFill>
                <a:effectLst/>
                <a:uLnTx/>
                <a:uFillTx/>
                <a:latin typeface="+mj-ea"/>
                <a:ea typeface="+mj-ea"/>
                <a:cs typeface="+mn-cs"/>
                <a:sym typeface="+mn-ea"/>
              </a:rPr>
              <a:t>Location and Maps: Google Maps, HERE Maps, Mapbox</a:t>
            </a:r>
            <a:endParaRPr kumimoji="0" lang="zh-CN" altLang="en-US" sz="2400" b="0" i="0" u="none" strike="noStrike" kern="1200" cap="none" spc="0" normalizeH="0" baseline="0" noProof="0" smtClean="0">
              <a:ln>
                <a:noFill/>
              </a:ln>
              <a:solidFill>
                <a:schemeClr val="accent1"/>
              </a:solidFill>
              <a:effectLst/>
              <a:uLnTx/>
              <a:uFillTx/>
              <a:latin typeface="+mj-ea"/>
              <a:ea typeface="+mj-ea"/>
              <a:cs typeface="+mn-cs"/>
              <a:sym typeface="+mn-ea"/>
            </a:endParaRPr>
          </a:p>
        </p:txBody>
      </p:sp>
      <p:sp>
        <p:nvSpPr>
          <p:cNvPr id="7" name="矩形 22"/>
          <p:cNvSpPr>
            <a:spLocks noChangeArrowheads="1"/>
          </p:cNvSpPr>
          <p:nvPr/>
        </p:nvSpPr>
        <p:spPr bwMode="auto">
          <a:xfrm>
            <a:off x="921385" y="2221865"/>
            <a:ext cx="93351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Microsoft YaHei"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Microsoft YaHei"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Microsoft YaHei"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Microsoft YaHei" panose="020B0503020204020204" pitchFamily="34"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smtClean="0">
                <a:ln>
                  <a:noFill/>
                </a:ln>
                <a:solidFill>
                  <a:schemeClr val="accent1"/>
                </a:solidFill>
                <a:effectLst/>
                <a:uLnTx/>
                <a:uFillTx/>
                <a:latin typeface="+mj-ea"/>
                <a:ea typeface="+mj-ea"/>
                <a:cs typeface="+mn-cs"/>
                <a:sym typeface="+mn-ea"/>
              </a:rPr>
              <a:t>Social Media: Facebook, Twitter, Google Sign In</a:t>
            </a:r>
            <a:endParaRPr kumimoji="0" lang="zh-CN" altLang="en-US" sz="2400" b="0" i="0" u="none" strike="noStrike" kern="1200" cap="none" spc="0" normalizeH="0" baseline="0" noProof="0" smtClean="0">
              <a:ln>
                <a:noFill/>
              </a:ln>
              <a:solidFill>
                <a:schemeClr val="accent1"/>
              </a:solidFill>
              <a:effectLst/>
              <a:uLnTx/>
              <a:uFillTx/>
              <a:latin typeface="+mj-ea"/>
              <a:ea typeface="+mj-ea"/>
              <a:cs typeface="+mn-cs"/>
              <a:sym typeface="+mn-ea"/>
            </a:endParaRPr>
          </a:p>
        </p:txBody>
      </p:sp>
      <p:pic>
        <p:nvPicPr>
          <p:cNvPr id="104" name="Picture 103"/>
          <p:cNvPicPr/>
          <p:nvPr/>
        </p:nvPicPr>
        <p:blipFill>
          <a:blip r:embed="rId1"/>
          <a:stretch>
            <a:fillRect/>
          </a:stretch>
        </p:blipFill>
        <p:spPr>
          <a:xfrm>
            <a:off x="7428865" y="3466465"/>
            <a:ext cx="5668010" cy="3594100"/>
          </a:xfrm>
          <a:prstGeom prst="rect">
            <a:avLst/>
          </a:prstGeom>
          <a:noFill/>
          <a:ln w="9525">
            <a:noFill/>
          </a:ln>
        </p:spPr>
      </p:pic>
      <p:pic>
        <p:nvPicPr>
          <p:cNvPr id="14" name="Picture 13" descr="Aitrich Logo_Artboard 4"/>
          <p:cNvPicPr>
            <a:picLocks noChangeAspect="1"/>
          </p:cNvPicPr>
          <p:nvPr/>
        </p:nvPicPr>
        <p:blipFill>
          <a:blip r:embed="rId2"/>
          <a:stretch>
            <a:fillRect/>
          </a:stretch>
        </p:blipFill>
        <p:spPr>
          <a:xfrm>
            <a:off x="10736580" y="-53340"/>
            <a:ext cx="1309370" cy="98298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1000"/>
                                        <p:tgtEl>
                                          <p:spTgt spid="6"/>
                                        </p:tgtEl>
                                      </p:cBhvr>
                                    </p:animEffect>
                                    <p:anim calcmode="lin" valueType="num">
                                      <p:cBhvr>
                                        <p:cTn id="27" dur="1000" fill="hold"/>
                                        <p:tgtEl>
                                          <p:spTgt spid="6"/>
                                        </p:tgtEl>
                                        <p:attrNameLst>
                                          <p:attrName>ppt_x</p:attrName>
                                        </p:attrNameLst>
                                      </p:cBhvr>
                                      <p:tavLst>
                                        <p:tav tm="0">
                                          <p:val>
                                            <p:strVal val="#ppt_x"/>
                                          </p:val>
                                        </p:tav>
                                        <p:tav tm="100000">
                                          <p:val>
                                            <p:strVal val="#ppt_x"/>
                                          </p:val>
                                        </p:tav>
                                      </p:tavLst>
                                    </p:anim>
                                    <p:anim calcmode="lin" valueType="num">
                                      <p:cBhvr>
                                        <p:cTn id="28" dur="1000" fill="hold"/>
                                        <p:tgtEl>
                                          <p:spTgt spid="6"/>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fade">
                                      <p:cBhvr>
                                        <p:cTn id="31" dur="1000"/>
                                        <p:tgtEl>
                                          <p:spTgt spid="12"/>
                                        </p:tgtEl>
                                      </p:cBhvr>
                                    </p:animEffect>
                                    <p:anim calcmode="lin" valueType="num">
                                      <p:cBhvr>
                                        <p:cTn id="32" dur="1000" fill="hold"/>
                                        <p:tgtEl>
                                          <p:spTgt spid="12"/>
                                        </p:tgtEl>
                                        <p:attrNameLst>
                                          <p:attrName>ppt_x</p:attrName>
                                        </p:attrNameLst>
                                      </p:cBhvr>
                                      <p:tavLst>
                                        <p:tav tm="0">
                                          <p:val>
                                            <p:strVal val="#ppt_x"/>
                                          </p:val>
                                        </p:tav>
                                        <p:tav tm="100000">
                                          <p:val>
                                            <p:strVal val="#ppt_x"/>
                                          </p:val>
                                        </p:tav>
                                      </p:tavLst>
                                    </p:anim>
                                    <p:anim calcmode="lin" valueType="num">
                                      <p:cBhvr>
                                        <p:cTn id="33"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animEffect transition="in" filter="fade">
                                      <p:cBhvr>
                                        <p:cTn id="38" dur="1000"/>
                                        <p:tgtEl>
                                          <p:spTgt spid="9"/>
                                        </p:tgtEl>
                                      </p:cBhvr>
                                    </p:animEffect>
                                    <p:anim calcmode="lin" valueType="num">
                                      <p:cBhvr>
                                        <p:cTn id="39" dur="1000" fill="hold"/>
                                        <p:tgtEl>
                                          <p:spTgt spid="9"/>
                                        </p:tgtEl>
                                        <p:attrNameLst>
                                          <p:attrName>ppt_x</p:attrName>
                                        </p:attrNameLst>
                                      </p:cBhvr>
                                      <p:tavLst>
                                        <p:tav tm="0">
                                          <p:val>
                                            <p:strVal val="#ppt_x"/>
                                          </p:val>
                                        </p:tav>
                                        <p:tav tm="100000">
                                          <p:val>
                                            <p:strVal val="#ppt_x"/>
                                          </p:val>
                                        </p:tav>
                                      </p:tavLst>
                                    </p:anim>
                                    <p:anim calcmode="lin" valueType="num">
                                      <p:cBhvr>
                                        <p:cTn id="40" dur="1000" fill="hold"/>
                                        <p:tgtEl>
                                          <p:spTgt spid="9"/>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3"/>
                                        </p:tgtEl>
                                        <p:attrNameLst>
                                          <p:attrName>style.visibility</p:attrName>
                                        </p:attrNameLst>
                                      </p:cBhvr>
                                      <p:to>
                                        <p:strVal val="visible"/>
                                      </p:to>
                                    </p:set>
                                    <p:animEffect transition="in" filter="fade">
                                      <p:cBhvr>
                                        <p:cTn id="43" dur="1000"/>
                                        <p:tgtEl>
                                          <p:spTgt spid="3"/>
                                        </p:tgtEl>
                                      </p:cBhvr>
                                    </p:animEffect>
                                    <p:anim calcmode="lin" valueType="num">
                                      <p:cBhvr>
                                        <p:cTn id="44" dur="1000" fill="hold"/>
                                        <p:tgtEl>
                                          <p:spTgt spid="3"/>
                                        </p:tgtEl>
                                        <p:attrNameLst>
                                          <p:attrName>ppt_x</p:attrName>
                                        </p:attrNameLst>
                                      </p:cBhvr>
                                      <p:tavLst>
                                        <p:tav tm="0">
                                          <p:val>
                                            <p:strVal val="#ppt_x"/>
                                          </p:val>
                                        </p:tav>
                                        <p:tav tm="100000">
                                          <p:val>
                                            <p:strVal val="#ppt_x"/>
                                          </p:val>
                                        </p:tav>
                                      </p:tavLst>
                                    </p:anim>
                                    <p:anim calcmode="lin" valueType="num">
                                      <p:cBhvr>
                                        <p:cTn id="4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nodeType="clickEffect">
                                  <p:stCondLst>
                                    <p:cond delay="0"/>
                                  </p:stCondLst>
                                  <p:childTnLst>
                                    <p:set>
                                      <p:cBhvr>
                                        <p:cTn id="49" dur="1" fill="hold">
                                          <p:stCondLst>
                                            <p:cond delay="0"/>
                                          </p:stCondLst>
                                        </p:cTn>
                                        <p:tgtEl>
                                          <p:spTgt spid="104"/>
                                        </p:tgtEl>
                                        <p:attrNameLst>
                                          <p:attrName>style.visibility</p:attrName>
                                        </p:attrNameLst>
                                      </p:cBhvr>
                                      <p:to>
                                        <p:strVal val="visible"/>
                                      </p:to>
                                    </p:set>
                                    <p:animEffect transition="in" filter="barn(inVertical)">
                                      <p:cBhvr>
                                        <p:cTn id="50" dur="500"/>
                                        <p:tgtEl>
                                          <p:spTgt spid="104"/>
                                        </p:tgtEl>
                                      </p:cBhvr>
                                    </p:animEffect>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fade">
                                      <p:cBhvr>
                                        <p:cTn id="55" dur="1000"/>
                                        <p:tgtEl>
                                          <p:spTgt spid="8"/>
                                        </p:tgtEl>
                                      </p:cBhvr>
                                    </p:animEffect>
                                    <p:anim calcmode="lin" valueType="num">
                                      <p:cBhvr>
                                        <p:cTn id="56" dur="1000" fill="hold"/>
                                        <p:tgtEl>
                                          <p:spTgt spid="8"/>
                                        </p:tgtEl>
                                        <p:attrNameLst>
                                          <p:attrName>ppt_x</p:attrName>
                                        </p:attrNameLst>
                                      </p:cBhvr>
                                      <p:tavLst>
                                        <p:tav tm="0">
                                          <p:val>
                                            <p:strVal val="#ppt_x"/>
                                          </p:val>
                                        </p:tav>
                                        <p:tav tm="100000">
                                          <p:val>
                                            <p:strVal val="#ppt_x"/>
                                          </p:val>
                                        </p:tav>
                                      </p:tavLst>
                                    </p:anim>
                                    <p:anim calcmode="lin" valueType="num">
                                      <p:cBhvr>
                                        <p:cTn id="57" dur="1000" fill="hold"/>
                                        <p:tgtEl>
                                          <p:spTgt spid="8"/>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1000"/>
                                        <p:tgtEl>
                                          <p:spTgt spid="11"/>
                                        </p:tgtEl>
                                      </p:cBhvr>
                                    </p:animEffect>
                                    <p:anim calcmode="lin" valueType="num">
                                      <p:cBhvr>
                                        <p:cTn id="61" dur="1000" fill="hold"/>
                                        <p:tgtEl>
                                          <p:spTgt spid="11"/>
                                        </p:tgtEl>
                                        <p:attrNameLst>
                                          <p:attrName>ppt_x</p:attrName>
                                        </p:attrNameLst>
                                      </p:cBhvr>
                                      <p:tavLst>
                                        <p:tav tm="0">
                                          <p:val>
                                            <p:strVal val="#ppt_x"/>
                                          </p:val>
                                        </p:tav>
                                        <p:tav tm="100000">
                                          <p:val>
                                            <p:strVal val="#ppt_x"/>
                                          </p:val>
                                        </p:tav>
                                      </p:tavLst>
                                    </p:anim>
                                    <p:anim calcmode="lin" valueType="num">
                                      <p:cBhvr>
                                        <p:cTn id="6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grpId="0" nodeType="clickEffect">
                                  <p:stCondLst>
                                    <p:cond delay="0"/>
                                  </p:stCondLst>
                                  <p:childTnLst>
                                    <p:set>
                                      <p:cBhvr>
                                        <p:cTn id="66" dur="1" fill="hold">
                                          <p:stCondLst>
                                            <p:cond delay="0"/>
                                          </p:stCondLst>
                                        </p:cTn>
                                        <p:tgtEl>
                                          <p:spTgt spid="18445"/>
                                        </p:tgtEl>
                                        <p:attrNameLst>
                                          <p:attrName>style.visibility</p:attrName>
                                        </p:attrNameLst>
                                      </p:cBhvr>
                                      <p:to>
                                        <p:strVal val="visible"/>
                                      </p:to>
                                    </p:set>
                                    <p:animEffect transition="in" filter="fade">
                                      <p:cBhvr>
                                        <p:cTn id="67" dur="1000"/>
                                        <p:tgtEl>
                                          <p:spTgt spid="18445"/>
                                        </p:tgtEl>
                                      </p:cBhvr>
                                    </p:animEffect>
                                    <p:anim calcmode="lin" valueType="num">
                                      <p:cBhvr>
                                        <p:cTn id="68" dur="1000" fill="hold"/>
                                        <p:tgtEl>
                                          <p:spTgt spid="18445"/>
                                        </p:tgtEl>
                                        <p:attrNameLst>
                                          <p:attrName>ppt_x</p:attrName>
                                        </p:attrNameLst>
                                      </p:cBhvr>
                                      <p:tavLst>
                                        <p:tav tm="0">
                                          <p:val>
                                            <p:strVal val="#ppt_x"/>
                                          </p:val>
                                        </p:tav>
                                        <p:tav tm="100000">
                                          <p:val>
                                            <p:strVal val="#ppt_x"/>
                                          </p:val>
                                        </p:tav>
                                      </p:tavLst>
                                    </p:anim>
                                    <p:anim calcmode="lin" valueType="num">
                                      <p:cBhvr>
                                        <p:cTn id="69" dur="1000" fill="hold"/>
                                        <p:tgtEl>
                                          <p:spTgt spid="18445"/>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4"/>
                                        </p:tgtEl>
                                        <p:attrNameLst>
                                          <p:attrName>style.visibility</p:attrName>
                                        </p:attrNameLst>
                                      </p:cBhvr>
                                      <p:to>
                                        <p:strVal val="visible"/>
                                      </p:to>
                                    </p:set>
                                    <p:animEffect transition="in" filter="fade">
                                      <p:cBhvr>
                                        <p:cTn id="72" dur="1000"/>
                                        <p:tgtEl>
                                          <p:spTgt spid="4"/>
                                        </p:tgtEl>
                                      </p:cBhvr>
                                    </p:animEffect>
                                    <p:anim calcmode="lin" valueType="num">
                                      <p:cBhvr>
                                        <p:cTn id="73" dur="1000" fill="hold"/>
                                        <p:tgtEl>
                                          <p:spTgt spid="4"/>
                                        </p:tgtEl>
                                        <p:attrNameLst>
                                          <p:attrName>ppt_x</p:attrName>
                                        </p:attrNameLst>
                                      </p:cBhvr>
                                      <p:tavLst>
                                        <p:tav tm="0">
                                          <p:val>
                                            <p:strVal val="#ppt_x"/>
                                          </p:val>
                                        </p:tav>
                                        <p:tav tm="100000">
                                          <p:val>
                                            <p:strVal val="#ppt_x"/>
                                          </p:val>
                                        </p:tav>
                                      </p:tavLst>
                                    </p:anim>
                                    <p:anim calcmode="lin" valueType="num">
                                      <p:cBhvr>
                                        <p:cTn id="74"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10"/>
                                        </p:tgtEl>
                                        <p:attrNameLst>
                                          <p:attrName>style.visibility</p:attrName>
                                        </p:attrNameLst>
                                      </p:cBhvr>
                                      <p:to>
                                        <p:strVal val="visible"/>
                                      </p:to>
                                    </p:set>
                                    <p:animEffect transition="in" filter="fade">
                                      <p:cBhvr>
                                        <p:cTn id="79" dur="1000"/>
                                        <p:tgtEl>
                                          <p:spTgt spid="10"/>
                                        </p:tgtEl>
                                      </p:cBhvr>
                                    </p:animEffect>
                                    <p:anim calcmode="lin" valueType="num">
                                      <p:cBhvr>
                                        <p:cTn id="80" dur="1000" fill="hold"/>
                                        <p:tgtEl>
                                          <p:spTgt spid="10"/>
                                        </p:tgtEl>
                                        <p:attrNameLst>
                                          <p:attrName>ppt_x</p:attrName>
                                        </p:attrNameLst>
                                      </p:cBhvr>
                                      <p:tavLst>
                                        <p:tav tm="0">
                                          <p:val>
                                            <p:strVal val="#ppt_x"/>
                                          </p:val>
                                        </p:tav>
                                        <p:tav tm="100000">
                                          <p:val>
                                            <p:strVal val="#ppt_x"/>
                                          </p:val>
                                        </p:tav>
                                      </p:tavLst>
                                    </p:anim>
                                    <p:anim calcmode="lin" valueType="num">
                                      <p:cBhvr>
                                        <p:cTn id="81" dur="1000" fill="hold"/>
                                        <p:tgtEl>
                                          <p:spTgt spid="10"/>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2"/>
                                        </p:tgtEl>
                                        <p:attrNameLst>
                                          <p:attrName>style.visibility</p:attrName>
                                        </p:attrNameLst>
                                      </p:cBhvr>
                                      <p:to>
                                        <p:strVal val="visible"/>
                                      </p:to>
                                    </p:set>
                                    <p:animEffect transition="in" filter="fade">
                                      <p:cBhvr>
                                        <p:cTn id="84" dur="1000"/>
                                        <p:tgtEl>
                                          <p:spTgt spid="2"/>
                                        </p:tgtEl>
                                      </p:cBhvr>
                                    </p:animEffect>
                                    <p:anim calcmode="lin" valueType="num">
                                      <p:cBhvr>
                                        <p:cTn id="85" dur="1000" fill="hold"/>
                                        <p:tgtEl>
                                          <p:spTgt spid="2"/>
                                        </p:tgtEl>
                                        <p:attrNameLst>
                                          <p:attrName>ppt_x</p:attrName>
                                        </p:attrNameLst>
                                      </p:cBhvr>
                                      <p:tavLst>
                                        <p:tav tm="0">
                                          <p:val>
                                            <p:strVal val="#ppt_x"/>
                                          </p:val>
                                        </p:tav>
                                        <p:tav tm="100000">
                                          <p:val>
                                            <p:strVal val="#ppt_x"/>
                                          </p:val>
                                        </p:tav>
                                      </p:tavLst>
                                    </p:anim>
                                    <p:anim calcmode="lin" valueType="num">
                                      <p:cBhvr>
                                        <p:cTn id="8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P spid="5" grpId="1" animBg="1"/>
      <p:bldP spid="7" grpId="0"/>
      <p:bldP spid="13" grpId="0" animBg="1"/>
      <p:bldP spid="7" grpId="1"/>
      <p:bldP spid="13" grpId="1" animBg="1"/>
      <p:bldP spid="6" grpId="0"/>
      <p:bldP spid="12" grpId="0" animBg="1"/>
      <p:bldP spid="6" grpId="1"/>
      <p:bldP spid="12" grpId="1" animBg="1"/>
      <p:bldP spid="9" grpId="0"/>
      <p:bldP spid="3" grpId="0" animBg="1"/>
      <p:bldP spid="9" grpId="1"/>
      <p:bldP spid="3" grpId="1" animBg="1"/>
      <p:bldP spid="8" grpId="0"/>
      <p:bldP spid="11" grpId="0" animBg="1"/>
      <p:bldP spid="8" grpId="1"/>
      <p:bldP spid="11" grpId="1" animBg="1"/>
      <p:bldP spid="18445" grpId="0"/>
      <p:bldP spid="4" grpId="0" animBg="1"/>
      <p:bldP spid="18445" grpId="1"/>
      <p:bldP spid="4" grpId="1" animBg="1"/>
      <p:bldP spid="10" grpId="0"/>
      <p:bldP spid="2" grpId="0" animBg="1"/>
      <p:bldP spid="10" grpId="1"/>
      <p:bldP spid="2"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a:effectLst>
            <a:outerShdw blurRad="50800" dist="38100" dir="2700000" algn="tl" rotWithShape="0">
              <a:prstClr val="black">
                <a:alpha val="40000"/>
              </a:prstClr>
            </a:outerShdw>
          </a:effectLst>
        </p:spPr>
        <p:txBody>
          <a:bodyPr vert="horz" wrap="square" lIns="91440" tIns="45720" rIns="91440" bIns="45720" numCol="1" rtlCol="0" anchor="ctr" anchorCtr="0" compatLnSpc="1">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3555" b="0" i="0" u="none" strike="noStrike" kern="1200" cap="all" spc="0" normalizeH="0" baseline="0" noProof="0" dirty="0">
                <a:ln>
                  <a:noFill/>
                </a:ln>
                <a:solidFill>
                  <a:schemeClr val="bg1"/>
                </a:solidFill>
                <a:effectLst/>
                <a:uLnTx/>
                <a:uFillTx/>
                <a:latin typeface="+mj-ea"/>
                <a:ea typeface="+mj-ea"/>
                <a:cs typeface="+mj-cs"/>
              </a:rPr>
              <a:t>Best Practices for Using Packages and Plugins</a:t>
            </a:r>
            <a:endParaRPr kumimoji="0" lang="zh-CN" altLang="en-US" sz="3555" b="0" i="0" u="none" strike="noStrike" kern="1200" cap="none" spc="0" normalizeH="0" baseline="0" noProof="0" dirty="0">
              <a:ln>
                <a:noFill/>
              </a:ln>
              <a:solidFill>
                <a:schemeClr val="bg1"/>
              </a:solidFill>
              <a:effectLst/>
              <a:uLnTx/>
              <a:uFillTx/>
              <a:latin typeface="+mj-ea"/>
              <a:ea typeface="+mj-ea"/>
              <a:cs typeface="+mj-cs"/>
            </a:endParaRPr>
          </a:p>
        </p:txBody>
      </p:sp>
      <p:sp>
        <p:nvSpPr>
          <p:cNvPr id="26638" name="矩形 27"/>
          <p:cNvSpPr/>
          <p:nvPr/>
        </p:nvSpPr>
        <p:spPr>
          <a:xfrm>
            <a:off x="1437005" y="2094230"/>
            <a:ext cx="6520815" cy="829945"/>
          </a:xfrm>
          <a:prstGeom prst="rect">
            <a:avLst/>
          </a:prstGeom>
          <a:noFill/>
          <a:ln w="9525">
            <a:noFill/>
          </a:ln>
        </p:spPr>
        <p:txBody>
          <a:bodyPr wrap="square" anchor="t" anchorCtr="0">
            <a:spAutoFit/>
          </a:bodyPr>
          <a:p>
            <a:pPr algn="l">
              <a:buFont typeface="Arial" panose="020B0604020202020204" pitchFamily="34" charset="0"/>
            </a:pPr>
            <a:r>
              <a:rPr lang="zh-CN" altLang="en-US" sz="2400" dirty="0">
                <a:solidFill>
                  <a:schemeClr val="bg1"/>
                </a:solidFill>
                <a:latin typeface="Calibri" panose="020F0502020204030204" pitchFamily="34" charset="0"/>
                <a:ea typeface="Microsoft YaHei" panose="020B0503020204020204" pitchFamily="34" charset="-122"/>
              </a:rPr>
              <a:t>Choose the right packages and plugins for your needs</a:t>
            </a:r>
            <a:endParaRPr lang="zh-CN" altLang="en-US" sz="2400" dirty="0">
              <a:solidFill>
                <a:schemeClr val="bg1"/>
              </a:solidFill>
              <a:latin typeface="Calibri" panose="020F0502020204030204" pitchFamily="34" charset="0"/>
              <a:ea typeface="Microsoft YaHei" panose="020B0503020204020204" pitchFamily="34" charset="-122"/>
            </a:endParaRPr>
          </a:p>
        </p:txBody>
      </p:sp>
      <p:sp>
        <p:nvSpPr>
          <p:cNvPr id="26640" name="矩形 29"/>
          <p:cNvSpPr/>
          <p:nvPr/>
        </p:nvSpPr>
        <p:spPr>
          <a:xfrm>
            <a:off x="1437005" y="2830830"/>
            <a:ext cx="4667885" cy="829945"/>
          </a:xfrm>
          <a:prstGeom prst="rect">
            <a:avLst/>
          </a:prstGeom>
          <a:noFill/>
          <a:ln w="9525">
            <a:noFill/>
          </a:ln>
        </p:spPr>
        <p:txBody>
          <a:bodyPr wrap="square" anchor="t" anchorCtr="0">
            <a:spAutoFit/>
          </a:bodyPr>
          <a:p>
            <a:pPr algn="l">
              <a:buFont typeface="Arial" panose="020B0604020202020204" pitchFamily="34" charset="0"/>
            </a:pPr>
            <a:r>
              <a:rPr lang="zh-CN" altLang="en-US" sz="2400" dirty="0">
                <a:solidFill>
                  <a:srgbClr val="FFFFFF"/>
                </a:solidFill>
                <a:latin typeface="Calibri" panose="020F0502020204030204" pitchFamily="34" charset="0"/>
                <a:ea typeface="Microsoft YaHei" panose="020B0503020204020204" pitchFamily="34" charset="-122"/>
              </a:rPr>
              <a:t>Use stable versions of packages and plugins</a:t>
            </a:r>
            <a:endParaRPr lang="zh-CN" altLang="en-US" sz="2400" dirty="0">
              <a:solidFill>
                <a:srgbClr val="FFFFFF"/>
              </a:solidFill>
              <a:latin typeface="Calibri" panose="020F0502020204030204" pitchFamily="34" charset="0"/>
              <a:ea typeface="Microsoft YaHei" panose="020B0503020204020204" pitchFamily="34" charset="-122"/>
            </a:endParaRPr>
          </a:p>
        </p:txBody>
      </p:sp>
      <p:sp>
        <p:nvSpPr>
          <p:cNvPr id="26642" name="矩形 31"/>
          <p:cNvSpPr/>
          <p:nvPr/>
        </p:nvSpPr>
        <p:spPr>
          <a:xfrm>
            <a:off x="1437005" y="3696970"/>
            <a:ext cx="4874895" cy="829945"/>
          </a:xfrm>
          <a:prstGeom prst="rect">
            <a:avLst/>
          </a:prstGeom>
          <a:noFill/>
          <a:ln w="9525">
            <a:noFill/>
          </a:ln>
        </p:spPr>
        <p:txBody>
          <a:bodyPr wrap="square" anchor="t" anchorCtr="0">
            <a:spAutoFit/>
          </a:bodyPr>
          <a:p>
            <a:pPr algn="l">
              <a:buFont typeface="Arial" panose="020B0604020202020204" pitchFamily="34" charset="0"/>
            </a:pPr>
            <a:r>
              <a:rPr lang="zh-CN" altLang="en-US" sz="2400" dirty="0">
                <a:solidFill>
                  <a:srgbClr val="FFFFFF"/>
                </a:solidFill>
                <a:latin typeface="Calibri" panose="020F0502020204030204" pitchFamily="34" charset="0"/>
                <a:ea typeface="Microsoft YaHei" panose="020B0503020204020204" pitchFamily="34" charset="-122"/>
              </a:rPr>
              <a:t>Keep your packages and plugins updated</a:t>
            </a:r>
            <a:endParaRPr lang="zh-CN" altLang="en-US" sz="2400" dirty="0">
              <a:solidFill>
                <a:srgbClr val="FFFFFF"/>
              </a:solidFill>
              <a:latin typeface="Calibri" panose="020F0502020204030204" pitchFamily="34" charset="0"/>
              <a:ea typeface="Microsoft YaHei" panose="020B0503020204020204" pitchFamily="34" charset="-122"/>
            </a:endParaRPr>
          </a:p>
        </p:txBody>
      </p:sp>
      <p:sp>
        <p:nvSpPr>
          <p:cNvPr id="26644" name="矩形 33"/>
          <p:cNvSpPr/>
          <p:nvPr/>
        </p:nvSpPr>
        <p:spPr>
          <a:xfrm>
            <a:off x="1437005" y="4482465"/>
            <a:ext cx="8414385" cy="829945"/>
          </a:xfrm>
          <a:prstGeom prst="rect">
            <a:avLst/>
          </a:prstGeom>
          <a:noFill/>
          <a:ln w="9525">
            <a:noFill/>
          </a:ln>
        </p:spPr>
        <p:txBody>
          <a:bodyPr wrap="square" anchor="t" anchorCtr="0">
            <a:spAutoFit/>
          </a:bodyPr>
          <a:p>
            <a:pPr algn="l">
              <a:buFont typeface="Arial" panose="020B0604020202020204" pitchFamily="34" charset="0"/>
            </a:pPr>
            <a:r>
              <a:rPr lang="zh-CN" altLang="en-US" sz="2400" dirty="0">
                <a:solidFill>
                  <a:srgbClr val="FFFFFF"/>
                </a:solidFill>
                <a:latin typeface="Calibri" panose="020F0502020204030204" pitchFamily="34" charset="0"/>
                <a:ea typeface="Microsoft YaHei" panose="020B0503020204020204" pitchFamily="34" charset="-122"/>
              </a:rPr>
              <a:t>Understand the license and dependencies of your packages and plugins</a:t>
            </a:r>
            <a:endParaRPr lang="zh-CN" altLang="en-US" sz="2400" dirty="0">
              <a:solidFill>
                <a:srgbClr val="FFFFFF"/>
              </a:solidFill>
              <a:latin typeface="Calibri" panose="020F0502020204030204" pitchFamily="34" charset="0"/>
              <a:ea typeface="Microsoft YaHei" panose="020B0503020204020204" pitchFamily="34" charset="-122"/>
            </a:endParaRPr>
          </a:p>
        </p:txBody>
      </p:sp>
      <p:sp>
        <p:nvSpPr>
          <p:cNvPr id="2" name="矩形 33"/>
          <p:cNvSpPr/>
          <p:nvPr/>
        </p:nvSpPr>
        <p:spPr>
          <a:xfrm>
            <a:off x="1437005" y="5394960"/>
            <a:ext cx="4876165" cy="460375"/>
          </a:xfrm>
          <a:prstGeom prst="rect">
            <a:avLst/>
          </a:prstGeom>
          <a:noFill/>
          <a:ln w="9525">
            <a:noFill/>
          </a:ln>
        </p:spPr>
        <p:txBody>
          <a:bodyPr wrap="square" anchor="t" anchorCtr="0">
            <a:spAutoFit/>
          </a:bodyPr>
          <a:p>
            <a:pPr algn="l">
              <a:buFont typeface="Arial" panose="020B0604020202020204" pitchFamily="34" charset="0"/>
            </a:pPr>
            <a:r>
              <a:rPr lang="zh-CN" altLang="en-US" sz="2400" dirty="0">
                <a:solidFill>
                  <a:srgbClr val="FFFFFF"/>
                </a:solidFill>
                <a:latin typeface="Calibri" panose="020F0502020204030204" pitchFamily="34" charset="0"/>
                <a:ea typeface="Microsoft YaHei" panose="020B0503020204020204" pitchFamily="34" charset="-122"/>
              </a:rPr>
              <a:t> Avoid conflicts</a:t>
            </a:r>
            <a:endParaRPr lang="zh-CN" altLang="en-US" sz="2400" dirty="0">
              <a:solidFill>
                <a:srgbClr val="FFFFFF"/>
              </a:solidFill>
              <a:latin typeface="Calibri" panose="020F0502020204030204" pitchFamily="34" charset="0"/>
              <a:ea typeface="Microsoft YaHei" panose="020B0503020204020204" pitchFamily="34" charset="-122"/>
            </a:endParaRPr>
          </a:p>
        </p:txBody>
      </p:sp>
      <p:sp>
        <p:nvSpPr>
          <p:cNvPr id="13"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1059180" y="2200275"/>
            <a:ext cx="283845" cy="266700"/>
          </a:xfrm>
          <a:prstGeom prst="ellipse">
            <a:avLst/>
          </a:prstGeom>
          <a:solidFill>
            <a:srgbClr val="8865DB"/>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3"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1059180" y="3051810"/>
            <a:ext cx="283845" cy="266700"/>
          </a:xfrm>
          <a:prstGeom prst="ellipse">
            <a:avLst/>
          </a:prstGeom>
          <a:solidFill>
            <a:srgbClr val="8865DB"/>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10"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1059180" y="3828415"/>
            <a:ext cx="283845" cy="266700"/>
          </a:xfrm>
          <a:prstGeom prst="ellipse">
            <a:avLst/>
          </a:prstGeom>
          <a:solidFill>
            <a:srgbClr val="8865DB"/>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11"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1059180" y="4605020"/>
            <a:ext cx="283845" cy="266700"/>
          </a:xfrm>
          <a:prstGeom prst="ellipse">
            <a:avLst/>
          </a:prstGeom>
          <a:solidFill>
            <a:srgbClr val="8865DB"/>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sp>
        <p:nvSpPr>
          <p:cNvPr id="12" name="Flying impression design ——飞印象设计是一家专业的广告设计制作工作室，专注于平面、OFFICE、摄影等业务，工作室成立于2016年，拥有高水平的设计团队，已经立足于市场，今后将输出更多精致作品。"/>
          <p:cNvSpPr/>
          <p:nvPr/>
        </p:nvSpPr>
        <p:spPr>
          <a:xfrm flipV="1">
            <a:off x="1059180" y="5456555"/>
            <a:ext cx="283845" cy="266700"/>
          </a:xfrm>
          <a:prstGeom prst="ellipse">
            <a:avLst/>
          </a:prstGeom>
          <a:solidFill>
            <a:srgbClr val="8865DB"/>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solidFill>
                <a:schemeClr val="tx1">
                  <a:lumMod val="65000"/>
                  <a:lumOff val="35000"/>
                </a:schemeClr>
              </a:solidFill>
            </a:endParaRPr>
          </a:p>
        </p:txBody>
      </p:sp>
      <p:pic>
        <p:nvPicPr>
          <p:cNvPr id="14" name="Picture 13" descr="12290921_Wavy_Tech-12_Single-07"/>
          <p:cNvPicPr>
            <a:picLocks noChangeAspect="1"/>
          </p:cNvPicPr>
          <p:nvPr/>
        </p:nvPicPr>
        <p:blipFill>
          <a:blip r:embed="rId1"/>
          <a:stretch>
            <a:fillRect/>
          </a:stretch>
        </p:blipFill>
        <p:spPr>
          <a:xfrm>
            <a:off x="8439150" y="1044575"/>
            <a:ext cx="3355340" cy="3355340"/>
          </a:xfrm>
          <a:prstGeom prst="pentagon">
            <a:avLst/>
          </a:prstGeom>
        </p:spPr>
      </p:pic>
      <p:pic>
        <p:nvPicPr>
          <p:cNvPr id="4" name="Picture 3" descr="Aitrich Logo_Artboard 4"/>
          <p:cNvPicPr>
            <a:picLocks noChangeAspect="1"/>
          </p:cNvPicPr>
          <p:nvPr/>
        </p:nvPicPr>
        <p:blipFill>
          <a:blip r:embed="rId2"/>
          <a:stretch>
            <a:fillRect/>
          </a:stretch>
        </p:blipFill>
        <p:spPr>
          <a:xfrm>
            <a:off x="10736580" y="-53340"/>
            <a:ext cx="1309370" cy="98298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strVal val="#ppt_w*0.70"/>
                                          </p:val>
                                        </p:tav>
                                        <p:tav tm="100000">
                                          <p:val>
                                            <p:strVal val="#ppt_w"/>
                                          </p:val>
                                        </p:tav>
                                      </p:tavLst>
                                    </p:anim>
                                    <p:anim calcmode="lin" valueType="num">
                                      <p:cBhvr>
                                        <p:cTn id="8" dur="1000" fill="hold"/>
                                        <p:tgtEl>
                                          <p:spTgt spid="5"/>
                                        </p:tgtEl>
                                        <p:attrNameLst>
                                          <p:attrName>ppt_h</p:attrName>
                                        </p:attrNameLst>
                                      </p:cBhvr>
                                      <p:tavLst>
                                        <p:tav tm="0">
                                          <p:val>
                                            <p:strVal val="#ppt_h"/>
                                          </p:val>
                                        </p:tav>
                                        <p:tav tm="100000">
                                          <p:val>
                                            <p:strVal val="#ppt_h"/>
                                          </p:val>
                                        </p:tav>
                                      </p:tavLst>
                                    </p:anim>
                                    <p:animEffect transition="in" filter="fade">
                                      <p:cBhvr>
                                        <p:cTn id="9" dur="10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6638"/>
                                        </p:tgtEl>
                                        <p:attrNameLst>
                                          <p:attrName>style.visibility</p:attrName>
                                        </p:attrNameLst>
                                      </p:cBhvr>
                                      <p:to>
                                        <p:strVal val="visible"/>
                                      </p:to>
                                    </p:set>
                                    <p:animEffect transition="in" filter="fade">
                                      <p:cBhvr>
                                        <p:cTn id="14" dur="1000"/>
                                        <p:tgtEl>
                                          <p:spTgt spid="26638"/>
                                        </p:tgtEl>
                                      </p:cBhvr>
                                    </p:animEffect>
                                    <p:anim calcmode="lin" valueType="num">
                                      <p:cBhvr>
                                        <p:cTn id="15" dur="1000" fill="hold"/>
                                        <p:tgtEl>
                                          <p:spTgt spid="26638"/>
                                        </p:tgtEl>
                                        <p:attrNameLst>
                                          <p:attrName>ppt_x</p:attrName>
                                        </p:attrNameLst>
                                      </p:cBhvr>
                                      <p:tavLst>
                                        <p:tav tm="0">
                                          <p:val>
                                            <p:strVal val="#ppt_x"/>
                                          </p:val>
                                        </p:tav>
                                        <p:tav tm="100000">
                                          <p:val>
                                            <p:strVal val="#ppt_x"/>
                                          </p:val>
                                        </p:tav>
                                      </p:tavLst>
                                    </p:anim>
                                    <p:anim calcmode="lin" valueType="num">
                                      <p:cBhvr>
                                        <p:cTn id="16" dur="1000" fill="hold"/>
                                        <p:tgtEl>
                                          <p:spTgt spid="26638"/>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1000"/>
                                        <p:tgtEl>
                                          <p:spTgt spid="13"/>
                                        </p:tgtEl>
                                      </p:cBhvr>
                                    </p:animEffect>
                                    <p:anim calcmode="lin" valueType="num">
                                      <p:cBhvr>
                                        <p:cTn id="20" dur="1000" fill="hold"/>
                                        <p:tgtEl>
                                          <p:spTgt spid="13"/>
                                        </p:tgtEl>
                                        <p:attrNameLst>
                                          <p:attrName>ppt_x</p:attrName>
                                        </p:attrNameLst>
                                      </p:cBhvr>
                                      <p:tavLst>
                                        <p:tav tm="0">
                                          <p:val>
                                            <p:strVal val="#ppt_x"/>
                                          </p:val>
                                        </p:tav>
                                        <p:tav tm="100000">
                                          <p:val>
                                            <p:strVal val="#ppt_x"/>
                                          </p:val>
                                        </p:tav>
                                      </p:tavLst>
                                    </p:anim>
                                    <p:anim calcmode="lin" valueType="num">
                                      <p:cBhvr>
                                        <p:cTn id="2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26640"/>
                                        </p:tgtEl>
                                        <p:attrNameLst>
                                          <p:attrName>style.visibility</p:attrName>
                                        </p:attrNameLst>
                                      </p:cBhvr>
                                      <p:to>
                                        <p:strVal val="visible"/>
                                      </p:to>
                                    </p:set>
                                    <p:animEffect transition="in" filter="fade">
                                      <p:cBhvr>
                                        <p:cTn id="26" dur="1000"/>
                                        <p:tgtEl>
                                          <p:spTgt spid="26640"/>
                                        </p:tgtEl>
                                      </p:cBhvr>
                                    </p:animEffect>
                                    <p:anim calcmode="lin" valueType="num">
                                      <p:cBhvr>
                                        <p:cTn id="27" dur="1000" fill="hold"/>
                                        <p:tgtEl>
                                          <p:spTgt spid="26640"/>
                                        </p:tgtEl>
                                        <p:attrNameLst>
                                          <p:attrName>ppt_x</p:attrName>
                                        </p:attrNameLst>
                                      </p:cBhvr>
                                      <p:tavLst>
                                        <p:tav tm="0">
                                          <p:val>
                                            <p:strVal val="#ppt_x"/>
                                          </p:val>
                                        </p:tav>
                                        <p:tav tm="100000">
                                          <p:val>
                                            <p:strVal val="#ppt_x"/>
                                          </p:val>
                                        </p:tav>
                                      </p:tavLst>
                                    </p:anim>
                                    <p:anim calcmode="lin" valueType="num">
                                      <p:cBhvr>
                                        <p:cTn id="28" dur="1000" fill="hold"/>
                                        <p:tgtEl>
                                          <p:spTgt spid="26640"/>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26642"/>
                                        </p:tgtEl>
                                        <p:attrNameLst>
                                          <p:attrName>style.visibility</p:attrName>
                                        </p:attrNameLst>
                                      </p:cBhvr>
                                      <p:to>
                                        <p:strVal val="visible"/>
                                      </p:to>
                                    </p:set>
                                    <p:animEffect transition="in" filter="fade">
                                      <p:cBhvr>
                                        <p:cTn id="38" dur="1000"/>
                                        <p:tgtEl>
                                          <p:spTgt spid="26642"/>
                                        </p:tgtEl>
                                      </p:cBhvr>
                                    </p:animEffect>
                                    <p:anim calcmode="lin" valueType="num">
                                      <p:cBhvr>
                                        <p:cTn id="39" dur="1000" fill="hold"/>
                                        <p:tgtEl>
                                          <p:spTgt spid="26642"/>
                                        </p:tgtEl>
                                        <p:attrNameLst>
                                          <p:attrName>ppt_x</p:attrName>
                                        </p:attrNameLst>
                                      </p:cBhvr>
                                      <p:tavLst>
                                        <p:tav tm="0">
                                          <p:val>
                                            <p:strVal val="#ppt_x"/>
                                          </p:val>
                                        </p:tav>
                                        <p:tav tm="100000">
                                          <p:val>
                                            <p:strVal val="#ppt_x"/>
                                          </p:val>
                                        </p:tav>
                                      </p:tavLst>
                                    </p:anim>
                                    <p:anim calcmode="lin" valueType="num">
                                      <p:cBhvr>
                                        <p:cTn id="40" dur="1000" fill="hold"/>
                                        <p:tgtEl>
                                          <p:spTgt spid="26642"/>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1000"/>
                                        <p:tgtEl>
                                          <p:spTgt spid="10"/>
                                        </p:tgtEl>
                                      </p:cBhvr>
                                    </p:animEffect>
                                    <p:anim calcmode="lin" valueType="num">
                                      <p:cBhvr>
                                        <p:cTn id="44" dur="1000" fill="hold"/>
                                        <p:tgtEl>
                                          <p:spTgt spid="10"/>
                                        </p:tgtEl>
                                        <p:attrNameLst>
                                          <p:attrName>ppt_x</p:attrName>
                                        </p:attrNameLst>
                                      </p:cBhvr>
                                      <p:tavLst>
                                        <p:tav tm="0">
                                          <p:val>
                                            <p:strVal val="#ppt_x"/>
                                          </p:val>
                                        </p:tav>
                                        <p:tav tm="100000">
                                          <p:val>
                                            <p:strVal val="#ppt_x"/>
                                          </p:val>
                                        </p:tav>
                                      </p:tavLst>
                                    </p:anim>
                                    <p:anim calcmode="lin" valueType="num">
                                      <p:cBhvr>
                                        <p:cTn id="45"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26644"/>
                                        </p:tgtEl>
                                        <p:attrNameLst>
                                          <p:attrName>style.visibility</p:attrName>
                                        </p:attrNameLst>
                                      </p:cBhvr>
                                      <p:to>
                                        <p:strVal val="visible"/>
                                      </p:to>
                                    </p:set>
                                    <p:animEffect transition="in" filter="fade">
                                      <p:cBhvr>
                                        <p:cTn id="50" dur="1000"/>
                                        <p:tgtEl>
                                          <p:spTgt spid="26644"/>
                                        </p:tgtEl>
                                      </p:cBhvr>
                                    </p:animEffect>
                                    <p:anim calcmode="lin" valueType="num">
                                      <p:cBhvr>
                                        <p:cTn id="51" dur="1000" fill="hold"/>
                                        <p:tgtEl>
                                          <p:spTgt spid="26644"/>
                                        </p:tgtEl>
                                        <p:attrNameLst>
                                          <p:attrName>ppt_x</p:attrName>
                                        </p:attrNameLst>
                                      </p:cBhvr>
                                      <p:tavLst>
                                        <p:tav tm="0">
                                          <p:val>
                                            <p:strVal val="#ppt_x"/>
                                          </p:val>
                                        </p:tav>
                                        <p:tav tm="100000">
                                          <p:val>
                                            <p:strVal val="#ppt_x"/>
                                          </p:val>
                                        </p:tav>
                                      </p:tavLst>
                                    </p:anim>
                                    <p:anim calcmode="lin" valueType="num">
                                      <p:cBhvr>
                                        <p:cTn id="52" dur="1000" fill="hold"/>
                                        <p:tgtEl>
                                          <p:spTgt spid="26644"/>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0"/>
                                  </p:stCondLst>
                                  <p:childTnLst>
                                    <p:set>
                                      <p:cBhvr>
                                        <p:cTn id="54" dur="1" fill="hold">
                                          <p:stCondLst>
                                            <p:cond delay="0"/>
                                          </p:stCondLst>
                                        </p:cTn>
                                        <p:tgtEl>
                                          <p:spTgt spid="11"/>
                                        </p:tgtEl>
                                        <p:attrNameLst>
                                          <p:attrName>style.visibility</p:attrName>
                                        </p:attrNameLst>
                                      </p:cBhvr>
                                      <p:to>
                                        <p:strVal val="visible"/>
                                      </p:to>
                                    </p:set>
                                    <p:animEffect transition="in" filter="fade">
                                      <p:cBhvr>
                                        <p:cTn id="55" dur="1000"/>
                                        <p:tgtEl>
                                          <p:spTgt spid="11"/>
                                        </p:tgtEl>
                                      </p:cBhvr>
                                    </p:animEffect>
                                    <p:anim calcmode="lin" valueType="num">
                                      <p:cBhvr>
                                        <p:cTn id="56" dur="1000" fill="hold"/>
                                        <p:tgtEl>
                                          <p:spTgt spid="11"/>
                                        </p:tgtEl>
                                        <p:attrNameLst>
                                          <p:attrName>ppt_x</p:attrName>
                                        </p:attrNameLst>
                                      </p:cBhvr>
                                      <p:tavLst>
                                        <p:tav tm="0">
                                          <p:val>
                                            <p:strVal val="#ppt_x"/>
                                          </p:val>
                                        </p:tav>
                                        <p:tav tm="100000">
                                          <p:val>
                                            <p:strVal val="#ppt_x"/>
                                          </p:val>
                                        </p:tav>
                                      </p:tavLst>
                                    </p:anim>
                                    <p:anim calcmode="lin" valueType="num">
                                      <p:cBhvr>
                                        <p:cTn id="57"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42" presetClass="entr" presetSubtype="0" fill="hold" grpId="0" nodeType="clickEffect">
                                  <p:stCondLst>
                                    <p:cond delay="0"/>
                                  </p:stCondLst>
                                  <p:childTnLst>
                                    <p:set>
                                      <p:cBhvr>
                                        <p:cTn id="61" dur="1" fill="hold">
                                          <p:stCondLst>
                                            <p:cond delay="0"/>
                                          </p:stCondLst>
                                        </p:cTn>
                                        <p:tgtEl>
                                          <p:spTgt spid="2"/>
                                        </p:tgtEl>
                                        <p:attrNameLst>
                                          <p:attrName>style.visibility</p:attrName>
                                        </p:attrNameLst>
                                      </p:cBhvr>
                                      <p:to>
                                        <p:strVal val="visible"/>
                                      </p:to>
                                    </p:set>
                                    <p:animEffect transition="in" filter="fade">
                                      <p:cBhvr>
                                        <p:cTn id="62" dur="1000"/>
                                        <p:tgtEl>
                                          <p:spTgt spid="2"/>
                                        </p:tgtEl>
                                      </p:cBhvr>
                                    </p:animEffect>
                                    <p:anim calcmode="lin" valueType="num">
                                      <p:cBhvr>
                                        <p:cTn id="63" dur="1000" fill="hold"/>
                                        <p:tgtEl>
                                          <p:spTgt spid="2"/>
                                        </p:tgtEl>
                                        <p:attrNameLst>
                                          <p:attrName>ppt_x</p:attrName>
                                        </p:attrNameLst>
                                      </p:cBhvr>
                                      <p:tavLst>
                                        <p:tav tm="0">
                                          <p:val>
                                            <p:strVal val="#ppt_x"/>
                                          </p:val>
                                        </p:tav>
                                        <p:tav tm="100000">
                                          <p:val>
                                            <p:strVal val="#ppt_x"/>
                                          </p:val>
                                        </p:tav>
                                      </p:tavLst>
                                    </p:anim>
                                    <p:anim calcmode="lin" valueType="num">
                                      <p:cBhvr>
                                        <p:cTn id="64" dur="1000" fill="hold"/>
                                        <p:tgtEl>
                                          <p:spTgt spid="2"/>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fade">
                                      <p:cBhvr>
                                        <p:cTn id="67" dur="1000"/>
                                        <p:tgtEl>
                                          <p:spTgt spid="12"/>
                                        </p:tgtEl>
                                      </p:cBhvr>
                                    </p:animEffect>
                                    <p:anim calcmode="lin" valueType="num">
                                      <p:cBhvr>
                                        <p:cTn id="68" dur="1000" fill="hold"/>
                                        <p:tgtEl>
                                          <p:spTgt spid="12"/>
                                        </p:tgtEl>
                                        <p:attrNameLst>
                                          <p:attrName>ppt_x</p:attrName>
                                        </p:attrNameLst>
                                      </p:cBhvr>
                                      <p:tavLst>
                                        <p:tav tm="0">
                                          <p:val>
                                            <p:strVal val="#ppt_x"/>
                                          </p:val>
                                        </p:tav>
                                        <p:tav tm="100000">
                                          <p:val>
                                            <p:strVal val="#ppt_x"/>
                                          </p:val>
                                        </p:tav>
                                      </p:tavLst>
                                    </p:anim>
                                    <p:anim calcmode="lin" valueType="num">
                                      <p:cBhvr>
                                        <p:cTn id="6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70" fill="hold">
                      <p:stCondLst>
                        <p:cond delay="indefinite"/>
                      </p:stCondLst>
                      <p:childTnLst>
                        <p:par>
                          <p:cTn id="71" fill="hold">
                            <p:stCondLst>
                              <p:cond delay="0"/>
                            </p:stCondLst>
                            <p:childTnLst>
                              <p:par>
                                <p:cTn id="72" presetID="42" presetClass="entr" presetSubtype="0" fill="hold" nodeType="click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fade">
                                      <p:cBhvr>
                                        <p:cTn id="74" dur="1000"/>
                                        <p:tgtEl>
                                          <p:spTgt spid="14"/>
                                        </p:tgtEl>
                                      </p:cBhvr>
                                    </p:animEffect>
                                    <p:anim calcmode="lin" valueType="num">
                                      <p:cBhvr>
                                        <p:cTn id="75" dur="1000" fill="hold"/>
                                        <p:tgtEl>
                                          <p:spTgt spid="14"/>
                                        </p:tgtEl>
                                        <p:attrNameLst>
                                          <p:attrName>ppt_x</p:attrName>
                                        </p:attrNameLst>
                                      </p:cBhvr>
                                      <p:tavLst>
                                        <p:tav tm="0">
                                          <p:val>
                                            <p:strVal val="#ppt_x"/>
                                          </p:val>
                                        </p:tav>
                                        <p:tav tm="100000">
                                          <p:val>
                                            <p:strVal val="#ppt_x"/>
                                          </p:val>
                                        </p:tav>
                                      </p:tavLst>
                                    </p:anim>
                                    <p:anim calcmode="lin" valueType="num">
                                      <p:cBhvr>
                                        <p:cTn id="7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26638" grpId="0"/>
      <p:bldP spid="13" grpId="0" animBg="1"/>
      <p:bldP spid="26638" grpId="1"/>
      <p:bldP spid="13" grpId="1" animBg="1"/>
      <p:bldP spid="26640" grpId="0"/>
      <p:bldP spid="3" grpId="0" animBg="1"/>
      <p:bldP spid="26640" grpId="1"/>
      <p:bldP spid="3" grpId="1" animBg="1"/>
      <p:bldP spid="26642" grpId="0"/>
      <p:bldP spid="10" grpId="0" animBg="1"/>
      <p:bldP spid="26642" grpId="1"/>
      <p:bldP spid="10" grpId="1" animBg="1"/>
      <p:bldP spid="26644" grpId="0"/>
      <p:bldP spid="11" grpId="0" animBg="1"/>
      <p:bldP spid="26644" grpId="1"/>
      <p:bldP spid="11" grpId="1" animBg="1"/>
      <p:bldP spid="2" grpId="0"/>
      <p:bldP spid="12" grpId="0" animBg="1"/>
      <p:bldP spid="2" grpId="1"/>
      <p:bldP spid="12"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微软雅黑">
      <a:majorFont>
        <a:latin typeface="Calibri Light"/>
        <a:ea typeface="微软雅黑"/>
        <a:cs typeface=""/>
      </a:majorFont>
      <a:minorFont>
        <a:latin typeface="Calibri"/>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1708</Words>
  <Application>WPS Presentation</Application>
  <PresentationFormat>宽屏</PresentationFormat>
  <Paragraphs>70</Paragraphs>
  <Slides>7</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7</vt:i4>
      </vt:variant>
    </vt:vector>
  </HeadingPairs>
  <TitlesOfParts>
    <vt:vector size="18" baseType="lpstr">
      <vt:lpstr>Arial</vt:lpstr>
      <vt:lpstr>SimSun</vt:lpstr>
      <vt:lpstr>Wingdings</vt:lpstr>
      <vt:lpstr>Calibri</vt:lpstr>
      <vt:lpstr>Microsoft YaHei</vt:lpstr>
      <vt:lpstr>Calibri Light</vt:lpstr>
      <vt:lpstr>Arial Unicode MS</vt:lpstr>
      <vt:lpstr>Wingdings</vt:lpstr>
      <vt:lpstr>Arial Black</vt:lpstr>
      <vt:lpstr>Brush Script MT</vt:lpstr>
      <vt:lpstr>Office Theme</vt:lpstr>
      <vt:lpstr>Understanding FlutterPackages and Plugins</vt:lpstr>
      <vt:lpstr>Introduction</vt:lpstr>
      <vt:lpstr>TYPES OF PACKAGES AND PLUGINS</vt:lpstr>
      <vt:lpstr>FINDING AND INSTALLING PACKAGES AND PLUGINS</vt:lpstr>
      <vt:lpstr>Integrating Third-Party Plugins</vt:lpstr>
      <vt:lpstr>Case Studies: Popular Flutter Plugins</vt:lpstr>
      <vt:lpstr>Best Practices for Using Packages and Plugins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AnnJo</dc:creator>
  <cp:lastModifiedBy>thasn</cp:lastModifiedBy>
  <cp:revision>77</cp:revision>
  <dcterms:created xsi:type="dcterms:W3CDTF">2014-12-20T13:05:00Z</dcterms:created>
  <dcterms:modified xsi:type="dcterms:W3CDTF">2024-02-12T12:01:44Z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1033-12.2.0.13431</vt:lpwstr>
  </property>
  <property fmtid="{D5CDD505-2E9C-101B-9397-08002B2CF9AE}" pid="3" name="ICV">
    <vt:lpwstr>84B0DD58C91D4FF99379BEDDAAFE1BB2_13</vt:lpwstr>
  </property>
</Properties>
</file>