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93dBUjgFMd/gt0F4mbaEh6beh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Beyond Session: We've managed app state while it's open, but what about after closing the app?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Introducing Persistence: This saves data across app sessions, even after restarts.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it Matters: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Pre-populated forms save time and effort.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Saved game progress keeps users engaged.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Personalized experiences based on preferences.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Imagine: A "remember me" login, a seamless return to unfinished tasks, or a feed curated to your interests.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Persistence: Creates a welcoming and familiar app experience, every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AES to the Rescue: Imagine scrambling your data into a secret code only you can break. That's what the Advanced Encryption Standard (AES) does, transforming readable information into an unreadable mess for anyone without the key.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Strong Foundations: Use only proven and robust encryption algorithms like AES for maximum security. Weaker methods are like flimsy locks easily picked by attackers.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Security: The key to decrypting your data is like the master key to your vault. Keep it safe! Store keys securely on the device using secure enclaves or in a remote server with strong access controls.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Room for Plain Text: Sensitive information like passwords or financial details deserve extra protection. Avoid storing them unencrypted – treat them like whispered secrets, never written down in plain sight.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Beyond Basic Pairs: While key-value pairs work well for simple settings, complex app data with intricate relationships needs sophisticated solutions.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Exploring Options: Introduce alternative data models for your Flutter app: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JSON: Lightweight and flexible format for storing nested data structures and arrays, offering structure beyond flat key-value pairs.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NoSQL Databases: Embrace schema-less databases like Firestore or Realm for scalable and flexible data storage, adapting to your evolving data needs.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Key-Value: Simple, efficient, but limited to flat structures.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Data's Global Journey: Your app's data can now soar beyond the confines of a single device, accessible from anywhere on any connected screen. Imagine instant updates across phones, tablets, and desktops, keeping everyone in sync seamlessly.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Peace of Mind in the Cloud: Never fret about lost data again! Automatic backups ensure your precious information is always safe and sound, tucked away in the secure clouds above, ready to be restored at a moment's notice.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Grow Without Limits: As your app takes flight, so too can its storage. Cloud solutions effortlessly expand alongside your needs, providing endless space for your data to roam without ever feeling cramped.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Persistence Defined: Remember that crucial information users input or generate within your app? Persistence keeps it safe and accessible, even after they close the app or restart their device.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Loss Catastrophe: Imagine the frustration of lost progress, forgotten notes, or vanished preferences. Data loss erodes user trust and can cripple app functionality.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 Solutions at Your Fingertips: Embrace the power of local storage (on-device), cloud storage (remote access), or hybrid approaches to ensure your app's data endures, adapts, and thrives.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SQLite is a powerful and lightweight SQL database engine embedded directly into your Flutter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advantages: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Efficient Performance: Queries and data manipulation are lightning-fast, ensuring a smooth user experience.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Offline Accessibility: Data persists on the device, offering full functionality even when disconnected.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 Data Handling: Store and manage structured data with ease, from simple key-value pairs to intricate relationships.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1. Add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your pubspec.yaml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sqflite: This is the main package for interacting with SQLite in Flutter.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path: This package helps manage file paths for the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1" lang="en-US"/>
              <a:t>2. Database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 your data model using Dart classes. Each class property represents a column in the database 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1" lang="en-US"/>
              <a:t>3. Database helper: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separate class to handle database operations like opening, creating tables, and CRUD (Create, Read, Update, Delete) functions.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1" lang="en-US"/>
              <a:t>4. Initialize the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your main widget or a dedicated service, call the DatabaseHelper.database getter to open the database connection.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1" lang="en-US"/>
              <a:t>5. CRUD operations: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 methods in your DatabaseHelper class to perform CRUD operations using the sqflite package's functions like insert, query, update, and delete.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 the core CRUD operations using clear and concise code snippets: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Create: Add new data entries to your 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Read: Fetch existing data based on specific criteria.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Update: Modify existing data entries with new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Delete: Remove unwanted data entries from your 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 Preferences is a convenient and efficient way to store small amounts of data like user settings, app preferences, or basic session information.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strengths:</a:t>
            </a:r>
            <a:endParaRPr sz="2000"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Lightweight: Minimal impact on app size and performance.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Simple: Easy to use with built-in functions for storing and retrieving key-value pairs.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Fast: Quick access to data for a smooth user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 Preferences shines for storing straightforward data, keeping your app lean and optimized.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Storing data: Use functions like setString, setInt, setDouble,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Retrieving data: Use corresponding functions like getString, getInt, getDouble,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 supported data types (String, int, double, bool).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r>
              <a:rPr lang="en-US"/>
              <a:t>key tips for efficient and secure data management: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Avoid storing complex data structures or large amounts of information.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batch updates for improved performance with multiple key-value pairs.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Leverage secure data types like encrypted strings for sensitive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15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5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"/>
          <p:cNvSpPr txBox="1"/>
          <p:nvPr>
            <p:ph type="ctrTitle"/>
          </p:nvPr>
        </p:nvSpPr>
        <p:spPr>
          <a:xfrm>
            <a:off x="4168380" y="1380952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Keep it Local, Go Global: Conquering Data Persistence in Flutter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933735" y="50006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the Session: Understanding State Persistence and Restoration</a:t>
            </a:r>
            <a:br>
              <a:rPr b="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2511189" y="1825625"/>
            <a:ext cx="9470410" cy="488907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Session: We've managed app state while it's open, but what about after closing the app?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Introducing Persistence: This saves data across app sessions, even after restarts.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it Matters: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Pre-populated forms save time and effort.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game progress keeps users engaged.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experiences based on preferences.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Imagine: A "remember me" login, a seamless return to unfinished tasks, or a feed curated to your interests.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Persistence: Creates a welcoming and familiar app experience, every time.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69" y="5923291"/>
            <a:ext cx="1646491" cy="12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Guarding the Walls: Securing Your App's Data Treasures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677334" y="2524836"/>
            <a:ext cx="4508815" cy="277049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 to the Rescue: 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Foundations: 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Security: 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Room for Plain Text: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5" name="Google Shape;2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668" y="1409131"/>
            <a:ext cx="58293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069" y="5923291"/>
            <a:ext cx="1646491" cy="12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619836" y="5971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the Binary Walls: Advanced Data Modeling for Complex Needs</a:t>
            </a:r>
            <a:br>
              <a:rPr b="0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latin typeface="Trebuchet MS"/>
                <a:ea typeface="Trebuchet MS"/>
                <a:cs typeface="Trebuchet MS"/>
                <a:sym typeface="Trebuchet MS"/>
              </a:rPr>
            </a:b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3289111" y="2074459"/>
            <a:ext cx="8775512" cy="445694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Beyond Basic Pairs: While key-value pairs work well for simple settings, complex app data with intricate relationships needs sophisticated solutions.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Exploring Options: Introduce alternative data models for your Flutter app: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JSON: Lightweight and flexible format for storing nested data structures and arrays, offering structure beyond flat key-value pairs.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SQL Databases: Embrace schema-less databases like Firestore or Realm for scalable and flexible data storage, adapting to your evolving data needs.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Key-Value: Simple, efficient, but limited to flat structures.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4" name="Google Shape;2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7847"/>
            <a:ext cx="3332044" cy="333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069" y="5923291"/>
            <a:ext cx="1646491" cy="12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892792" y="5016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 Data to the Cloud - Embrace Scalability and Convenience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3084394" y="1992573"/>
            <a:ext cx="8871045" cy="44582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Data's Global Journey: Your app's data can now soar beyond the confines of a single device, accessible from anywhere on any connected screen. Imagine instant updates across phones, tablets, and desktops, keeping everyone in sync seamlessly.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Peace of Mind in the Cloud: Never fret about lost data again! Automatic backups ensure your precious information is always safe and sound, tucked away in the secure clouds above, ready to be restored at a moment's notice.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 Without Limits: As your app takes flight, so too can its storage. Cloud solutions effortlessly expand alongside your needs, providing endless space for your data to roam without ever feeling cramped.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88504"/>
            <a:ext cx="3415138" cy="397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069" y="5923291"/>
            <a:ext cx="1646491" cy="12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Data Persistence in Flutter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677334" y="2160589"/>
            <a:ext cx="4749421" cy="329669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Persistence Defined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Loss Catastrophe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Solutions at Your Fingertips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7402" y="1930400"/>
            <a:ext cx="3877955" cy="3877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069" y="5923291"/>
            <a:ext cx="1646491" cy="12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 - Your Powerful On-Device Data Guardian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3643952" y="2210938"/>
            <a:ext cx="8380784" cy="416439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 is a powerful and lightweight SQL database engine embedded directly into your Flutter app.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advantages: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Performance: Queries and data manipulation are lightning-fast, ensuring a smooth user experience.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Offline Accessibility: Data persists on the device, offering full functionality even when disconnected.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Data Handling: Store and manage structured data with ease, from simple key-value pairs to intricate relationships.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6606" y="2825087"/>
            <a:ext cx="3861462" cy="2574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069" y="5923291"/>
            <a:ext cx="1646491" cy="12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677334" y="38896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532263" y="1255594"/>
            <a:ext cx="10740787" cy="503602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 is a lightweight, serverless, and embedded relational database management system. It stores data in a single file on the device, making it suitable for mobile applications.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Flutter uses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sqflite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plugin to interact with SQLite databases. This plugin provides functionalities for creating, opening, querying, updating, and deleting data within the SQLite database.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Points: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SQLite is small and efficient, ideal for mobile apps with limited storage and processing power.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Serverless: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doesn't require a separate server process, simplifying app development and deployment.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is organized in tables with relationships, enabling structured data management.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Storage: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resides on the device, providing offline access and faster read/write operations compared to remote databases.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4" name="Google Shape;1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69" y="5923291"/>
            <a:ext cx="1646491" cy="12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Bringing SQLite Onboard: A Step-by-Step Guide</a:t>
            </a:r>
            <a:br>
              <a:rPr b="0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/>
            </a:br>
            <a:endParaRPr/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677334" y="2349159"/>
            <a:ext cx="8944338" cy="1128521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SQLite: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 a step-by-step guide on integrating SQLite into your Flutter project, including dependencies and initialization.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4066" y="3289110"/>
            <a:ext cx="3577704" cy="357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069" y="5923291"/>
            <a:ext cx="1646491" cy="12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 in Action: Data Magic with SQLite</a:t>
            </a:r>
            <a:br>
              <a:rPr b="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4244453" y="2920622"/>
            <a:ext cx="7246962" cy="335052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the core CRUD operations using clear and concise code snippets: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Create: Add new data entries to your table.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Read: Fetch existing data based on specific criteria.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Update: Modify existing data entries with new values.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Remove unwanted data entries from your table.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 b="0" l="8470" r="10172" t="0"/>
          <a:stretch/>
        </p:blipFill>
        <p:spPr>
          <a:xfrm>
            <a:off x="302741" y="2066877"/>
            <a:ext cx="3765660" cy="2314251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069" y="5923291"/>
            <a:ext cx="1646491" cy="12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650038" y="295702"/>
            <a:ext cx="9558487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Preferences - Your Lite Data Companion</a:t>
            </a:r>
            <a:br>
              <a:rPr b="0" lang="en-US">
                <a:solidFill>
                  <a:schemeClr val="dk1"/>
                </a:solidFill>
              </a:rPr>
            </a:br>
            <a:br>
              <a:rPr lang="en-US"/>
            </a:b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3370997" y="3084394"/>
            <a:ext cx="8231370" cy="348700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Preferences is a convenient and efficient way to store small amounts of data like user settings, app preferences, or basic session information.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strengths: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Lightweight: Minimal impact on app size and performance.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Simple: Easy to use with built-in functions for storing and retrieving key-value pairs.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Fast: Quick access to data for a smooth user experience.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Preferences shines for storing straightforward data, keeping your app lean and optimized.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28" y="1232231"/>
            <a:ext cx="3949986" cy="1974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069" y="5923291"/>
            <a:ext cx="1646491" cy="12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838200" y="6926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Putting Shared Preferences to Work: Store, Retrieve, Optimize</a:t>
            </a:r>
            <a:br>
              <a:rPr b="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/>
            </a:b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3584308" y="2550498"/>
            <a:ext cx="8435802" cy="37758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Storing data: Use functions like setString, setInt, setDouble, etc.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Retrieving data: Use corresponding functions like getString, getInt, getDouble, etc.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supported data types (String, int, double, bool).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7835" l="0" r="0" t="0"/>
          <a:stretch/>
        </p:blipFill>
        <p:spPr>
          <a:xfrm>
            <a:off x="-163775" y="2878045"/>
            <a:ext cx="3976005" cy="24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069" y="5923291"/>
            <a:ext cx="1646491" cy="12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677334" y="52569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tips for efficient and secure data management:</a:t>
            </a:r>
            <a:b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5076966" y="2197290"/>
            <a:ext cx="5913811" cy="338646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storing complex data structures or large amounts of information.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batch updates for improved performance with multiple key-value pairs.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secure data types like encrypted strings for sensitive information.</a:t>
            </a:r>
            <a:endParaRPr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46" y="2524705"/>
            <a:ext cx="4097455" cy="273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069" y="5923291"/>
            <a:ext cx="1646491" cy="123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2024-03-05T05:49:56Z</dcterms:created>
  <dc:creator>Admin</dc:creator>
</cp:coreProperties>
</file>