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8879667c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8879667c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8879667c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8879667c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8879667c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8879667c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8879667c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8879667c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Your Flutter: Data Efficiency and Resilience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622275" y="648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81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Caching Strategies for Performance Optimization</a:t>
            </a:r>
            <a:endParaRPr sz="281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Caching improves app performance by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storing frequently used data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reduce network calls and load times. Below are caching strategies: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675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Types of Caching in Flutter</a:t>
            </a:r>
            <a:endParaRPr sz="27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62475" y="1441200"/>
            <a:ext cx="819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 Caching</a:t>
            </a:r>
            <a:b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lang="en" sz="15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5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Riverpod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or </a:t>
            </a:r>
            <a:r>
              <a:rPr lang="en" sz="15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GetX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store temporary data.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Storing user session data.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Storage Caching</a:t>
            </a:r>
            <a:b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local storage like 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SharedPreferences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or 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caching.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Storing user settings or recent API responses.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Disk-Based Caching</a:t>
            </a:r>
            <a:b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</a:t>
            </a:r>
            <a:r>
              <a:rPr lang="en" sz="15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sqflite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5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hive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or </a:t>
            </a:r>
            <a:r>
              <a:rPr lang="en" sz="15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moor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cache data on the device.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Caching fetched data for offline access.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 Caching</a:t>
            </a:r>
            <a:b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Uses libraries like </a:t>
            </a:r>
            <a:r>
              <a:rPr lang="en" sz="15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dio_cache_interceptor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" sz="15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http_cache_manager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cache API responses.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Storing JSON responses from an API.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27700" y="99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Handling Large Datasets and Pagination</a:t>
            </a:r>
            <a:endParaRPr sz="3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34225" y="1253700"/>
            <a:ext cx="9144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datasets can slow down performance. Use pagination, lazy loading, and indexing to manage large data efficiently.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Techniques for Handling Large Data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Pagination</a:t>
            </a:r>
            <a:b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data in chunks instead of all at once.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Fetch 10 items at a time instead of 1000.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Lazy Loading</a:t>
            </a:r>
            <a:b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Load images and content only when needed.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Using </a:t>
            </a:r>
            <a:r>
              <a:rPr lang="en" sz="15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ListView.builder()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instead of </a:t>
            </a:r>
            <a:r>
              <a:rPr lang="en" sz="1500">
                <a:solidFill>
                  <a:srgbClr val="188038"/>
                </a:solidFill>
                <a:latin typeface="Calibri"/>
                <a:ea typeface="Calibri"/>
                <a:cs typeface="Calibri"/>
                <a:sym typeface="Calibri"/>
              </a:rPr>
              <a:t>ListView()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7650" y="15297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Backup and Recovery</a:t>
            </a:r>
            <a:endParaRPr b="1"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Ensuring data safety through 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backup and recovery strategies</a:t>
            </a:r>
            <a:r>
              <a:rPr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essential for user data protection.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