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E8A1632-2818-411B-A6A3-0690CF581AE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45D8BF4-8D72-45AC-9939-2635D42BA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1632-2818-411B-A6A3-0690CF581AE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8BF4-8D72-45AC-9939-2635D42BA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02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1632-2818-411B-A6A3-0690CF581AE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8BF4-8D72-45AC-9939-2635D42BA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0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1632-2818-411B-A6A3-0690CF581AE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8BF4-8D72-45AC-9939-2635D42BA08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2429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1632-2818-411B-A6A3-0690CF581AE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8BF4-8D72-45AC-9939-2635D42BA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470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1632-2818-411B-A6A3-0690CF581AE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8BF4-8D72-45AC-9939-2635D42BA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124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1632-2818-411B-A6A3-0690CF581AE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8BF4-8D72-45AC-9939-2635D42BA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353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1632-2818-411B-A6A3-0690CF581AE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8BF4-8D72-45AC-9939-2635D42BA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39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1632-2818-411B-A6A3-0690CF581AE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8BF4-8D72-45AC-9939-2635D42BA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27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1632-2818-411B-A6A3-0690CF581AE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8BF4-8D72-45AC-9939-2635D42BA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77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1632-2818-411B-A6A3-0690CF581AE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8BF4-8D72-45AC-9939-2635D42BA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41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1632-2818-411B-A6A3-0690CF581AE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8BF4-8D72-45AC-9939-2635D42BA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5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1632-2818-411B-A6A3-0690CF581AE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8BF4-8D72-45AC-9939-2635D42BA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5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1632-2818-411B-A6A3-0690CF581AE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8BF4-8D72-45AC-9939-2635D42BA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89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1632-2818-411B-A6A3-0690CF581AE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8BF4-8D72-45AC-9939-2635D42BA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1632-2818-411B-A6A3-0690CF581AE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8BF4-8D72-45AC-9939-2635D42BA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45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1632-2818-411B-A6A3-0690CF581AE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D8BF4-8D72-45AC-9939-2635D42BA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44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1632-2818-411B-A6A3-0690CF581AEB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D8BF4-8D72-45AC-9939-2635D42BA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0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F9CD-9F30-008E-33F2-5AE3AC1C2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948" y="2074606"/>
            <a:ext cx="9489666" cy="943744"/>
          </a:xfrm>
        </p:spPr>
        <p:txBody>
          <a:bodyPr/>
          <a:lstStyle/>
          <a:p>
            <a:r>
              <a:rPr lang="en-IN" dirty="0"/>
              <a:t>Automation to Agency Signup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F5D2-4F18-FEDC-6543-A63C7819E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783149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dirty="0"/>
              <a:t>Aswin Shibu</a:t>
            </a:r>
          </a:p>
          <a:p>
            <a:pPr algn="r"/>
            <a:r>
              <a:rPr lang="en-IN" dirty="0"/>
              <a:t>aswinshibu08@gmail.com</a:t>
            </a:r>
          </a:p>
        </p:txBody>
      </p:sp>
    </p:spTree>
    <p:extLst>
      <p:ext uri="{BB962C8B-B14F-4D97-AF65-F5344CB8AC3E}">
        <p14:creationId xmlns:p14="http://schemas.microsoft.com/office/powerpoint/2010/main" val="3955378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C314-B13B-3AD2-97CD-48D0C320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85F29B-F9E7-AB02-4F6A-C9385DE8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70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D9FA-FE18-DCA3-0DC3-A6FC8C6B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3469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83B25-66E4-D956-D917-9A56F078C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25023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Automate the process of an Agency signup on </a:t>
            </a:r>
            <a:r>
              <a:rPr lang="en-US" dirty="0" err="1"/>
              <a:t>CookieYes</a:t>
            </a:r>
            <a:r>
              <a:rPr lang="en-US" dirty="0"/>
              <a:t>. The current process include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Access the agency website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Scan for keywords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Evaluate eligibility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Approve or decline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Document the decision</a:t>
            </a:r>
          </a:p>
        </p:txBody>
      </p:sp>
    </p:spTree>
    <p:extLst>
      <p:ext uri="{BB962C8B-B14F-4D97-AF65-F5344CB8AC3E}">
        <p14:creationId xmlns:p14="http://schemas.microsoft.com/office/powerpoint/2010/main" val="342790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F2A-5C1C-6321-89B5-0C255CC9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3583-5D75-ED40-B0E2-BD704FDC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Access the agency website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Scrap the details from the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 an LLM to search for keywords and make a 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Save the result in a csv file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Mail the decision to the client</a:t>
            </a:r>
          </a:p>
        </p:txBody>
      </p:sp>
    </p:spTree>
    <p:extLst>
      <p:ext uri="{BB962C8B-B14F-4D97-AF65-F5344CB8AC3E}">
        <p14:creationId xmlns:p14="http://schemas.microsoft.com/office/powerpoint/2010/main" val="85503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EF28-6A74-E57B-071E-F0890B30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62647"/>
            <a:ext cx="9905998" cy="748166"/>
          </a:xfrm>
        </p:spPr>
        <p:txBody>
          <a:bodyPr>
            <a:normAutofit fontScale="90000"/>
          </a:bodyPr>
          <a:lstStyle/>
          <a:p>
            <a:r>
              <a:rPr lang="en-US" dirty="0"/>
              <a:t>1.</a:t>
            </a:r>
            <a:r>
              <a:rPr lang="en-IN" dirty="0"/>
              <a:t> Access the agency website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6E1B-E367-65A6-C605-EB89A795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agency website, the client email and other details will be collected by filling the sign up form.</a:t>
            </a:r>
          </a:p>
          <a:p>
            <a:r>
              <a:rPr lang="en-US" dirty="0"/>
              <a:t>Here instead of the signup form I have manually given the website and </a:t>
            </a:r>
            <a:r>
              <a:rPr lang="en-US" dirty="0" err="1"/>
              <a:t>url</a:t>
            </a:r>
            <a:r>
              <a:rPr lang="en-US" dirty="0"/>
              <a:t> in the main function</a:t>
            </a:r>
          </a:p>
          <a:p>
            <a:r>
              <a:rPr lang="en-US" dirty="0"/>
              <a:t>The </a:t>
            </a:r>
            <a:r>
              <a:rPr lang="en-US" dirty="0" err="1"/>
              <a:t>url</a:t>
            </a:r>
            <a:r>
              <a:rPr lang="en-US" dirty="0"/>
              <a:t> is validated and then passed for scraping the details from the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87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BAF5-38CD-0B30-EAD2-8470125A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en-IN" dirty="0"/>
              <a:t> Scrap the details from the website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5625-09A6-BE43-2C62-73F2D3E3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the details from the website I have used </a:t>
            </a:r>
            <a:r>
              <a:rPr lang="en-IN" b="0" i="0" dirty="0">
                <a:effectLst/>
                <a:latin typeface="-apple-system"/>
              </a:rPr>
              <a:t>Crawl4AI</a:t>
            </a:r>
          </a:p>
          <a:p>
            <a:r>
              <a:rPr lang="en-IN" dirty="0">
                <a:latin typeface="-apple-system"/>
              </a:rPr>
              <a:t>It generates </a:t>
            </a:r>
            <a:r>
              <a:rPr lang="en-US" dirty="0">
                <a:latin typeface="-apple-system"/>
              </a:rPr>
              <a:t>clean, structured Markdown with accurate formatting.</a:t>
            </a:r>
          </a:p>
          <a:p>
            <a:r>
              <a:rPr lang="en-US" dirty="0">
                <a:latin typeface="-apple-system"/>
              </a:rPr>
              <a:t>It showed better performance when compared with the common methods used for web scraping like </a:t>
            </a:r>
            <a:r>
              <a:rPr lang="en-US" dirty="0" err="1">
                <a:latin typeface="-apple-system"/>
              </a:rPr>
              <a:t>BeautifulSoup</a:t>
            </a:r>
            <a:r>
              <a:rPr lang="en-US" dirty="0">
                <a:latin typeface="-apple-system"/>
              </a:rPr>
              <a:t>, Scrapy.</a:t>
            </a:r>
          </a:p>
          <a:p>
            <a:endParaRPr lang="en-IN" b="0" i="0" dirty="0">
              <a:solidFill>
                <a:srgbClr val="273239"/>
              </a:solidFill>
              <a:effectLst/>
              <a:latin typeface="Nunito" panose="020F0502020204030204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12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47AE-AE67-9838-839B-9F562310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</a:t>
            </a:r>
            <a:r>
              <a:rPr lang="en-IN" dirty="0"/>
              <a:t> Use an LLM to search for keywords and make a 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05BB8-067D-E9D1-846A-F76126DB8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LLM used is, gemma2-9b-it, developed by Google with 9B parameters</a:t>
            </a:r>
            <a:r>
              <a:rPr lang="en-IN" dirty="0"/>
              <a:t>. It is an open sourced, </a:t>
            </a:r>
            <a:r>
              <a:rPr lang="en-US" dirty="0"/>
              <a:t>text-to-text, decoder-only large language model.</a:t>
            </a:r>
          </a:p>
          <a:p>
            <a:r>
              <a:rPr lang="en-US" dirty="0"/>
              <a:t>A well defined prompt specifies the keywords to rely on and make a classification  based on its inference.</a:t>
            </a:r>
          </a:p>
          <a:p>
            <a:r>
              <a:rPr lang="en-US" dirty="0"/>
              <a:t>The classification result is returned as a </a:t>
            </a:r>
            <a:r>
              <a:rPr lang="en-US" dirty="0" err="1"/>
              <a:t>json</a:t>
            </a:r>
            <a:r>
              <a:rPr lang="en-US" dirty="0"/>
              <a:t> object so it can be parsed easily and used as a condition for the decision.</a:t>
            </a:r>
          </a:p>
        </p:txBody>
      </p:sp>
    </p:spTree>
    <p:extLst>
      <p:ext uri="{BB962C8B-B14F-4D97-AF65-F5344CB8AC3E}">
        <p14:creationId xmlns:p14="http://schemas.microsoft.com/office/powerpoint/2010/main" val="348855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21D3-B3B4-067C-8769-E29E4BB5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</a:t>
            </a:r>
            <a:r>
              <a:rPr lang="en-IN" dirty="0"/>
              <a:t>Save the result in a csv file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2946-1804-92C7-D7BF-ECE10771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decision taken from the </a:t>
            </a:r>
            <a:r>
              <a:rPr lang="en-US" dirty="0" err="1"/>
              <a:t>json</a:t>
            </a:r>
            <a:r>
              <a:rPr lang="en-US" dirty="0"/>
              <a:t> object returned from the model, a csv file is updated to keep a track of the activities on the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86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0B01-0683-A852-EB30-8284E485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</a:t>
            </a:r>
            <a:r>
              <a:rPr lang="en-IN" dirty="0"/>
              <a:t> Mail the decision to the client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66C45-EA06-E316-0F9A-833F5A6D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notification mail is sent to the client based on the decision taken.</a:t>
            </a:r>
          </a:p>
          <a:p>
            <a:r>
              <a:rPr lang="en-US" dirty="0" err="1"/>
              <a:t>Smtplib</a:t>
            </a:r>
            <a:r>
              <a:rPr lang="en-US" dirty="0"/>
              <a:t> python library is used for mailing the client.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76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9B7F4F-D631-7454-452D-143304948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7" y="435610"/>
            <a:ext cx="9906000" cy="258763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BFE638B-687D-2C91-F95B-D6805C3EA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67" y="3647768"/>
            <a:ext cx="9906000" cy="25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58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193</TotalTime>
  <Words>343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Nunito</vt:lpstr>
      <vt:lpstr>Tw Cen MT</vt:lpstr>
      <vt:lpstr>Circuit</vt:lpstr>
      <vt:lpstr>Automation to Agency Signup</vt:lpstr>
      <vt:lpstr>Problem statement</vt:lpstr>
      <vt:lpstr>Steps to solution</vt:lpstr>
      <vt:lpstr>1. Access the agency website </vt:lpstr>
      <vt:lpstr>2. Scrap the details from the website </vt:lpstr>
      <vt:lpstr>3. Use an LLM to search for keywords and make a conclusion </vt:lpstr>
      <vt:lpstr>4.Save the result in a csv file </vt:lpstr>
      <vt:lpstr>5. Mail the decision to the client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Aswin Shibu</dc:creator>
  <cp:lastModifiedBy>Aswin Shibu</cp:lastModifiedBy>
  <cp:revision>2</cp:revision>
  <dcterms:created xsi:type="dcterms:W3CDTF">2025-03-20T06:18:46Z</dcterms:created>
  <dcterms:modified xsi:type="dcterms:W3CDTF">2025-03-20T15:24:34Z</dcterms:modified>
</cp:coreProperties>
</file>