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B8D5-2690-4C09-AC02-327763E86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365" y="1664727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REINFORCEMENT LEARNING</a:t>
            </a:r>
            <a:br>
              <a:rPr lang="en-US" dirty="0"/>
            </a:br>
            <a:r>
              <a:rPr lang="en-US" dirty="0"/>
              <a:t>IN GAMES - VASUKI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E2A3F-6811-459F-B002-893F12834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/>
              <a:t>BY AS</a:t>
            </a:r>
            <a:r>
              <a:rPr lang="en-US" sz="2800" dirty="0"/>
              <a:t>W</a:t>
            </a:r>
            <a:r>
              <a:rPr lang="en-US" sz="3200" dirty="0"/>
              <a:t>IN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6173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9143-4478-40DE-A951-5EC041E9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44F6-91E2-46B1-8FB0-94A29A9C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Snake Bot using Reinforcement Learning for the custom environment provided</a:t>
            </a:r>
          </a:p>
          <a:p>
            <a:r>
              <a:rPr lang="en-US" dirty="0"/>
              <a:t>The Bot should be able to eat as many mice as possible in a game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The objective of the game is to possess a greater score than the opponent either by consuming the food or by colliding with the opponent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65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042B-4956-47D6-A125-C0300AF1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8B88-F0EE-4F9D-AD3A-AAB79DB5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Reinforcement Q-Learning Agent to select a best action based on the state of the environment</a:t>
            </a:r>
          </a:p>
          <a:p>
            <a:r>
              <a:rPr lang="en-US" dirty="0"/>
              <a:t>The Agent trained over 1,00,000 episodes with game length of 1000</a:t>
            </a:r>
          </a:p>
          <a:p>
            <a:r>
              <a:rPr lang="en-US" dirty="0"/>
              <a:t>The Populated Q-Table will result a best action based on the observation of the environment and the opposing agent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4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A66B-C016-4AA8-9CA7-77613802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FE33-39E2-4742-92D0-789BB4E2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6148"/>
            <a:ext cx="8825659" cy="34163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Q-learning is a model-free reinforcement learning algorithm to learn the value of an action in a particular state.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It does not require a model of the environment, and it can handle problems with stochastic transitions and rewards without requiring adaptations.</a:t>
            </a:r>
          </a:p>
          <a:p>
            <a:r>
              <a:rPr lang="en-US" i="0" dirty="0">
                <a:solidFill>
                  <a:schemeClr val="tx1"/>
                </a:solidFill>
                <a:effectLst/>
              </a:rPr>
              <a:t>Q learning is a value-based off-policy temporal difference(TD) </a:t>
            </a:r>
            <a:r>
              <a:rPr lang="en-US" b="0" i="0" dirty="0">
                <a:solidFill>
                  <a:schemeClr val="tx1"/>
                </a:solidFill>
                <a:effectLst/>
              </a:rPr>
              <a:t>reinforcement learning</a:t>
            </a:r>
            <a:r>
              <a:rPr lang="en-US" b="0" i="0" dirty="0">
                <a:solidFill>
                  <a:srgbClr val="BDC1C6"/>
                </a:solidFill>
                <a:effectLst/>
                <a:latin typeface="Google Sans Text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8" name="Picture 4" descr="Q-learning - Wikipedia">
            <a:extLst>
              <a:ext uri="{FF2B5EF4-FFF2-40B4-BE49-F238E27FC236}">
                <a16:creationId xmlns:a16="http://schemas.microsoft.com/office/drawing/2014/main" id="{9A0884F2-17FF-48D3-A8DC-2C0C5F8B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29" y="4253678"/>
            <a:ext cx="8162231" cy="142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45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010A-4019-4AC4-AC83-C70D1719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2050" name="Picture 2" descr="The model of Q-learning and the structure of Q table. | Download Scientific  Diagram">
            <a:extLst>
              <a:ext uri="{FF2B5EF4-FFF2-40B4-BE49-F238E27FC236}">
                <a16:creationId xmlns:a16="http://schemas.microsoft.com/office/drawing/2014/main" id="{AE1A791C-6AEE-42AF-92B1-53DF6EAF2B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51" y="2752078"/>
            <a:ext cx="8890697" cy="275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21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B120-7089-43D6-BACA-CDA88764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3643-A651-4075-8AC8-B76AD4F1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the input states of the agent</a:t>
            </a:r>
          </a:p>
          <a:p>
            <a:pPr lvl="1"/>
            <a:r>
              <a:rPr lang="en-US" dirty="0"/>
              <a:t>((</a:t>
            </a:r>
            <a:r>
              <a:rPr lang="en-US" dirty="0" err="1"/>
              <a:t>foodX</a:t>
            </a:r>
            <a:r>
              <a:rPr lang="en-US" dirty="0"/>
              <a:t>, </a:t>
            </a:r>
            <a:r>
              <a:rPr lang="en-US" dirty="0" err="1"/>
              <a:t>foodY</a:t>
            </a:r>
            <a:r>
              <a:rPr lang="en-US" dirty="0"/>
              <a:t>), (</a:t>
            </a:r>
            <a:r>
              <a:rPr lang="en-US" dirty="0" err="1"/>
              <a:t>enemyX</a:t>
            </a:r>
            <a:r>
              <a:rPr lang="en-US" dirty="0"/>
              <a:t>, </a:t>
            </a:r>
            <a:r>
              <a:rPr lang="en-US" dirty="0" err="1"/>
              <a:t>enemyY</a:t>
            </a:r>
            <a:r>
              <a:rPr lang="en-US" dirty="0"/>
              <a:t>), head) = [0 ,1, 2]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foodX</a:t>
            </a:r>
            <a:r>
              <a:rPr lang="en-IN" dirty="0"/>
              <a:t>, </a:t>
            </a:r>
            <a:r>
              <a:rPr lang="en-IN" dirty="0" err="1"/>
              <a:t>foodY</a:t>
            </a:r>
            <a:r>
              <a:rPr lang="en-IN" dirty="0"/>
              <a:t> are the relative distance between the agent and the nearest food</a:t>
            </a:r>
          </a:p>
          <a:p>
            <a:pPr lvl="1"/>
            <a:r>
              <a:rPr lang="en-IN" dirty="0" err="1"/>
              <a:t>enemyX</a:t>
            </a:r>
            <a:r>
              <a:rPr lang="en-IN" dirty="0"/>
              <a:t>, </a:t>
            </a:r>
            <a:r>
              <a:rPr lang="en-IN" dirty="0" err="1"/>
              <a:t>enemyY</a:t>
            </a:r>
            <a:r>
              <a:rPr lang="en-IN" dirty="0"/>
              <a:t>  are the relative distance between the agent and the enemy</a:t>
            </a:r>
          </a:p>
          <a:p>
            <a:pPr lvl="1"/>
            <a:r>
              <a:rPr lang="en-IN" dirty="0"/>
              <a:t>head is the head (or) direction of the agent</a:t>
            </a:r>
          </a:p>
        </p:txBody>
      </p:sp>
    </p:spTree>
    <p:extLst>
      <p:ext uri="{BB962C8B-B14F-4D97-AF65-F5344CB8AC3E}">
        <p14:creationId xmlns:p14="http://schemas.microsoft.com/office/powerpoint/2010/main" val="68614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F9C7-4288-4C89-B666-07535FE4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4BEE-BEA3-4DED-9F49-4E93F2F9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environment is processed using separate function to get the current state of the observation</a:t>
            </a:r>
          </a:p>
          <a:p>
            <a:r>
              <a:rPr lang="en-US" dirty="0"/>
              <a:t>In the initial training stages, the agent takes random actions for exploratory and update the Q-table</a:t>
            </a:r>
          </a:p>
          <a:p>
            <a:r>
              <a:rPr lang="en-US" dirty="0"/>
              <a:t>In later stages, the epsilon value will be decayed and the agent will take best probable action from the Q-table based on the current state</a:t>
            </a:r>
          </a:p>
          <a:p>
            <a:r>
              <a:rPr lang="en-US" dirty="0"/>
              <a:t>The values in the Q-table are updated using the formula from Q-Learning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44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1910-1FB9-4781-9610-84465CA4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pic>
        <p:nvPicPr>
          <p:cNvPr id="4" name="BEBE2E6C">
            <a:hlinkClick r:id="" action="ppaction://media"/>
            <a:extLst>
              <a:ext uri="{FF2B5EF4-FFF2-40B4-BE49-F238E27FC236}">
                <a16:creationId xmlns:a16="http://schemas.microsoft.com/office/drawing/2014/main" id="{58869822-6F7D-4A2E-ADAE-C344ED2E3CB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52650" y="2603500"/>
            <a:ext cx="6832600" cy="3416300"/>
          </a:xfrm>
        </p:spPr>
      </p:pic>
    </p:spTree>
    <p:extLst>
      <p:ext uri="{BB962C8B-B14F-4D97-AF65-F5344CB8AC3E}">
        <p14:creationId xmlns:p14="http://schemas.microsoft.com/office/powerpoint/2010/main" val="11851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0F08-60AD-4410-9B89-2EDBEF77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8852" y="1007779"/>
            <a:ext cx="3834295" cy="2677648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7966-35CE-4829-BEDC-9D208F23E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08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35</TotalTime>
  <Words>316</Words>
  <Application>Microsoft Office PowerPoint</Application>
  <PresentationFormat>Widescreen</PresentationFormat>
  <Paragraphs>29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Google Sans Text</vt:lpstr>
      <vt:lpstr>Wingdings 3</vt:lpstr>
      <vt:lpstr>Ion Boardroom</vt:lpstr>
      <vt:lpstr>REINFORCEMENT LEARNING IN GAMES - VASUKI</vt:lpstr>
      <vt:lpstr>OBJECTIVE OF PROBLEM</vt:lpstr>
      <vt:lpstr>PROPOSED SOLUTION</vt:lpstr>
      <vt:lpstr>Q-Learning</vt:lpstr>
      <vt:lpstr>ARCHITECTURE</vt:lpstr>
      <vt:lpstr>Input States</vt:lpstr>
      <vt:lpstr>METHODOLOGY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IN GAMES - VASUKI</dc:title>
  <dc:creator>Aswin</dc:creator>
  <cp:lastModifiedBy>Aswin</cp:lastModifiedBy>
  <cp:revision>4</cp:revision>
  <dcterms:created xsi:type="dcterms:W3CDTF">2022-01-02T14:14:21Z</dcterms:created>
  <dcterms:modified xsi:type="dcterms:W3CDTF">2022-01-04T08:36:35Z</dcterms:modified>
</cp:coreProperties>
</file>