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6384" y="3944779"/>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a:solidFill>
                  <a:schemeClr val="tx1"/>
                </a:solidFill>
                <a:latin typeface="Arial"/>
                <a:ea typeface="Arial"/>
                <a:cs typeface="Arial"/>
                <a:sym typeface="Arial"/>
              </a:rPr>
              <a:t>:Aswin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:720921243014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Radha k</cp:lastModifiedBy>
  <cp:revision>15</cp:revision>
  <dcterms:modified xsi:type="dcterms:W3CDTF">2024-04-10T15:19:46Z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