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55B396-2E01-49C1-AFDA-FC8FDF2D12A7}">
  <a:tblStyle styleId="{0055B396-2E01-49C1-AFDA-FC8FDF2D12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5.xml"/><Relationship Id="rId41" Type="http://schemas.openxmlformats.org/officeDocument/2006/relationships/font" Target="fonts/Nuni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bold.fntdata"/><Relationship Id="rId16" Type="http://schemas.openxmlformats.org/officeDocument/2006/relationships/slide" Target="slides/slide11.xml"/><Relationship Id="rId38" Type="http://schemas.openxmlformats.org/officeDocument/2006/relationships/font" Target="fonts/Nuni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58525" y="1282950"/>
            <a:ext cx="8118600" cy="920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Bank Management System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233275" y="2336075"/>
            <a:ext cx="89691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       							Done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Aditya Goel </a:t>
            </a:r>
          </a:p>
          <a:p>
            <a:pPr indent="0" lvl="0" marL="3657600" algn="l">
              <a:spcBef>
                <a:spcPts val="0"/>
              </a:spcBef>
              <a:buNone/>
            </a:pPr>
            <a:r>
              <a:rPr lang="en"/>
              <a:t>    - Aswin VB </a:t>
            </a:r>
          </a:p>
          <a:p>
            <a:pPr indent="457200" lvl="0" marL="3200400" algn="l">
              <a:spcBef>
                <a:spcPts val="0"/>
              </a:spcBef>
              <a:buNone/>
            </a:pPr>
            <a:r>
              <a:rPr lang="en"/>
              <a:t>    - Aswanth K 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                                    	 				    - Druval CR </a:t>
            </a:r>
          </a:p>
          <a:p>
            <a:pPr indent="457200" lvl="0" marL="3200400" algn="l">
              <a:spcBef>
                <a:spcPts val="0"/>
              </a:spcBef>
              <a:buNone/>
            </a:pPr>
            <a:r>
              <a:rPr lang="en"/>
              <a:t>    - Komal Goenka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DIAGRAM - CONT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738" y="933900"/>
            <a:ext cx="6512525" cy="38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CRC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667825" y="19128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Doc File is Attached Along With this!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49175" y="822275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Details of Hardware &amp; Software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749175" y="16389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Java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NetBeans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MySQL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Page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" y="676525"/>
            <a:ext cx="8514175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400" y="676525"/>
            <a:ext cx="3926580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USER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063" y="676525"/>
            <a:ext cx="3556767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700" y="618225"/>
            <a:ext cx="6702806" cy="41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TRANSACTIONS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0" y="1557425"/>
            <a:ext cx="4846525" cy="299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50" y="1557425"/>
            <a:ext cx="3800025" cy="2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STATEMENTS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00" y="676525"/>
            <a:ext cx="6741273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729200" y="555600"/>
            <a:ext cx="3148200" cy="7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Table Of Contents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16400" y="1171350"/>
            <a:ext cx="6717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Objective &amp; Scope of the Project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Problem Definition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UML Diagrams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Details of Hardware &amp; Software used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ScreenShots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Data Dictionary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DETAILS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38" y="676525"/>
            <a:ext cx="5798730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675" y="735625"/>
            <a:ext cx="3675538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ACCOUNT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25" y="852250"/>
            <a:ext cx="56007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CREATION/DELETION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950" y="676525"/>
            <a:ext cx="4934091" cy="41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INFORMATIONS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676525"/>
            <a:ext cx="7756396" cy="4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84000" y="268225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:P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25" y="910550"/>
            <a:ext cx="50768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DICTIONARY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2726425" y="453200"/>
            <a:ext cx="31725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38761D"/>
                </a:solidFill>
              </a:rPr>
              <a:t>DATA DICTIONARY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18650" y="985550"/>
            <a:ext cx="41148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	 	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Various tables used in this project are as follows: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84" name="Shape 28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{0055B396-2E01-49C1-AFDA-FC8FDF2D12A7}</a:tableStyleId>
              </a:tblPr>
              <a:tblGrid>
                <a:gridCol w="693700"/>
                <a:gridCol w="2492125"/>
                <a:gridCol w="4053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Table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Uses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Account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 store the Login details of Account Holders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Account_Info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 store the account details of Account Holders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7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Employees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 store the details of Employees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Transaction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 store the details of all Transactions of the bank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19150" y="845600"/>
            <a:ext cx="75057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 Table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 	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1" name="Shape 29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{0055B396-2E01-49C1-AFDA-FC8FDF2D12A7}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Name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Remarks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819150" y="845600"/>
            <a:ext cx="75057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Account_Info Table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952500" y="14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{0055B396-2E01-49C1-AFDA-FC8FDF2D12A7}</a:tableStyleId>
              </a:tblPr>
              <a:tblGrid>
                <a:gridCol w="1809750"/>
                <a:gridCol w="1809750"/>
                <a:gridCol w="615575"/>
                <a:gridCol w="3003925"/>
              </a:tblGrid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Remarks</a:t>
                      </a:r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Foriegn Key(Account.AcNo)</a:t>
                      </a:r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Phone 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Doac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Balance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Float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12,2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&amp; Scope of the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979725" y="1387925"/>
            <a:ext cx="73128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Objective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The main objective of the project is to </a:t>
            </a:r>
            <a:r>
              <a:rPr b="1" lang="en" sz="1200"/>
              <a:t>computerize the processing of a small bank</a:t>
            </a:r>
            <a:r>
              <a:rPr lang="en" sz="1200"/>
              <a:t>.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This system helps the user to maintain the records of a small bank.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The bank maintains the Account Holder details, Employee details and Transaction details.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Scope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This project is developed for a small bank.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Further, it can be easily customized for the use of any other bank.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/>
              <a:t>This project will help them to create a working system into the latest concept of paper less office.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685800" y="572250"/>
            <a:ext cx="7505700" cy="38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</a:t>
            </a:r>
            <a:r>
              <a:rPr lang="en"/>
              <a:t> Table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x="952500" y="1087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{0055B396-2E01-49C1-AFDA-FC8FDF2D12A7}</a:tableStyleId>
              </a:tblPr>
              <a:tblGrid>
                <a:gridCol w="1809750"/>
                <a:gridCol w="1809750"/>
                <a:gridCol w="615575"/>
                <a:gridCol w="3003925"/>
              </a:tblGrid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Remarks</a:t>
                      </a:r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Primary Key </a:t>
                      </a:r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Emp</a:t>
                      </a:r>
                      <a:r>
                        <a:rPr lang="en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Salary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Float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10,2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HireDate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PhNo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819150" y="845600"/>
            <a:ext cx="75057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</a:t>
            </a:r>
            <a:r>
              <a:rPr lang="en"/>
              <a:t> 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09" name="Shape 309"/>
          <p:cNvGraphicFramePr/>
          <p:nvPr/>
        </p:nvGraphicFramePr>
        <p:xfrm>
          <a:off x="952500" y="148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{0055B396-2E01-49C1-AFDA-FC8FDF2D12A7}</a:tableStyleId>
              </a:tblPr>
              <a:tblGrid>
                <a:gridCol w="1809750"/>
                <a:gridCol w="1809750"/>
                <a:gridCol w="644375"/>
                <a:gridCol w="297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Name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Remarks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Integer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Foriegn Key(Account.AcNo)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Amt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Float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12,2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Varchar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4294967295" type="body"/>
          </p:nvPr>
        </p:nvSpPr>
        <p:spPr>
          <a:xfrm>
            <a:off x="3720575" y="2204350"/>
            <a:ext cx="4604400" cy="223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Thank </a:t>
            </a:r>
            <a:r>
              <a:rPr lang="en" sz="240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You!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650625" y="3335700"/>
            <a:ext cx="2962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ADITYA GOEL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ASWIN VB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ASWANTH K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DRUVAL CR</a:t>
            </a:r>
          </a:p>
          <a:p>
            <a:pPr indent="-317500" lvl="0" marL="457200">
              <a:spcBef>
                <a:spcPts val="0"/>
              </a:spcBef>
              <a:buSzPct val="100000"/>
              <a:buAutoNum type="arabicPeriod"/>
            </a:pPr>
            <a:r>
              <a:rPr lang="en"/>
              <a:t>KOMAL GOENKA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615600" y="2880825"/>
            <a:ext cx="3020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Submitted By :-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79725" y="1387925"/>
            <a:ext cx="73128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project 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“Bank Management System”</a:t>
            </a:r>
            <a:r>
              <a:rPr lang="en"/>
              <a:t> shows a simple bank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Management procedure conducted in small banks.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system should be developed to maintain the account holder records, employee records and their transaction details.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Account holder needs must be taken into account.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The system should be able to handle exceptional situations.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 DIAGRAMS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DIAGRAMS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979725" y="1387925"/>
            <a:ext cx="73128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CASE DIAGRAM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CLASS DIAGRAM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ACTIVITY DIAGRAM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/>
              <a:t>CRC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" y="758100"/>
            <a:ext cx="7896025" cy="40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" y="816425"/>
            <a:ext cx="7919350" cy="4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184000" y="758100"/>
            <a:ext cx="6366900" cy="408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75" y="851425"/>
            <a:ext cx="7872699" cy="401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