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3" r:id="rId8"/>
    <p:sldId id="261" r:id="rId9"/>
    <p:sldId id="262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-9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an P V" userId="82e85e0ce808ab6c" providerId="LiveId" clId="{814B880E-D1FE-43E8-9BE6-A5CE5F1D273B}"/>
    <pc:docChg chg="custSel delSld modSld">
      <pc:chgData name="Mathan P V" userId="82e85e0ce808ab6c" providerId="LiveId" clId="{814B880E-D1FE-43E8-9BE6-A5CE5F1D273B}" dt="2025-09-08T11:47:26.656" v="435" actId="21"/>
      <pc:docMkLst>
        <pc:docMk/>
      </pc:docMkLst>
      <pc:sldChg chg="modSp mod">
        <pc:chgData name="Mathan P V" userId="82e85e0ce808ab6c" providerId="LiveId" clId="{814B880E-D1FE-43E8-9BE6-A5CE5F1D273B}" dt="2025-09-08T11:47:20.521" v="434" actId="113"/>
        <pc:sldMkLst>
          <pc:docMk/>
          <pc:sldMk cId="1679507496" sldId="256"/>
        </pc:sldMkLst>
        <pc:spChg chg="mod">
          <ac:chgData name="Mathan P V" userId="82e85e0ce808ab6c" providerId="LiveId" clId="{814B880E-D1FE-43E8-9BE6-A5CE5F1D273B}" dt="2025-09-08T11:47:20.521" v="434" actId="113"/>
          <ac:spMkLst>
            <pc:docMk/>
            <pc:sldMk cId="1679507496" sldId="256"/>
            <ac:spMk id="3" creationId="{00000000-0000-0000-0000-000000000000}"/>
          </ac:spMkLst>
        </pc:spChg>
      </pc:sldChg>
      <pc:sldChg chg="del">
        <pc:chgData name="Mathan P V" userId="82e85e0ce808ab6c" providerId="LiveId" clId="{814B880E-D1FE-43E8-9BE6-A5CE5F1D273B}" dt="2025-09-08T10:42:31.117" v="153" actId="2696"/>
        <pc:sldMkLst>
          <pc:docMk/>
          <pc:sldMk cId="2903304393" sldId="264"/>
        </pc:sldMkLst>
      </pc:sldChg>
      <pc:sldChg chg="addSp delSp modSp mod">
        <pc:chgData name="Mathan P V" userId="82e85e0ce808ab6c" providerId="LiveId" clId="{814B880E-D1FE-43E8-9BE6-A5CE5F1D273B}" dt="2025-09-08T11:47:26.656" v="435" actId="21"/>
        <pc:sldMkLst>
          <pc:docMk/>
          <pc:sldMk cId="975853502" sldId="265"/>
        </pc:sldMkLst>
        <pc:spChg chg="mod">
          <ac:chgData name="Mathan P V" userId="82e85e0ce808ab6c" providerId="LiveId" clId="{814B880E-D1FE-43E8-9BE6-A5CE5F1D273B}" dt="2025-09-08T10:46:05.712" v="353" actId="20577"/>
          <ac:spMkLst>
            <pc:docMk/>
            <pc:sldMk cId="975853502" sldId="265"/>
            <ac:spMk id="3" creationId="{00000000-0000-0000-0000-000000000000}"/>
          </ac:spMkLst>
        </pc:spChg>
        <pc:picChg chg="add del mod">
          <ac:chgData name="Mathan P V" userId="82e85e0ce808ab6c" providerId="LiveId" clId="{814B880E-D1FE-43E8-9BE6-A5CE5F1D273B}" dt="2025-09-08T11:17:02.050" v="389" actId="21"/>
          <ac:picMkLst>
            <pc:docMk/>
            <pc:sldMk cId="975853502" sldId="265"/>
            <ac:picMk id="5" creationId="{A054F269-54E5-8A90-208B-499445EC34FE}"/>
          </ac:picMkLst>
        </pc:picChg>
        <pc:picChg chg="add del mod">
          <ac:chgData name="Mathan P V" userId="82e85e0ce808ab6c" providerId="LiveId" clId="{814B880E-D1FE-43E8-9BE6-A5CE5F1D273B}" dt="2025-09-08T11:47:26.656" v="435" actId="21"/>
          <ac:picMkLst>
            <pc:docMk/>
            <pc:sldMk cId="975853502" sldId="265"/>
            <ac:picMk id="6" creationId="{E84CF5D9-9F52-C0A7-9E39-9079C8E7319D}"/>
          </ac:picMkLst>
        </pc:picChg>
        <pc:picChg chg="add mod">
          <ac:chgData name="Mathan P V" userId="82e85e0ce808ab6c" providerId="LiveId" clId="{814B880E-D1FE-43E8-9BE6-A5CE5F1D273B}" dt="2025-09-08T10:47:40.817" v="364" actId="1076"/>
          <ac:picMkLst>
            <pc:docMk/>
            <pc:sldMk cId="975853502" sldId="265"/>
            <ac:picMk id="7" creationId="{8ABC9460-C657-7F2D-5B43-3CE4237378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743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247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630474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3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985765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7074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9712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876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909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792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075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804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683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452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607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808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273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00766" y="218941"/>
            <a:ext cx="7830354" cy="489397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Digital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766" y="2369713"/>
            <a:ext cx="8240799" cy="2717442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ASWITHA A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NO AND NMID: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anum115212400300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BCA(COMPUTER APPLICATION)</a:t>
            </a:r>
          </a:p>
          <a:p>
            <a:pPr algn="l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 SUBRAMANIYA SWAMY ARTS COLLEGE</a:t>
            </a:r>
          </a:p>
        </p:txBody>
      </p:sp>
      <p:sp>
        <p:nvSpPr>
          <p:cNvPr id="2" name="Rectangle 1"/>
          <p:cNvSpPr/>
          <p:nvPr/>
        </p:nvSpPr>
        <p:spPr>
          <a:xfrm>
            <a:off x="758461" y="1437759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9507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9555" y="502276"/>
            <a:ext cx="4329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9209" y="1188356"/>
            <a:ext cx="10826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built a working prototype.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my Portfolio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ABC9460-C657-7F2D-5B43-3CE423737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561" y="2120658"/>
            <a:ext cx="5406285" cy="353738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5809" y="2621902"/>
            <a:ext cx="4801030" cy="308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975853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797" y="553792"/>
            <a:ext cx="265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58343" y="1609859"/>
            <a:ext cx="119973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digital portfolio provides an edge over traditional resumes.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Bridges the gap between students and recruiters.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 AI-based profile suggestions, analytics, and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auto-resume generation.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solution for colleges, universities, and job portals.</a:t>
            </a:r>
          </a:p>
        </p:txBody>
      </p:sp>
    </p:spTree>
    <p:extLst>
      <p:ext uri="{BB962C8B-B14F-4D97-AF65-F5344CB8AC3E}">
        <p14:creationId xmlns:p14="http://schemas.microsoft.com/office/powerpoint/2010/main" xmlns="" val="127688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81825" y="785611"/>
            <a:ext cx="27251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96646" y="2884867"/>
            <a:ext cx="7160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Portfolio Management System </a:t>
            </a:r>
          </a:p>
        </p:txBody>
      </p:sp>
    </p:spTree>
    <p:extLst>
      <p:ext uri="{BB962C8B-B14F-4D97-AF65-F5344CB8AC3E}">
        <p14:creationId xmlns:p14="http://schemas.microsoft.com/office/powerpoint/2010/main" xmlns="" val="187259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4101" y="682580"/>
            <a:ext cx="157126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3651" y="1532585"/>
            <a:ext cx="39340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Problem Statement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Project Overview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End Users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Tools and Technologies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Portfolio design and Layout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Features and Functionality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Results and Screenshots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Conclusion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</p:txBody>
      </p:sp>
      <p:sp>
        <p:nvSpPr>
          <p:cNvPr id="2" name="Rectangle 1"/>
          <p:cNvSpPr/>
          <p:nvPr/>
        </p:nvSpPr>
        <p:spPr>
          <a:xfrm>
            <a:off x="3985818" y="509535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666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6524" y="669701"/>
            <a:ext cx="38448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81825" y="1506828"/>
            <a:ext cx="108140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struggle to showcase academic, technical, and project skills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 centralized digital space to present achievements.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Recruiters find it difficult to evaluate students work beyond resumes.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career guidance methods are generic, not personalized.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transformation demands smarter, AI-based solutions for employability.</a:t>
            </a:r>
          </a:p>
        </p:txBody>
      </p:sp>
    </p:spTree>
    <p:extLst>
      <p:ext uri="{BB962C8B-B14F-4D97-AF65-F5344CB8AC3E}">
        <p14:creationId xmlns:p14="http://schemas.microsoft.com/office/powerpoint/2010/main" xmlns="" val="320292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5009" y="553792"/>
            <a:ext cx="35563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6975" y="1171977"/>
            <a:ext cx="960711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digital portfolio system designed for students.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storing and showcasing skills, certifications, projects, and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recruiters with a structured, user-friendly profile or candidates.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employability through interactive, professional portfolio design.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975" y="4450248"/>
            <a:ext cx="9659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real-time job market insights to guide students towards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high-demand careers.</a:t>
            </a:r>
          </a:p>
        </p:txBody>
      </p:sp>
    </p:spTree>
    <p:extLst>
      <p:ext uri="{BB962C8B-B14F-4D97-AF65-F5344CB8AC3E}">
        <p14:creationId xmlns:p14="http://schemas.microsoft.com/office/powerpoint/2010/main" xmlns="" val="81686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8192" y="450761"/>
            <a:ext cx="2949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57589" y="1481071"/>
            <a:ext cx="658655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display their academic &amp; project work.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Recruiters or Companies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evaluate student profiles easily.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Colleges or Universities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to maintain digital records of student achievements.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Career Counselors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to provide data-driven, personalized guidance.</a:t>
            </a:r>
          </a:p>
        </p:txBody>
      </p:sp>
    </p:spTree>
    <p:extLst>
      <p:ext uri="{BB962C8B-B14F-4D97-AF65-F5344CB8AC3E}">
        <p14:creationId xmlns:p14="http://schemas.microsoft.com/office/powerpoint/2010/main" xmlns="" val="80461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64406" y="566670"/>
            <a:ext cx="424789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04324" y="1700012"/>
            <a:ext cx="57745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HTML, CSS, JavaScript, React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Node.js 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Flask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MySQL 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Tools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272536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4857" y="540913"/>
            <a:ext cx="55796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4407" y="1738649"/>
            <a:ext cx="716818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introduction, highlights.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Detailed case studies with images.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Certifications, competitions.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Email,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link.</a:t>
            </a:r>
          </a:p>
        </p:txBody>
      </p:sp>
    </p:spTree>
    <p:extLst>
      <p:ext uri="{BB962C8B-B14F-4D97-AF65-F5344CB8AC3E}">
        <p14:creationId xmlns:p14="http://schemas.microsoft.com/office/powerpoint/2010/main" xmlns="" val="413282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0767" y="566671"/>
            <a:ext cx="54218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3346" y="1596981"/>
            <a:ext cx="6619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&amp; profile management.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and update projects dynamically.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Searchable, filterable portfolio.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Mobile-friendly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responsivr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Intergration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LinkedIn &amp;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0824715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226</TotalTime>
  <Words>386</Words>
  <Application>Microsoft Office PowerPoint</Application>
  <PresentationFormat>Custom</PresentationFormat>
  <Paragraphs>90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Digital Portfolio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CLP</cp:lastModifiedBy>
  <cp:revision>31</cp:revision>
  <dcterms:created xsi:type="dcterms:W3CDTF">2025-08-30T14:02:03Z</dcterms:created>
  <dcterms:modified xsi:type="dcterms:W3CDTF">2025-09-10T06:27:54Z</dcterms:modified>
</cp:coreProperties>
</file>