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485799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08226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22897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1355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368745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39661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5046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46020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25466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6739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348119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03822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494604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186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2177805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45884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95481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318480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327233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71536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054114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591042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31455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249875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36456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10461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56149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767240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329333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SWITHA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7</a:t>
            </a:r>
            <a:r>
              <a:rPr lang="en-US" altLang="zh-CN" sz="2400" b="0" i="0" u="none" strike="noStrike" kern="1200" cap="none" spc="0" baseline="0">
                <a:solidFill>
                  <a:schemeClr val="tx1"/>
                </a:solidFill>
                <a:latin typeface="Calibri" pitchFamily="0" charset="0"/>
                <a:ea typeface="宋体" pitchFamily="0" charset="0"/>
                <a:cs typeface="Calibri" pitchFamily="0" charset="0"/>
              </a:rPr>
              <a:t>80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6518606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10133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1447423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6599142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242399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566460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830056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18367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460972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963003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08663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69049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557519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2024-09-03T07:42:11Z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