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64" d="100"/>
          <a:sy n="64" d="100"/>
        </p:scale>
        <p:origin x="748" y="1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ASWITHA.M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err="1">
                <a:solidFill>
                  <a:srgbClr val="006FC0"/>
                </a:solidFill>
                <a:uFill>
                  <a:solidFill>
                    <a:srgbClr val="006FC0"/>
                  </a:solidFill>
                </a:uFill>
                <a:latin typeface="Trebuchet MS"/>
                <a:cs typeface="Trebuchet MS"/>
              </a:rPr>
              <a:t>Demo</a:t>
            </a:r>
            <a:r>
              <a:rPr lang="en-IN" sz="2000" u="heavy" spc="25" dirty="0" err="1">
                <a:solidFill>
                  <a:srgbClr val="006FC0"/>
                </a:solidFill>
                <a:uFill>
                  <a:solidFill>
                    <a:srgbClr val="006FC0"/>
                  </a:solidFill>
                </a:uFill>
                <a:latin typeface="Trebuchet MS"/>
                <a:cs typeface="Trebuchet MS"/>
              </a:rPr>
              <a:t>Link</a:t>
            </a:r>
            <a:r>
              <a:rPr lang="en-IN"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https://drive.google.com/file/d/1mUHOEHNrYcWo3XwNGcMBJ2Gyo0quSulV/view?usp=sharing</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this project showcase the remarkable performance of deep learning models across a spectrum of machine learning tasks. For image classification on the CIFAR-10 dataset, the convolutional neural network (CNN) achieved exceptional accuracy, accurately categorizing images into ten classes with a validation accuracy surpassing 90%. </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250800" y="2018767"/>
            <a:ext cx="88838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Multi-Model Deep Learning Project: CIFAR-10 Image Classification, IMDB Sentiment Analysis, and California Housing Price Regression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dirty="0"/>
              <a:t>             </a:t>
            </a:r>
            <a:r>
              <a:rPr lang="en-IN" sz="2400" b="0" i="0" dirty="0">
                <a:solidFill>
                  <a:srgbClr val="0D0D0D"/>
                </a:solidFill>
                <a:effectLst/>
                <a:highlight>
                  <a:srgbClr val="FFFFFF"/>
                </a:highlight>
                <a:latin typeface="Söhne"/>
              </a:rPr>
              <a:t>"Develop a comprehensive deep learning solution that encompasses image classification (CIFAR-10 dataset), sentiment analysis (IMDB movie reviews), and regression analysis (California housing prices), utilizing convolutional neural networks (CNNs), recurrent neural networks (RNNs), and artificial neural networks (ANNs) respectively, to address diverse machine learning tasks within a single project."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416320"/>
          </a:xfrm>
          <a:prstGeom prst="rect">
            <a:avLst/>
          </a:prstGeom>
          <a:noFill/>
        </p:spPr>
        <p:txBody>
          <a:bodyPr wrap="square" rtlCol="0">
            <a:spAutoFit/>
          </a:bodyPr>
          <a:lstStyle/>
          <a:p>
            <a:pPr algn="just"/>
            <a:r>
              <a:rPr lang="en-US" sz="2400" dirty="0"/>
              <a:t>              </a:t>
            </a:r>
            <a:br>
              <a:rPr lang="en-US" sz="2400" dirty="0"/>
            </a:br>
            <a:r>
              <a:rPr lang="en-US" sz="2400" b="0" i="0" dirty="0">
                <a:solidFill>
                  <a:srgbClr val="0D0D0D"/>
                </a:solidFill>
                <a:effectLst/>
                <a:highlight>
                  <a:srgbClr val="FFFFFF"/>
                </a:highlight>
                <a:latin typeface="Söhne"/>
              </a:rPr>
              <a:t>The project encompasses a unified deep learning solution for image classification, sentiment analysis, and regression analysis. For image classification, convolutional neural networks (CNNs) are employed to classify images from the CIFAR-10 dataset into ten categories, utilizing convolutional and pooling layers followed by fully connected layers for classification, with model performance evaluated using accuracy metrics.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677656"/>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of this project include researchers, data scientists, educators, and software developers seeking to harness the power of deep learning across diverse domains. Researchers and practitioners can utilize the implemented models as foundational frameworks for further exploration and experimentation in machine learning</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2862322"/>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offered by this project lies in its comprehensive approach to addressing diverse machine learning tasks through the implementation of convolutional neural networks (CNNs), recurrent neural networks (RNNs), and artificial neural networks (ANNs) for image classification, sentiment analysis, and regression analysis respectively. Its value proposition lies in its versatility and practicality for a wide range of users. For researchers and practitioners, it provides foundational models that can be further customized and optimized for specific research questions or industry applications.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wow factor in this solution lies in its seamless integration of state-of-the-art deep learning techniques to tackle diverse machine learning tasks within a single project. By offering pre-built models for image classification, sentiment analysis, and regression analysis, the solution significantly reduces the time and effort required for researchers, data scientists, and developers to develop and deploy these models independently</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4154984"/>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modeling aspect of this project involves the creation and training of deep learning architectures tailored to specific machine learning tasks. It encompasses the design and implementation of convolutional neural networks (CNNs), recurrent neural networks (RNNs), and artificial neural networks (ANNs) for image classification, sentiment analysis, and regression analysis respectively. Each model is carefully constructed to leverage the unique characteristics of its associated task and dataset. </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594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ASWITHA.M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Aswitha Magesh</cp:lastModifiedBy>
  <cp:revision>6</cp:revision>
  <dcterms:created xsi:type="dcterms:W3CDTF">2024-04-11T06:59:37Z</dcterms:created>
  <dcterms:modified xsi:type="dcterms:W3CDTF">2024-04-17T10:48:38Z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