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A0DE-C440-4EC4-B5C8-011BE84BFF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40256-433F-4BED-B7D4-FA292B2B7BF6}">
      <dgm:prSet phldrT="[Text]"/>
      <dgm:spPr/>
      <dgm:t>
        <a:bodyPr/>
        <a:lstStyle/>
        <a:p>
          <a:r>
            <a:rPr lang="en-US" dirty="0" smtClean="0"/>
            <a:t>Geometry</a:t>
          </a:r>
          <a:endParaRPr lang="en-US" dirty="0"/>
        </a:p>
      </dgm:t>
    </dgm:pt>
    <dgm:pt modelId="{A99798E1-A347-4A90-BC45-D97DB0661AF5}" type="parTrans" cxnId="{56D887DA-EBA0-4D0B-B59A-B9D28EA7C3C5}">
      <dgm:prSet/>
      <dgm:spPr/>
      <dgm:t>
        <a:bodyPr/>
        <a:lstStyle/>
        <a:p>
          <a:endParaRPr lang="en-US"/>
        </a:p>
      </dgm:t>
    </dgm:pt>
    <dgm:pt modelId="{7CE7D131-C1B2-4B00-945E-4AE7F5F344F7}" type="sibTrans" cxnId="{56D887DA-EBA0-4D0B-B59A-B9D28EA7C3C5}">
      <dgm:prSet/>
      <dgm:spPr/>
      <dgm:t>
        <a:bodyPr/>
        <a:lstStyle/>
        <a:p>
          <a:endParaRPr lang="en-US"/>
        </a:p>
      </dgm:t>
    </dgm:pt>
    <dgm:pt modelId="{CC761A5B-2977-48FA-98AC-11AD56151AC0}">
      <dgm:prSet phldrT="[Text]"/>
      <dgm:spPr/>
      <dgm:t>
        <a:bodyPr/>
        <a:lstStyle/>
        <a:p>
          <a:r>
            <a:rPr lang="en-US" dirty="0" smtClean="0"/>
            <a:t>Point</a:t>
          </a:r>
          <a:endParaRPr lang="en-US" dirty="0"/>
        </a:p>
      </dgm:t>
    </dgm:pt>
    <dgm:pt modelId="{9B033372-2EEE-45B5-AE6E-0660024A7B38}" type="parTrans" cxnId="{A058C495-0EFF-4D5D-A770-37B12A0054F9}">
      <dgm:prSet/>
      <dgm:spPr/>
      <dgm:t>
        <a:bodyPr/>
        <a:lstStyle/>
        <a:p>
          <a:endParaRPr lang="en-US"/>
        </a:p>
      </dgm:t>
    </dgm:pt>
    <dgm:pt modelId="{5080FC26-AFDB-4D66-AB73-D6CB7FA55CB5}" type="sibTrans" cxnId="{A058C495-0EFF-4D5D-A770-37B12A0054F9}">
      <dgm:prSet/>
      <dgm:spPr/>
      <dgm:t>
        <a:bodyPr/>
        <a:lstStyle/>
        <a:p>
          <a:endParaRPr lang="en-US"/>
        </a:p>
      </dgm:t>
    </dgm:pt>
    <dgm:pt modelId="{591EC10E-5853-4DE0-BFE8-2AB2A2B5B8D7}">
      <dgm:prSet phldrT="[Text]"/>
      <dgm:spPr/>
      <dgm:t>
        <a:bodyPr/>
        <a:lstStyle/>
        <a:p>
          <a:r>
            <a:rPr lang="en-US" dirty="0" smtClean="0"/>
            <a:t>Vector</a:t>
          </a:r>
          <a:endParaRPr lang="en-US" dirty="0"/>
        </a:p>
      </dgm:t>
    </dgm:pt>
    <dgm:pt modelId="{BD3DCAA4-F002-438A-BB61-BBA1E761F680}" type="parTrans" cxnId="{2BB6CB52-DF66-4B8C-A32E-F99952866A43}">
      <dgm:prSet/>
      <dgm:spPr/>
      <dgm:t>
        <a:bodyPr/>
        <a:lstStyle/>
        <a:p>
          <a:endParaRPr lang="en-US"/>
        </a:p>
      </dgm:t>
    </dgm:pt>
    <dgm:pt modelId="{5F7CFFAD-E9A1-40E3-A066-6136C8433138}" type="sibTrans" cxnId="{2BB6CB52-DF66-4B8C-A32E-F99952866A43}">
      <dgm:prSet/>
      <dgm:spPr/>
      <dgm:t>
        <a:bodyPr/>
        <a:lstStyle/>
        <a:p>
          <a:endParaRPr lang="en-US"/>
        </a:p>
      </dgm:t>
    </dgm:pt>
    <dgm:pt modelId="{A9F80EB4-A91C-4929-B93C-1769FB38F35E}">
      <dgm:prSet phldrT="[Text]"/>
      <dgm:spPr/>
      <dgm:t>
        <a:bodyPr/>
        <a:lstStyle/>
        <a:p>
          <a:r>
            <a:rPr lang="en-US" dirty="0" smtClean="0"/>
            <a:t>Normal</a:t>
          </a:r>
          <a:endParaRPr lang="en-US" dirty="0"/>
        </a:p>
      </dgm:t>
    </dgm:pt>
    <dgm:pt modelId="{5E5AC25C-76BE-467A-98B2-0468633EF4C6}" type="parTrans" cxnId="{5A40D533-07AF-4F00-9E9D-AA53D991C930}">
      <dgm:prSet/>
      <dgm:spPr/>
      <dgm:t>
        <a:bodyPr/>
        <a:lstStyle/>
        <a:p>
          <a:endParaRPr lang="en-US"/>
        </a:p>
      </dgm:t>
    </dgm:pt>
    <dgm:pt modelId="{F014A659-740E-4177-820D-EA242E4079A2}" type="sibTrans" cxnId="{5A40D533-07AF-4F00-9E9D-AA53D991C930}">
      <dgm:prSet/>
      <dgm:spPr/>
      <dgm:t>
        <a:bodyPr/>
        <a:lstStyle/>
        <a:p>
          <a:endParaRPr lang="en-US"/>
        </a:p>
      </dgm:t>
    </dgm:pt>
    <dgm:pt modelId="{86FE9980-9F4D-412C-B21F-0545AAE6E793}">
      <dgm:prSet phldrT="[Text]"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D025F599-7D35-4094-9A4F-2518F520DF74}" type="parTrans" cxnId="{DF3A353E-BE1D-49F7-84A7-8D75061E7996}">
      <dgm:prSet/>
      <dgm:spPr/>
      <dgm:t>
        <a:bodyPr/>
        <a:lstStyle/>
        <a:p>
          <a:endParaRPr lang="en-US"/>
        </a:p>
      </dgm:t>
    </dgm:pt>
    <dgm:pt modelId="{E20E58EE-8268-4FC0-9DB4-8733AC53353A}" type="sibTrans" cxnId="{DF3A353E-BE1D-49F7-84A7-8D75061E7996}">
      <dgm:prSet/>
      <dgm:spPr/>
      <dgm:t>
        <a:bodyPr/>
        <a:lstStyle/>
        <a:p>
          <a:endParaRPr lang="en-US"/>
        </a:p>
      </dgm:t>
    </dgm:pt>
    <dgm:pt modelId="{4C824FF7-B3E8-4090-8BAA-318DFC41E103}">
      <dgm:prSet phldrT="[Text]"/>
      <dgm:spPr/>
      <dgm:t>
        <a:bodyPr/>
        <a:lstStyle/>
        <a:p>
          <a:r>
            <a:rPr lang="en-US" dirty="0" smtClean="0"/>
            <a:t>Matte</a:t>
          </a:r>
          <a:endParaRPr lang="en-US" dirty="0"/>
        </a:p>
      </dgm:t>
    </dgm:pt>
    <dgm:pt modelId="{942605CB-070F-4A29-BDCD-8E9831BB82FA}" type="parTrans" cxnId="{CBE65809-26AE-4837-A6CF-DA5B55D0BAA8}">
      <dgm:prSet/>
      <dgm:spPr/>
      <dgm:t>
        <a:bodyPr/>
        <a:lstStyle/>
        <a:p>
          <a:endParaRPr lang="en-US"/>
        </a:p>
      </dgm:t>
    </dgm:pt>
    <dgm:pt modelId="{45ADE491-CA95-4632-B7F3-649CEB32E961}" type="sibTrans" cxnId="{CBE65809-26AE-4837-A6CF-DA5B55D0BAA8}">
      <dgm:prSet/>
      <dgm:spPr/>
      <dgm:t>
        <a:bodyPr/>
        <a:lstStyle/>
        <a:p>
          <a:endParaRPr lang="en-US"/>
        </a:p>
      </dgm:t>
    </dgm:pt>
    <dgm:pt modelId="{0DBBE74A-6446-4B55-87AD-2B3212632AB2}">
      <dgm:prSet phldrT="[Text]"/>
      <dgm:spPr/>
      <dgm:t>
        <a:bodyPr/>
        <a:lstStyle/>
        <a:p>
          <a:r>
            <a:rPr lang="en-US" dirty="0" smtClean="0"/>
            <a:t>BRDF</a:t>
          </a:r>
          <a:endParaRPr lang="en-US" dirty="0"/>
        </a:p>
      </dgm:t>
    </dgm:pt>
    <dgm:pt modelId="{30C14462-889A-43EA-9355-D2DDF85A4EBA}" type="parTrans" cxnId="{A781A302-FE1F-44DA-8D52-0B60B316CDA1}">
      <dgm:prSet/>
      <dgm:spPr/>
      <dgm:t>
        <a:bodyPr/>
        <a:lstStyle/>
        <a:p>
          <a:endParaRPr lang="en-US"/>
        </a:p>
      </dgm:t>
    </dgm:pt>
    <dgm:pt modelId="{B72C4E8A-6A06-4453-B8A1-60DFEAC40C68}" type="sibTrans" cxnId="{A781A302-FE1F-44DA-8D52-0B60B316CDA1}">
      <dgm:prSet/>
      <dgm:spPr/>
      <dgm:t>
        <a:bodyPr/>
        <a:lstStyle/>
        <a:p>
          <a:endParaRPr lang="en-US"/>
        </a:p>
      </dgm:t>
    </dgm:pt>
    <dgm:pt modelId="{BC7A0C77-7E80-4CF1-8BD8-A40736B2CD53}">
      <dgm:prSet phldrT="[Text]"/>
      <dgm:spPr/>
      <dgm:t>
        <a:bodyPr/>
        <a:lstStyle/>
        <a:p>
          <a:r>
            <a:rPr lang="en-US" dirty="0" smtClean="0"/>
            <a:t>Lambertian</a:t>
          </a:r>
          <a:endParaRPr lang="en-US" dirty="0"/>
        </a:p>
      </dgm:t>
    </dgm:pt>
    <dgm:pt modelId="{345C9292-A309-4816-A34E-F42A6EDE8B14}" type="parTrans" cxnId="{43AB98E6-4DAB-4A72-8A4D-FE5392A42E5E}">
      <dgm:prSet/>
      <dgm:spPr/>
      <dgm:t>
        <a:bodyPr/>
        <a:lstStyle/>
        <a:p>
          <a:endParaRPr lang="en-US"/>
        </a:p>
      </dgm:t>
    </dgm:pt>
    <dgm:pt modelId="{A093A242-9C75-46E7-A899-8917607FCD03}" type="sibTrans" cxnId="{43AB98E6-4DAB-4A72-8A4D-FE5392A42E5E}">
      <dgm:prSet/>
      <dgm:spPr/>
      <dgm:t>
        <a:bodyPr/>
        <a:lstStyle/>
        <a:p>
          <a:endParaRPr lang="en-US"/>
        </a:p>
      </dgm:t>
    </dgm:pt>
    <dgm:pt modelId="{D80958F0-955C-45D8-8EFD-C25FC8D32AC6}">
      <dgm:prSet phldrT="[Text]"/>
      <dgm:spPr/>
      <dgm:t>
        <a:bodyPr/>
        <a:lstStyle/>
        <a:p>
          <a:r>
            <a:rPr lang="en-US" dirty="0" err="1" smtClean="0"/>
            <a:t>GeometryObject</a:t>
          </a:r>
          <a:endParaRPr lang="en-US" dirty="0"/>
        </a:p>
      </dgm:t>
    </dgm:pt>
    <dgm:pt modelId="{260676D9-5715-4D35-9BE6-99D99D9E25C9}" type="parTrans" cxnId="{4EF95166-260B-4BE4-9B8F-53D98EC67F57}">
      <dgm:prSet/>
      <dgm:spPr/>
      <dgm:t>
        <a:bodyPr/>
        <a:lstStyle/>
        <a:p>
          <a:endParaRPr lang="en-US"/>
        </a:p>
      </dgm:t>
    </dgm:pt>
    <dgm:pt modelId="{81614046-83FB-4312-9637-7495E0EE226E}" type="sibTrans" cxnId="{4EF95166-260B-4BE4-9B8F-53D98EC67F57}">
      <dgm:prSet/>
      <dgm:spPr/>
      <dgm:t>
        <a:bodyPr/>
        <a:lstStyle/>
        <a:p>
          <a:endParaRPr lang="en-US"/>
        </a:p>
      </dgm:t>
    </dgm:pt>
    <dgm:pt modelId="{5C519512-A36B-4601-9D62-4CF3DD99CB3A}">
      <dgm:prSet phldrT="[Text]"/>
      <dgm:spPr/>
      <dgm:t>
        <a:bodyPr/>
        <a:lstStyle/>
        <a:p>
          <a:r>
            <a:rPr lang="en-US" dirty="0" smtClean="0"/>
            <a:t>Sphere</a:t>
          </a:r>
          <a:endParaRPr lang="en-US" dirty="0"/>
        </a:p>
      </dgm:t>
    </dgm:pt>
    <dgm:pt modelId="{894B9F33-564F-4D09-8145-83D91EA9B30C}" type="parTrans" cxnId="{025158D2-9564-4474-AA26-34D0346B0497}">
      <dgm:prSet/>
      <dgm:spPr/>
      <dgm:t>
        <a:bodyPr/>
        <a:lstStyle/>
        <a:p>
          <a:endParaRPr lang="en-US"/>
        </a:p>
      </dgm:t>
    </dgm:pt>
    <dgm:pt modelId="{B21E21EF-49EF-4873-BDC3-DBDF389D5DAC}" type="sibTrans" cxnId="{025158D2-9564-4474-AA26-34D0346B0497}">
      <dgm:prSet/>
      <dgm:spPr/>
      <dgm:t>
        <a:bodyPr/>
        <a:lstStyle/>
        <a:p>
          <a:endParaRPr lang="en-US"/>
        </a:p>
      </dgm:t>
    </dgm:pt>
    <dgm:pt modelId="{6BD9433C-F4A0-44E4-8D0A-A6B7F4C61DB3}">
      <dgm:prSet phldrT="[Text]"/>
      <dgm:spPr/>
      <dgm:t>
        <a:bodyPr/>
        <a:lstStyle/>
        <a:p>
          <a:r>
            <a:rPr lang="en-US" dirty="0" smtClean="0"/>
            <a:t>Plane</a:t>
          </a:r>
          <a:endParaRPr lang="en-US" dirty="0"/>
        </a:p>
      </dgm:t>
    </dgm:pt>
    <dgm:pt modelId="{9D07F775-7CAF-43B6-B19B-3B738E659290}" type="parTrans" cxnId="{68A21A74-3613-47AB-811C-3DA87E2B652F}">
      <dgm:prSet/>
      <dgm:spPr/>
      <dgm:t>
        <a:bodyPr/>
        <a:lstStyle/>
        <a:p>
          <a:endParaRPr lang="en-US"/>
        </a:p>
      </dgm:t>
    </dgm:pt>
    <dgm:pt modelId="{E6F3465D-CA55-413F-98D1-E3A5DB670F9B}" type="sibTrans" cxnId="{68A21A74-3613-47AB-811C-3DA87E2B652F}">
      <dgm:prSet/>
      <dgm:spPr/>
      <dgm:t>
        <a:bodyPr/>
        <a:lstStyle/>
        <a:p>
          <a:endParaRPr lang="en-US"/>
        </a:p>
      </dgm:t>
    </dgm:pt>
    <dgm:pt modelId="{6D28012A-1BAC-4D88-A887-B5FE7BA6C8B6}">
      <dgm:prSet phldrT="[Text]"/>
      <dgm:spPr/>
      <dgm:t>
        <a:bodyPr/>
        <a:lstStyle/>
        <a:p>
          <a:r>
            <a:rPr lang="en-US" dirty="0" smtClean="0"/>
            <a:t>Light</a:t>
          </a:r>
          <a:endParaRPr lang="en-US" dirty="0"/>
        </a:p>
      </dgm:t>
    </dgm:pt>
    <dgm:pt modelId="{2409EEAC-C182-402D-8AF0-FEBE60853A0D}" type="parTrans" cxnId="{6776CA81-A3DF-4EBD-8567-5B1777415420}">
      <dgm:prSet/>
      <dgm:spPr/>
      <dgm:t>
        <a:bodyPr/>
        <a:lstStyle/>
        <a:p>
          <a:endParaRPr lang="en-US"/>
        </a:p>
      </dgm:t>
    </dgm:pt>
    <dgm:pt modelId="{F7C13E81-39EC-43C0-9726-C8F38188FBCA}" type="sibTrans" cxnId="{6776CA81-A3DF-4EBD-8567-5B1777415420}">
      <dgm:prSet/>
      <dgm:spPr/>
      <dgm:t>
        <a:bodyPr/>
        <a:lstStyle/>
        <a:p>
          <a:endParaRPr lang="en-US"/>
        </a:p>
      </dgm:t>
    </dgm:pt>
    <dgm:pt modelId="{457D4D58-910F-4518-89A8-6762733478E5}">
      <dgm:prSet phldrT="[Text]"/>
      <dgm:spPr/>
      <dgm:t>
        <a:bodyPr/>
        <a:lstStyle/>
        <a:p>
          <a:r>
            <a:rPr lang="en-US" dirty="0" smtClean="0"/>
            <a:t>Ambient</a:t>
          </a:r>
          <a:endParaRPr lang="en-US" dirty="0"/>
        </a:p>
      </dgm:t>
    </dgm:pt>
    <dgm:pt modelId="{2633CD8E-C042-4773-96EB-A40F2F63E130}" type="parTrans" cxnId="{66646655-81EE-42B8-8E5D-C79E21E25B1E}">
      <dgm:prSet/>
      <dgm:spPr/>
      <dgm:t>
        <a:bodyPr/>
        <a:lstStyle/>
        <a:p>
          <a:endParaRPr lang="en-US"/>
        </a:p>
      </dgm:t>
    </dgm:pt>
    <dgm:pt modelId="{CD3F1638-C6F1-4F65-A697-26C3EE577777}" type="sibTrans" cxnId="{66646655-81EE-42B8-8E5D-C79E21E25B1E}">
      <dgm:prSet/>
      <dgm:spPr/>
      <dgm:t>
        <a:bodyPr/>
        <a:lstStyle/>
        <a:p>
          <a:endParaRPr lang="en-US"/>
        </a:p>
      </dgm:t>
    </dgm:pt>
    <dgm:pt modelId="{799148F3-B8C3-47FD-9DCC-195DABBB25A0}">
      <dgm:prSet phldrT="[Text]"/>
      <dgm:spPr/>
      <dgm:t>
        <a:bodyPr/>
        <a:lstStyle/>
        <a:p>
          <a:r>
            <a:rPr lang="en-US" dirty="0" err="1" smtClean="0"/>
            <a:t>PointLight</a:t>
          </a:r>
          <a:endParaRPr lang="en-US" dirty="0"/>
        </a:p>
      </dgm:t>
    </dgm:pt>
    <dgm:pt modelId="{78D70947-393D-4C5E-BB0B-D1FF2C82A5DC}" type="parTrans" cxnId="{D9C6C9C7-FA5A-4DB3-B0E5-133D649FBDFA}">
      <dgm:prSet/>
      <dgm:spPr/>
      <dgm:t>
        <a:bodyPr/>
        <a:lstStyle/>
        <a:p>
          <a:endParaRPr lang="en-US"/>
        </a:p>
      </dgm:t>
    </dgm:pt>
    <dgm:pt modelId="{7F1207D3-6C53-4D9A-B2E4-C293C701F08D}" type="sibTrans" cxnId="{D9C6C9C7-FA5A-4DB3-B0E5-133D649FBDFA}">
      <dgm:prSet/>
      <dgm:spPr/>
      <dgm:t>
        <a:bodyPr/>
        <a:lstStyle/>
        <a:p>
          <a:endParaRPr lang="en-US"/>
        </a:p>
      </dgm:t>
    </dgm:pt>
    <dgm:pt modelId="{D72E420D-BF4D-4F50-95E0-8DC0E8C14742}">
      <dgm:prSet phldrT="[Text]"/>
      <dgm:spPr/>
      <dgm:t>
        <a:bodyPr/>
        <a:lstStyle/>
        <a:p>
          <a:r>
            <a:rPr lang="en-US" dirty="0" err="1" smtClean="0"/>
            <a:t>RGBColor</a:t>
          </a:r>
          <a:endParaRPr lang="en-US" dirty="0"/>
        </a:p>
      </dgm:t>
    </dgm:pt>
    <dgm:pt modelId="{BDAE0857-0456-4A9F-AA13-565F4FA668D0}" type="parTrans" cxnId="{7FF4EBD4-79DC-4795-876A-427A1104B054}">
      <dgm:prSet/>
      <dgm:spPr/>
      <dgm:t>
        <a:bodyPr/>
        <a:lstStyle/>
        <a:p>
          <a:endParaRPr lang="en-US"/>
        </a:p>
      </dgm:t>
    </dgm:pt>
    <dgm:pt modelId="{54338DE0-2F14-41FF-9349-4B41C445CF75}" type="sibTrans" cxnId="{7FF4EBD4-79DC-4795-876A-427A1104B054}">
      <dgm:prSet/>
      <dgm:spPr/>
      <dgm:t>
        <a:bodyPr/>
        <a:lstStyle/>
        <a:p>
          <a:endParaRPr lang="en-US"/>
        </a:p>
      </dgm:t>
    </dgm:pt>
    <dgm:pt modelId="{29334FFB-DDD2-4B21-8251-A7381E36A832}" type="pres">
      <dgm:prSet presAssocID="{9E32A0DE-C440-4EC4-B5C8-011BE84BFF7E}" presName="Name0" presStyleCnt="0">
        <dgm:presLayoutVars>
          <dgm:dir/>
          <dgm:animLvl val="lvl"/>
          <dgm:resizeHandles val="exact"/>
        </dgm:presLayoutVars>
      </dgm:prSet>
      <dgm:spPr/>
    </dgm:pt>
    <dgm:pt modelId="{E5BBCCDF-362B-4FB4-A144-4B9AAE77897F}" type="pres">
      <dgm:prSet presAssocID="{2F440256-433F-4BED-B7D4-FA292B2B7BF6}" presName="composite" presStyleCnt="0"/>
      <dgm:spPr/>
    </dgm:pt>
    <dgm:pt modelId="{CC14DBDC-786D-4CB0-BC1A-095BCDFDC695}" type="pres">
      <dgm:prSet presAssocID="{2F440256-433F-4BED-B7D4-FA292B2B7BF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D6C9A80-3AAF-45F1-9EAF-01ACE00C1370}" type="pres">
      <dgm:prSet presAssocID="{2F440256-433F-4BED-B7D4-FA292B2B7BF6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C14BC-63D8-4EE4-A5C9-CAD542CD4BA2}" type="pres">
      <dgm:prSet presAssocID="{7CE7D131-C1B2-4B00-945E-4AE7F5F344F7}" presName="space" presStyleCnt="0"/>
      <dgm:spPr/>
    </dgm:pt>
    <dgm:pt modelId="{CC09A27A-541F-420F-8DC2-510E9A16A6ED}" type="pres">
      <dgm:prSet presAssocID="{D72E420D-BF4D-4F50-95E0-8DC0E8C14742}" presName="composite" presStyleCnt="0"/>
      <dgm:spPr/>
    </dgm:pt>
    <dgm:pt modelId="{E30614E2-A1FF-45EE-B1A7-34A83E4850F1}" type="pres">
      <dgm:prSet presAssocID="{D72E420D-BF4D-4F50-95E0-8DC0E8C14742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B5AE355-F8C1-4EDD-A7BA-7EF3F19EC92C}" type="pres">
      <dgm:prSet presAssocID="{D72E420D-BF4D-4F50-95E0-8DC0E8C14742}" presName="desTx" presStyleLbl="alignAccFollowNode1" presStyleIdx="1" presStyleCnt="6">
        <dgm:presLayoutVars>
          <dgm:bulletEnabled val="1"/>
        </dgm:presLayoutVars>
      </dgm:prSet>
      <dgm:spPr/>
    </dgm:pt>
    <dgm:pt modelId="{4FF79259-83DC-4C7D-9858-51918F496309}" type="pres">
      <dgm:prSet presAssocID="{54338DE0-2F14-41FF-9349-4B41C445CF75}" presName="space" presStyleCnt="0"/>
      <dgm:spPr/>
    </dgm:pt>
    <dgm:pt modelId="{3C3B63D3-CF4A-4AE7-A30F-392D1B2C0BE5}" type="pres">
      <dgm:prSet presAssocID="{86FE9980-9F4D-412C-B21F-0545AAE6E793}" presName="composite" presStyleCnt="0"/>
      <dgm:spPr/>
    </dgm:pt>
    <dgm:pt modelId="{2385470E-7F8E-4BAB-8FF9-D3A8FE2EC4B6}" type="pres">
      <dgm:prSet presAssocID="{86FE9980-9F4D-412C-B21F-0545AAE6E793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D9306-81A0-435B-A1CE-4F9C89ED5EFD}" type="pres">
      <dgm:prSet presAssocID="{86FE9980-9F4D-412C-B21F-0545AAE6E793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0484-8543-4D27-A90C-4B44C528ADA7}" type="pres">
      <dgm:prSet presAssocID="{E20E58EE-8268-4FC0-9DB4-8733AC53353A}" presName="space" presStyleCnt="0"/>
      <dgm:spPr/>
    </dgm:pt>
    <dgm:pt modelId="{5FD1CFF4-F7A7-4D87-837C-E086D3B35737}" type="pres">
      <dgm:prSet presAssocID="{0DBBE74A-6446-4B55-87AD-2B3212632AB2}" presName="composite" presStyleCnt="0"/>
      <dgm:spPr/>
    </dgm:pt>
    <dgm:pt modelId="{462CEC5A-88B1-4AB9-BEE9-5055D0FAEA8A}" type="pres">
      <dgm:prSet presAssocID="{0DBBE74A-6446-4B55-87AD-2B3212632AB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85A46FB-3D71-4447-962B-3B7444C37784}" type="pres">
      <dgm:prSet presAssocID="{0DBBE74A-6446-4B55-87AD-2B3212632AB2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7B2E-9B09-417D-8054-6461874FA2F4}" type="pres">
      <dgm:prSet presAssocID="{B72C4E8A-6A06-4453-B8A1-60DFEAC40C68}" presName="space" presStyleCnt="0"/>
      <dgm:spPr/>
    </dgm:pt>
    <dgm:pt modelId="{C908ED63-775B-4133-BCF1-BE770A4AC283}" type="pres">
      <dgm:prSet presAssocID="{D80958F0-955C-45D8-8EFD-C25FC8D32AC6}" presName="composite" presStyleCnt="0"/>
      <dgm:spPr/>
    </dgm:pt>
    <dgm:pt modelId="{369D34B0-D5C2-4E73-A4CF-5DB83250EEE4}" type="pres">
      <dgm:prSet presAssocID="{D80958F0-955C-45D8-8EFD-C25FC8D32AC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770F15D-122E-403A-923E-2B3E2BBFA0B0}" type="pres">
      <dgm:prSet presAssocID="{D80958F0-955C-45D8-8EFD-C25FC8D32AC6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17F67-FF15-4A4C-A518-2BA8E6D2151A}" type="pres">
      <dgm:prSet presAssocID="{81614046-83FB-4312-9637-7495E0EE226E}" presName="space" presStyleCnt="0"/>
      <dgm:spPr/>
    </dgm:pt>
    <dgm:pt modelId="{0FAF001C-F201-4978-B0C9-F876AE0D6710}" type="pres">
      <dgm:prSet presAssocID="{6D28012A-1BAC-4D88-A887-B5FE7BA6C8B6}" presName="composite" presStyleCnt="0"/>
      <dgm:spPr/>
    </dgm:pt>
    <dgm:pt modelId="{72AAC9F0-D258-4131-B965-C2B7FD51C8BB}" type="pres">
      <dgm:prSet presAssocID="{6D28012A-1BAC-4D88-A887-B5FE7BA6C8B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844F72D5-DBB4-4179-B722-964276F7242B}" type="pres">
      <dgm:prSet presAssocID="{6D28012A-1BAC-4D88-A887-B5FE7BA6C8B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2BB6CB52-DF66-4B8C-A32E-F99952866A43}" srcId="{2F440256-433F-4BED-B7D4-FA292B2B7BF6}" destId="{591EC10E-5853-4DE0-BFE8-2AB2A2B5B8D7}" srcOrd="1" destOrd="0" parTransId="{BD3DCAA4-F002-438A-BB61-BBA1E761F680}" sibTransId="{5F7CFFAD-E9A1-40E3-A066-6136C8433138}"/>
    <dgm:cxn modelId="{2D89BED6-4E75-4A19-93C8-1C4E0ED982BE}" type="presOf" srcId="{799148F3-B8C3-47FD-9DCC-195DABBB25A0}" destId="{844F72D5-DBB4-4179-B722-964276F7242B}" srcOrd="0" destOrd="1" presId="urn:microsoft.com/office/officeart/2005/8/layout/hList1"/>
    <dgm:cxn modelId="{1FF79E6B-58E8-4D35-991E-46A13FBA53A3}" type="presOf" srcId="{0DBBE74A-6446-4B55-87AD-2B3212632AB2}" destId="{462CEC5A-88B1-4AB9-BEE9-5055D0FAEA8A}" srcOrd="0" destOrd="0" presId="urn:microsoft.com/office/officeart/2005/8/layout/hList1"/>
    <dgm:cxn modelId="{056E4919-8607-4355-824B-371F2245FEA4}" type="presOf" srcId="{9E32A0DE-C440-4EC4-B5C8-011BE84BFF7E}" destId="{29334FFB-DDD2-4B21-8251-A7381E36A832}" srcOrd="0" destOrd="0" presId="urn:microsoft.com/office/officeart/2005/8/layout/hList1"/>
    <dgm:cxn modelId="{6776CA81-A3DF-4EBD-8567-5B1777415420}" srcId="{9E32A0DE-C440-4EC4-B5C8-011BE84BFF7E}" destId="{6D28012A-1BAC-4D88-A887-B5FE7BA6C8B6}" srcOrd="5" destOrd="0" parTransId="{2409EEAC-C182-402D-8AF0-FEBE60853A0D}" sibTransId="{F7C13E81-39EC-43C0-9726-C8F38188FBCA}"/>
    <dgm:cxn modelId="{A058C495-0EFF-4D5D-A770-37B12A0054F9}" srcId="{2F440256-433F-4BED-B7D4-FA292B2B7BF6}" destId="{CC761A5B-2977-48FA-98AC-11AD56151AC0}" srcOrd="0" destOrd="0" parTransId="{9B033372-2EEE-45B5-AE6E-0660024A7B38}" sibTransId="{5080FC26-AFDB-4D66-AB73-D6CB7FA55CB5}"/>
    <dgm:cxn modelId="{C423BA6A-F64A-4BEE-A176-F2285A178567}" type="presOf" srcId="{5C519512-A36B-4601-9D62-4CF3DD99CB3A}" destId="{1770F15D-122E-403A-923E-2B3E2BBFA0B0}" srcOrd="0" destOrd="0" presId="urn:microsoft.com/office/officeart/2005/8/layout/hList1"/>
    <dgm:cxn modelId="{17B93114-99DC-4D0A-A239-E7EAE0187AFB}" type="presOf" srcId="{CC761A5B-2977-48FA-98AC-11AD56151AC0}" destId="{DD6C9A80-3AAF-45F1-9EAF-01ACE00C1370}" srcOrd="0" destOrd="0" presId="urn:microsoft.com/office/officeart/2005/8/layout/hList1"/>
    <dgm:cxn modelId="{56D887DA-EBA0-4D0B-B59A-B9D28EA7C3C5}" srcId="{9E32A0DE-C440-4EC4-B5C8-011BE84BFF7E}" destId="{2F440256-433F-4BED-B7D4-FA292B2B7BF6}" srcOrd="0" destOrd="0" parTransId="{A99798E1-A347-4A90-BC45-D97DB0661AF5}" sibTransId="{7CE7D131-C1B2-4B00-945E-4AE7F5F344F7}"/>
    <dgm:cxn modelId="{43AB98E6-4DAB-4A72-8A4D-FE5392A42E5E}" srcId="{0DBBE74A-6446-4B55-87AD-2B3212632AB2}" destId="{BC7A0C77-7E80-4CF1-8BD8-A40736B2CD53}" srcOrd="0" destOrd="0" parTransId="{345C9292-A309-4816-A34E-F42A6EDE8B14}" sibTransId="{A093A242-9C75-46E7-A899-8917607FCD03}"/>
    <dgm:cxn modelId="{5A40D533-07AF-4F00-9E9D-AA53D991C930}" srcId="{2F440256-433F-4BED-B7D4-FA292B2B7BF6}" destId="{A9F80EB4-A91C-4929-B93C-1769FB38F35E}" srcOrd="2" destOrd="0" parTransId="{5E5AC25C-76BE-467A-98B2-0468633EF4C6}" sibTransId="{F014A659-740E-4177-820D-EA242E4079A2}"/>
    <dgm:cxn modelId="{7FF4EBD4-79DC-4795-876A-427A1104B054}" srcId="{9E32A0DE-C440-4EC4-B5C8-011BE84BFF7E}" destId="{D72E420D-BF4D-4F50-95E0-8DC0E8C14742}" srcOrd="1" destOrd="0" parTransId="{BDAE0857-0456-4A9F-AA13-565F4FA668D0}" sibTransId="{54338DE0-2F14-41FF-9349-4B41C445CF75}"/>
    <dgm:cxn modelId="{6F631A46-34E3-4621-8427-4426CA69C7BB}" type="presOf" srcId="{BC7A0C77-7E80-4CF1-8BD8-A40736B2CD53}" destId="{085A46FB-3D71-4447-962B-3B7444C37784}" srcOrd="0" destOrd="0" presId="urn:microsoft.com/office/officeart/2005/8/layout/hList1"/>
    <dgm:cxn modelId="{D9C6C9C7-FA5A-4DB3-B0E5-133D649FBDFA}" srcId="{6D28012A-1BAC-4D88-A887-B5FE7BA6C8B6}" destId="{799148F3-B8C3-47FD-9DCC-195DABBB25A0}" srcOrd="1" destOrd="0" parTransId="{78D70947-393D-4C5E-BB0B-D1FF2C82A5DC}" sibTransId="{7F1207D3-6C53-4D9A-B2E4-C293C701F08D}"/>
    <dgm:cxn modelId="{A781A302-FE1F-44DA-8D52-0B60B316CDA1}" srcId="{9E32A0DE-C440-4EC4-B5C8-011BE84BFF7E}" destId="{0DBBE74A-6446-4B55-87AD-2B3212632AB2}" srcOrd="3" destOrd="0" parTransId="{30C14462-889A-43EA-9355-D2DDF85A4EBA}" sibTransId="{B72C4E8A-6A06-4453-B8A1-60DFEAC40C68}"/>
    <dgm:cxn modelId="{C4855D36-0805-4F56-B5CE-5598E8EF8BE2}" type="presOf" srcId="{A9F80EB4-A91C-4929-B93C-1769FB38F35E}" destId="{DD6C9A80-3AAF-45F1-9EAF-01ACE00C1370}" srcOrd="0" destOrd="2" presId="urn:microsoft.com/office/officeart/2005/8/layout/hList1"/>
    <dgm:cxn modelId="{E63A8C21-E39A-4B85-92F3-4053B47FE564}" type="presOf" srcId="{4C824FF7-B3E8-4090-8BAA-318DFC41E103}" destId="{042D9306-81A0-435B-A1CE-4F9C89ED5EFD}" srcOrd="0" destOrd="0" presId="urn:microsoft.com/office/officeart/2005/8/layout/hList1"/>
    <dgm:cxn modelId="{DF3A353E-BE1D-49F7-84A7-8D75061E7996}" srcId="{9E32A0DE-C440-4EC4-B5C8-011BE84BFF7E}" destId="{86FE9980-9F4D-412C-B21F-0545AAE6E793}" srcOrd="2" destOrd="0" parTransId="{D025F599-7D35-4094-9A4F-2518F520DF74}" sibTransId="{E20E58EE-8268-4FC0-9DB4-8733AC53353A}"/>
    <dgm:cxn modelId="{AA4F397F-F1BE-42AD-BFF7-DD5D5A63D83F}" type="presOf" srcId="{591EC10E-5853-4DE0-BFE8-2AB2A2B5B8D7}" destId="{DD6C9A80-3AAF-45F1-9EAF-01ACE00C1370}" srcOrd="0" destOrd="1" presId="urn:microsoft.com/office/officeart/2005/8/layout/hList1"/>
    <dgm:cxn modelId="{68A21A74-3613-47AB-811C-3DA87E2B652F}" srcId="{D80958F0-955C-45D8-8EFD-C25FC8D32AC6}" destId="{6BD9433C-F4A0-44E4-8D0A-A6B7F4C61DB3}" srcOrd="1" destOrd="0" parTransId="{9D07F775-7CAF-43B6-B19B-3B738E659290}" sibTransId="{E6F3465D-CA55-413F-98D1-E3A5DB670F9B}"/>
    <dgm:cxn modelId="{C2C67BCE-AB0F-4509-81E4-90F34E78B3AD}" type="presOf" srcId="{2F440256-433F-4BED-B7D4-FA292B2B7BF6}" destId="{CC14DBDC-786D-4CB0-BC1A-095BCDFDC695}" srcOrd="0" destOrd="0" presId="urn:microsoft.com/office/officeart/2005/8/layout/hList1"/>
    <dgm:cxn modelId="{025158D2-9564-4474-AA26-34D0346B0497}" srcId="{D80958F0-955C-45D8-8EFD-C25FC8D32AC6}" destId="{5C519512-A36B-4601-9D62-4CF3DD99CB3A}" srcOrd="0" destOrd="0" parTransId="{894B9F33-564F-4D09-8145-83D91EA9B30C}" sibTransId="{B21E21EF-49EF-4873-BDC3-DBDF389D5DAC}"/>
    <dgm:cxn modelId="{431DFFF7-952E-4B87-9BE5-4C75E5765EA3}" type="presOf" srcId="{6D28012A-1BAC-4D88-A887-B5FE7BA6C8B6}" destId="{72AAC9F0-D258-4131-B965-C2B7FD51C8BB}" srcOrd="0" destOrd="0" presId="urn:microsoft.com/office/officeart/2005/8/layout/hList1"/>
    <dgm:cxn modelId="{2C050525-C8A6-4E0A-AA67-CC8E7625B458}" type="presOf" srcId="{D80958F0-955C-45D8-8EFD-C25FC8D32AC6}" destId="{369D34B0-D5C2-4E73-A4CF-5DB83250EEE4}" srcOrd="0" destOrd="0" presId="urn:microsoft.com/office/officeart/2005/8/layout/hList1"/>
    <dgm:cxn modelId="{1D47CBAB-D678-44C2-9332-98CFE010FC86}" type="presOf" srcId="{86FE9980-9F4D-412C-B21F-0545AAE6E793}" destId="{2385470E-7F8E-4BAB-8FF9-D3A8FE2EC4B6}" srcOrd="0" destOrd="0" presId="urn:microsoft.com/office/officeart/2005/8/layout/hList1"/>
    <dgm:cxn modelId="{E2AD907F-04C1-42BE-B06D-1749371C8670}" type="presOf" srcId="{6BD9433C-F4A0-44E4-8D0A-A6B7F4C61DB3}" destId="{1770F15D-122E-403A-923E-2B3E2BBFA0B0}" srcOrd="0" destOrd="1" presId="urn:microsoft.com/office/officeart/2005/8/layout/hList1"/>
    <dgm:cxn modelId="{82CF9B45-DCF3-4855-8B86-3C1D12C35821}" type="presOf" srcId="{D72E420D-BF4D-4F50-95E0-8DC0E8C14742}" destId="{E30614E2-A1FF-45EE-B1A7-34A83E4850F1}" srcOrd="0" destOrd="0" presId="urn:microsoft.com/office/officeart/2005/8/layout/hList1"/>
    <dgm:cxn modelId="{66646655-81EE-42B8-8E5D-C79E21E25B1E}" srcId="{6D28012A-1BAC-4D88-A887-B5FE7BA6C8B6}" destId="{457D4D58-910F-4518-89A8-6762733478E5}" srcOrd="0" destOrd="0" parTransId="{2633CD8E-C042-4773-96EB-A40F2F63E130}" sibTransId="{CD3F1638-C6F1-4F65-A697-26C3EE577777}"/>
    <dgm:cxn modelId="{CBE65809-26AE-4837-A6CF-DA5B55D0BAA8}" srcId="{86FE9980-9F4D-412C-B21F-0545AAE6E793}" destId="{4C824FF7-B3E8-4090-8BAA-318DFC41E103}" srcOrd="0" destOrd="0" parTransId="{942605CB-070F-4A29-BDCD-8E9831BB82FA}" sibTransId="{45ADE491-CA95-4632-B7F3-649CEB32E961}"/>
    <dgm:cxn modelId="{4EF95166-260B-4BE4-9B8F-53D98EC67F57}" srcId="{9E32A0DE-C440-4EC4-B5C8-011BE84BFF7E}" destId="{D80958F0-955C-45D8-8EFD-C25FC8D32AC6}" srcOrd="4" destOrd="0" parTransId="{260676D9-5715-4D35-9BE6-99D99D9E25C9}" sibTransId="{81614046-83FB-4312-9637-7495E0EE226E}"/>
    <dgm:cxn modelId="{BE86FBF3-D0B1-4A07-88C8-06D5306CFE7A}" type="presOf" srcId="{457D4D58-910F-4518-89A8-6762733478E5}" destId="{844F72D5-DBB4-4179-B722-964276F7242B}" srcOrd="0" destOrd="0" presId="urn:microsoft.com/office/officeart/2005/8/layout/hList1"/>
    <dgm:cxn modelId="{F8D833E0-ECBF-4644-8AF4-9FB9A8CD48F0}" type="presParOf" srcId="{29334FFB-DDD2-4B21-8251-A7381E36A832}" destId="{E5BBCCDF-362B-4FB4-A144-4B9AAE77897F}" srcOrd="0" destOrd="0" presId="urn:microsoft.com/office/officeart/2005/8/layout/hList1"/>
    <dgm:cxn modelId="{1D0EF372-084A-464E-A841-9FB7261789F4}" type="presParOf" srcId="{E5BBCCDF-362B-4FB4-A144-4B9AAE77897F}" destId="{CC14DBDC-786D-4CB0-BC1A-095BCDFDC695}" srcOrd="0" destOrd="0" presId="urn:microsoft.com/office/officeart/2005/8/layout/hList1"/>
    <dgm:cxn modelId="{37CEE910-EA91-499D-BC1E-079450E44F61}" type="presParOf" srcId="{E5BBCCDF-362B-4FB4-A144-4B9AAE77897F}" destId="{DD6C9A80-3AAF-45F1-9EAF-01ACE00C1370}" srcOrd="1" destOrd="0" presId="urn:microsoft.com/office/officeart/2005/8/layout/hList1"/>
    <dgm:cxn modelId="{3D3EA9FE-3FDC-4A6E-B0CD-5F6638C223EC}" type="presParOf" srcId="{29334FFB-DDD2-4B21-8251-A7381E36A832}" destId="{C3CC14BC-63D8-4EE4-A5C9-CAD542CD4BA2}" srcOrd="1" destOrd="0" presId="urn:microsoft.com/office/officeart/2005/8/layout/hList1"/>
    <dgm:cxn modelId="{CC51A3FB-08EA-4D34-BCFA-A55C19DEF36A}" type="presParOf" srcId="{29334FFB-DDD2-4B21-8251-A7381E36A832}" destId="{CC09A27A-541F-420F-8DC2-510E9A16A6ED}" srcOrd="2" destOrd="0" presId="urn:microsoft.com/office/officeart/2005/8/layout/hList1"/>
    <dgm:cxn modelId="{AC045A49-492D-4761-9D72-BF2EE75E7573}" type="presParOf" srcId="{CC09A27A-541F-420F-8DC2-510E9A16A6ED}" destId="{E30614E2-A1FF-45EE-B1A7-34A83E4850F1}" srcOrd="0" destOrd="0" presId="urn:microsoft.com/office/officeart/2005/8/layout/hList1"/>
    <dgm:cxn modelId="{F2003F55-5EAC-4879-943F-66B1804BBE58}" type="presParOf" srcId="{CC09A27A-541F-420F-8DC2-510E9A16A6ED}" destId="{5B5AE355-F8C1-4EDD-A7BA-7EF3F19EC92C}" srcOrd="1" destOrd="0" presId="urn:microsoft.com/office/officeart/2005/8/layout/hList1"/>
    <dgm:cxn modelId="{740923B8-F4E7-41A2-8D9B-34C73FA64580}" type="presParOf" srcId="{29334FFB-DDD2-4B21-8251-A7381E36A832}" destId="{4FF79259-83DC-4C7D-9858-51918F496309}" srcOrd="3" destOrd="0" presId="urn:microsoft.com/office/officeart/2005/8/layout/hList1"/>
    <dgm:cxn modelId="{E76641AB-D945-45E9-9877-08FC23F1B4FF}" type="presParOf" srcId="{29334FFB-DDD2-4B21-8251-A7381E36A832}" destId="{3C3B63D3-CF4A-4AE7-A30F-392D1B2C0BE5}" srcOrd="4" destOrd="0" presId="urn:microsoft.com/office/officeart/2005/8/layout/hList1"/>
    <dgm:cxn modelId="{13137C4F-0663-4485-9C9D-5B4D3E94350A}" type="presParOf" srcId="{3C3B63D3-CF4A-4AE7-A30F-392D1B2C0BE5}" destId="{2385470E-7F8E-4BAB-8FF9-D3A8FE2EC4B6}" srcOrd="0" destOrd="0" presId="urn:microsoft.com/office/officeart/2005/8/layout/hList1"/>
    <dgm:cxn modelId="{FFC76504-8402-4520-B192-16124545BBDE}" type="presParOf" srcId="{3C3B63D3-CF4A-4AE7-A30F-392D1B2C0BE5}" destId="{042D9306-81A0-435B-A1CE-4F9C89ED5EFD}" srcOrd="1" destOrd="0" presId="urn:microsoft.com/office/officeart/2005/8/layout/hList1"/>
    <dgm:cxn modelId="{DC6868AF-2F5E-431F-BBAF-4CB3A46D0AE6}" type="presParOf" srcId="{29334FFB-DDD2-4B21-8251-A7381E36A832}" destId="{D97A0484-8543-4D27-A90C-4B44C528ADA7}" srcOrd="5" destOrd="0" presId="urn:microsoft.com/office/officeart/2005/8/layout/hList1"/>
    <dgm:cxn modelId="{C87B3DAC-D636-4C55-BFA0-248B9FA0D5CE}" type="presParOf" srcId="{29334FFB-DDD2-4B21-8251-A7381E36A832}" destId="{5FD1CFF4-F7A7-4D87-837C-E086D3B35737}" srcOrd="6" destOrd="0" presId="urn:microsoft.com/office/officeart/2005/8/layout/hList1"/>
    <dgm:cxn modelId="{01BC6BF2-1465-4594-B6F8-3EBEFC976C9D}" type="presParOf" srcId="{5FD1CFF4-F7A7-4D87-837C-E086D3B35737}" destId="{462CEC5A-88B1-4AB9-BEE9-5055D0FAEA8A}" srcOrd="0" destOrd="0" presId="urn:microsoft.com/office/officeart/2005/8/layout/hList1"/>
    <dgm:cxn modelId="{C621622E-9511-4FC3-9C52-93441B0BE82B}" type="presParOf" srcId="{5FD1CFF4-F7A7-4D87-837C-E086D3B35737}" destId="{085A46FB-3D71-4447-962B-3B7444C37784}" srcOrd="1" destOrd="0" presId="urn:microsoft.com/office/officeart/2005/8/layout/hList1"/>
    <dgm:cxn modelId="{7AE64DC9-DAAC-41B6-8E1A-4C50CDF5ACBF}" type="presParOf" srcId="{29334FFB-DDD2-4B21-8251-A7381E36A832}" destId="{6A267B2E-9B09-417D-8054-6461874FA2F4}" srcOrd="7" destOrd="0" presId="urn:microsoft.com/office/officeart/2005/8/layout/hList1"/>
    <dgm:cxn modelId="{C4C57F37-17C0-4176-B3E2-0C2CDDA065FF}" type="presParOf" srcId="{29334FFB-DDD2-4B21-8251-A7381E36A832}" destId="{C908ED63-775B-4133-BCF1-BE770A4AC283}" srcOrd="8" destOrd="0" presId="urn:microsoft.com/office/officeart/2005/8/layout/hList1"/>
    <dgm:cxn modelId="{87768A9D-799F-4466-BEB3-70B3A634FDEE}" type="presParOf" srcId="{C908ED63-775B-4133-BCF1-BE770A4AC283}" destId="{369D34B0-D5C2-4E73-A4CF-5DB83250EEE4}" srcOrd="0" destOrd="0" presId="urn:microsoft.com/office/officeart/2005/8/layout/hList1"/>
    <dgm:cxn modelId="{DD785961-9A66-4A5E-8B6E-55F4E04663A2}" type="presParOf" srcId="{C908ED63-775B-4133-BCF1-BE770A4AC283}" destId="{1770F15D-122E-403A-923E-2B3E2BBFA0B0}" srcOrd="1" destOrd="0" presId="urn:microsoft.com/office/officeart/2005/8/layout/hList1"/>
    <dgm:cxn modelId="{A986B090-00BA-4158-AEAB-17A940C34579}" type="presParOf" srcId="{29334FFB-DDD2-4B21-8251-A7381E36A832}" destId="{50017F67-FF15-4A4C-A518-2BA8E6D2151A}" srcOrd="9" destOrd="0" presId="urn:microsoft.com/office/officeart/2005/8/layout/hList1"/>
    <dgm:cxn modelId="{C3CE4A01-DB76-4783-957F-592EF2B97FE0}" type="presParOf" srcId="{29334FFB-DDD2-4B21-8251-A7381E36A832}" destId="{0FAF001C-F201-4978-B0C9-F876AE0D6710}" srcOrd="10" destOrd="0" presId="urn:microsoft.com/office/officeart/2005/8/layout/hList1"/>
    <dgm:cxn modelId="{9876AD7C-D294-4CBC-AB2B-00BAB2944240}" type="presParOf" srcId="{0FAF001C-F201-4978-B0C9-F876AE0D6710}" destId="{72AAC9F0-D258-4131-B965-C2B7FD51C8BB}" srcOrd="0" destOrd="0" presId="urn:microsoft.com/office/officeart/2005/8/layout/hList1"/>
    <dgm:cxn modelId="{5A972D16-F1E3-4FF1-A78B-640176F5BA79}" type="presParOf" srcId="{0FAF001C-F201-4978-B0C9-F876AE0D6710}" destId="{844F72D5-DBB4-4179-B722-964276F72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A0DE-C440-4EC4-B5C8-011BE84BFF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40256-433F-4BED-B7D4-FA292B2B7BF6}">
      <dgm:prSet phldrT="[Text]"/>
      <dgm:spPr/>
      <dgm:t>
        <a:bodyPr/>
        <a:lstStyle/>
        <a:p>
          <a:r>
            <a:rPr lang="en-US" dirty="0" smtClean="0"/>
            <a:t>Tracer</a:t>
          </a:r>
          <a:endParaRPr lang="en-US" dirty="0"/>
        </a:p>
      </dgm:t>
    </dgm:pt>
    <dgm:pt modelId="{A99798E1-A347-4A90-BC45-D97DB0661AF5}" type="parTrans" cxnId="{56D887DA-EBA0-4D0B-B59A-B9D28EA7C3C5}">
      <dgm:prSet/>
      <dgm:spPr/>
      <dgm:t>
        <a:bodyPr/>
        <a:lstStyle/>
        <a:p>
          <a:endParaRPr lang="en-US"/>
        </a:p>
      </dgm:t>
    </dgm:pt>
    <dgm:pt modelId="{7CE7D131-C1B2-4B00-945E-4AE7F5F344F7}" type="sibTrans" cxnId="{56D887DA-EBA0-4D0B-B59A-B9D28EA7C3C5}">
      <dgm:prSet/>
      <dgm:spPr/>
      <dgm:t>
        <a:bodyPr/>
        <a:lstStyle/>
        <a:p>
          <a:endParaRPr lang="en-US"/>
        </a:p>
      </dgm:t>
    </dgm:pt>
    <dgm:pt modelId="{CC761A5B-2977-48FA-98AC-11AD56151AC0}">
      <dgm:prSet phldrT="[Text]"/>
      <dgm:spPr/>
      <dgm:t>
        <a:bodyPr/>
        <a:lstStyle/>
        <a:p>
          <a:r>
            <a:rPr lang="en-US" dirty="0" err="1" smtClean="0"/>
            <a:t>SimpleTracer</a:t>
          </a:r>
          <a:endParaRPr lang="en-US" dirty="0"/>
        </a:p>
      </dgm:t>
    </dgm:pt>
    <dgm:pt modelId="{9B033372-2EEE-45B5-AE6E-0660024A7B38}" type="parTrans" cxnId="{A058C495-0EFF-4D5D-A770-37B12A0054F9}">
      <dgm:prSet/>
      <dgm:spPr/>
      <dgm:t>
        <a:bodyPr/>
        <a:lstStyle/>
        <a:p>
          <a:endParaRPr lang="en-US"/>
        </a:p>
      </dgm:t>
    </dgm:pt>
    <dgm:pt modelId="{5080FC26-AFDB-4D66-AB73-D6CB7FA55CB5}" type="sibTrans" cxnId="{A058C495-0EFF-4D5D-A770-37B12A0054F9}">
      <dgm:prSet/>
      <dgm:spPr/>
      <dgm:t>
        <a:bodyPr/>
        <a:lstStyle/>
        <a:p>
          <a:endParaRPr lang="en-US"/>
        </a:p>
      </dgm:t>
    </dgm:pt>
    <dgm:pt modelId="{591EC10E-5853-4DE0-BFE8-2AB2A2B5B8D7}">
      <dgm:prSet phldrT="[Text]"/>
      <dgm:spPr/>
      <dgm:t>
        <a:bodyPr/>
        <a:lstStyle/>
        <a:p>
          <a:r>
            <a:rPr lang="en-US" dirty="0" err="1" smtClean="0"/>
            <a:t>RayCast</a:t>
          </a:r>
          <a:endParaRPr lang="en-US" dirty="0"/>
        </a:p>
      </dgm:t>
    </dgm:pt>
    <dgm:pt modelId="{BD3DCAA4-F002-438A-BB61-BBA1E761F680}" type="parTrans" cxnId="{2BB6CB52-DF66-4B8C-A32E-F99952866A43}">
      <dgm:prSet/>
      <dgm:spPr/>
      <dgm:t>
        <a:bodyPr/>
        <a:lstStyle/>
        <a:p>
          <a:endParaRPr lang="en-US"/>
        </a:p>
      </dgm:t>
    </dgm:pt>
    <dgm:pt modelId="{5F7CFFAD-E9A1-40E3-A066-6136C8433138}" type="sibTrans" cxnId="{2BB6CB52-DF66-4B8C-A32E-F99952866A43}">
      <dgm:prSet/>
      <dgm:spPr/>
      <dgm:t>
        <a:bodyPr/>
        <a:lstStyle/>
        <a:p>
          <a:endParaRPr lang="en-US"/>
        </a:p>
      </dgm:t>
    </dgm:pt>
    <dgm:pt modelId="{86FE9980-9F4D-412C-B21F-0545AAE6E793}">
      <dgm:prSet phldrT="[Text]"/>
      <dgm:spPr/>
      <dgm:t>
        <a:bodyPr/>
        <a:lstStyle/>
        <a:p>
          <a:r>
            <a:rPr lang="en-US" dirty="0" err="1" smtClean="0"/>
            <a:t>ShadeRec</a:t>
          </a:r>
          <a:endParaRPr lang="en-US" dirty="0"/>
        </a:p>
      </dgm:t>
    </dgm:pt>
    <dgm:pt modelId="{D025F599-7D35-4094-9A4F-2518F520DF74}" type="parTrans" cxnId="{DF3A353E-BE1D-49F7-84A7-8D75061E7996}">
      <dgm:prSet/>
      <dgm:spPr/>
      <dgm:t>
        <a:bodyPr/>
        <a:lstStyle/>
        <a:p>
          <a:endParaRPr lang="en-US"/>
        </a:p>
      </dgm:t>
    </dgm:pt>
    <dgm:pt modelId="{E20E58EE-8268-4FC0-9DB4-8733AC53353A}" type="sibTrans" cxnId="{DF3A353E-BE1D-49F7-84A7-8D75061E7996}">
      <dgm:prSet/>
      <dgm:spPr/>
      <dgm:t>
        <a:bodyPr/>
        <a:lstStyle/>
        <a:p>
          <a:endParaRPr lang="en-US"/>
        </a:p>
      </dgm:t>
    </dgm:pt>
    <dgm:pt modelId="{0DBBE74A-6446-4B55-87AD-2B3212632AB2}">
      <dgm:prSet phldrT="[Text]"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30C14462-889A-43EA-9355-D2DDF85A4EBA}" type="parTrans" cxnId="{A781A302-FE1F-44DA-8D52-0B60B316CDA1}">
      <dgm:prSet/>
      <dgm:spPr/>
      <dgm:t>
        <a:bodyPr/>
        <a:lstStyle/>
        <a:p>
          <a:endParaRPr lang="en-US"/>
        </a:p>
      </dgm:t>
    </dgm:pt>
    <dgm:pt modelId="{B72C4E8A-6A06-4453-B8A1-60DFEAC40C68}" type="sibTrans" cxnId="{A781A302-FE1F-44DA-8D52-0B60B316CDA1}">
      <dgm:prSet/>
      <dgm:spPr/>
      <dgm:t>
        <a:bodyPr/>
        <a:lstStyle/>
        <a:p>
          <a:endParaRPr lang="en-US"/>
        </a:p>
      </dgm:t>
    </dgm:pt>
    <dgm:pt modelId="{4710132A-F888-4CCF-80D7-517FD8D2313E}">
      <dgm:prSet phldrT="[Text]"/>
      <dgm:spPr/>
      <dgm:t>
        <a:bodyPr/>
        <a:lstStyle/>
        <a:p>
          <a:r>
            <a:rPr lang="en-US" dirty="0" err="1" smtClean="0"/>
            <a:t>ViewPlane</a:t>
          </a:r>
          <a:endParaRPr lang="en-US" dirty="0"/>
        </a:p>
      </dgm:t>
    </dgm:pt>
    <dgm:pt modelId="{6AD3C98A-5490-4A38-8FB6-703DD5DD16D6}" type="parTrans" cxnId="{85C81F2C-1DD6-4F0E-B892-382BECE4CFAE}">
      <dgm:prSet/>
      <dgm:spPr/>
      <dgm:t>
        <a:bodyPr/>
        <a:lstStyle/>
        <a:p>
          <a:endParaRPr lang="en-US"/>
        </a:p>
      </dgm:t>
    </dgm:pt>
    <dgm:pt modelId="{740AA896-EFB7-4D88-9BA9-C47632FA28C9}" type="sibTrans" cxnId="{85C81F2C-1DD6-4F0E-B892-382BECE4CFAE}">
      <dgm:prSet/>
      <dgm:spPr/>
      <dgm:t>
        <a:bodyPr/>
        <a:lstStyle/>
        <a:p>
          <a:endParaRPr lang="en-US"/>
        </a:p>
      </dgm:t>
    </dgm:pt>
    <dgm:pt modelId="{915684B3-B584-4BEA-B8E0-12F017D2234A}">
      <dgm:prSet phldrT="[Text]"/>
      <dgm:spPr/>
      <dgm:t>
        <a:bodyPr/>
        <a:lstStyle/>
        <a:p>
          <a:r>
            <a:rPr lang="en-US" dirty="0" smtClean="0"/>
            <a:t>Drawing</a:t>
          </a:r>
          <a:endParaRPr lang="en-US" dirty="0"/>
        </a:p>
      </dgm:t>
    </dgm:pt>
    <dgm:pt modelId="{028BB890-48A1-4AE1-B223-6D8D01F25A71}" type="parTrans" cxnId="{1D29396D-B5E9-4817-A667-8638ECD38B56}">
      <dgm:prSet/>
      <dgm:spPr/>
      <dgm:t>
        <a:bodyPr/>
        <a:lstStyle/>
        <a:p>
          <a:endParaRPr lang="en-US"/>
        </a:p>
      </dgm:t>
    </dgm:pt>
    <dgm:pt modelId="{267707E9-0F0A-423B-AE5B-C4F28F38EE5D}" type="sibTrans" cxnId="{1D29396D-B5E9-4817-A667-8638ECD38B56}">
      <dgm:prSet/>
      <dgm:spPr/>
      <dgm:t>
        <a:bodyPr/>
        <a:lstStyle/>
        <a:p>
          <a:endParaRPr lang="en-US"/>
        </a:p>
      </dgm:t>
    </dgm:pt>
    <dgm:pt modelId="{29334FFB-DDD2-4B21-8251-A7381E36A832}" type="pres">
      <dgm:prSet presAssocID="{9E32A0DE-C440-4EC4-B5C8-011BE84BFF7E}" presName="Name0" presStyleCnt="0">
        <dgm:presLayoutVars>
          <dgm:dir/>
          <dgm:animLvl val="lvl"/>
          <dgm:resizeHandles val="exact"/>
        </dgm:presLayoutVars>
      </dgm:prSet>
      <dgm:spPr/>
    </dgm:pt>
    <dgm:pt modelId="{E5BBCCDF-362B-4FB4-A144-4B9AAE77897F}" type="pres">
      <dgm:prSet presAssocID="{2F440256-433F-4BED-B7D4-FA292B2B7BF6}" presName="composite" presStyleCnt="0"/>
      <dgm:spPr/>
    </dgm:pt>
    <dgm:pt modelId="{CC14DBDC-786D-4CB0-BC1A-095BCDFDC695}" type="pres">
      <dgm:prSet presAssocID="{2F440256-433F-4BED-B7D4-FA292B2B7BF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C9A80-3AAF-45F1-9EAF-01ACE00C1370}" type="pres">
      <dgm:prSet presAssocID="{2F440256-433F-4BED-B7D4-FA292B2B7BF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C14BC-63D8-4EE4-A5C9-CAD542CD4BA2}" type="pres">
      <dgm:prSet presAssocID="{7CE7D131-C1B2-4B00-945E-4AE7F5F344F7}" presName="space" presStyleCnt="0"/>
      <dgm:spPr/>
    </dgm:pt>
    <dgm:pt modelId="{3C3B63D3-CF4A-4AE7-A30F-392D1B2C0BE5}" type="pres">
      <dgm:prSet presAssocID="{86FE9980-9F4D-412C-B21F-0545AAE6E793}" presName="composite" presStyleCnt="0"/>
      <dgm:spPr/>
    </dgm:pt>
    <dgm:pt modelId="{2385470E-7F8E-4BAB-8FF9-D3A8FE2EC4B6}" type="pres">
      <dgm:prSet presAssocID="{86FE9980-9F4D-412C-B21F-0545AAE6E79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D9306-81A0-435B-A1CE-4F9C89ED5EFD}" type="pres">
      <dgm:prSet presAssocID="{86FE9980-9F4D-412C-B21F-0545AAE6E79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0484-8543-4D27-A90C-4B44C528ADA7}" type="pres">
      <dgm:prSet presAssocID="{E20E58EE-8268-4FC0-9DB4-8733AC53353A}" presName="space" presStyleCnt="0"/>
      <dgm:spPr/>
    </dgm:pt>
    <dgm:pt modelId="{54195EBE-C1CC-48BB-A61C-0D5DDB4FA918}" type="pres">
      <dgm:prSet presAssocID="{4710132A-F888-4CCF-80D7-517FD8D2313E}" presName="composite" presStyleCnt="0"/>
      <dgm:spPr/>
    </dgm:pt>
    <dgm:pt modelId="{AC624300-C202-46DF-83F3-D30A2E2602A4}" type="pres">
      <dgm:prSet presAssocID="{4710132A-F888-4CCF-80D7-517FD8D2313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BEA9F33-203F-4C53-A184-3DAF730A74E6}" type="pres">
      <dgm:prSet presAssocID="{4710132A-F888-4CCF-80D7-517FD8D2313E}" presName="desTx" presStyleLbl="alignAccFollowNode1" presStyleIdx="2" presStyleCnt="5">
        <dgm:presLayoutVars>
          <dgm:bulletEnabled val="1"/>
        </dgm:presLayoutVars>
      </dgm:prSet>
      <dgm:spPr/>
    </dgm:pt>
    <dgm:pt modelId="{F3CAC650-AFB5-4D1F-9327-218B9FFACC5C}" type="pres">
      <dgm:prSet presAssocID="{740AA896-EFB7-4D88-9BA9-C47632FA28C9}" presName="space" presStyleCnt="0"/>
      <dgm:spPr/>
    </dgm:pt>
    <dgm:pt modelId="{5FD1CFF4-F7A7-4D87-837C-E086D3B35737}" type="pres">
      <dgm:prSet presAssocID="{0DBBE74A-6446-4B55-87AD-2B3212632AB2}" presName="composite" presStyleCnt="0"/>
      <dgm:spPr/>
    </dgm:pt>
    <dgm:pt modelId="{462CEC5A-88B1-4AB9-BEE9-5055D0FAEA8A}" type="pres">
      <dgm:prSet presAssocID="{0DBBE74A-6446-4B55-87AD-2B3212632AB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A46FB-3D71-4447-962B-3B7444C37784}" type="pres">
      <dgm:prSet presAssocID="{0DBBE74A-6446-4B55-87AD-2B3212632AB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7B2E-9B09-417D-8054-6461874FA2F4}" type="pres">
      <dgm:prSet presAssocID="{B72C4E8A-6A06-4453-B8A1-60DFEAC40C68}" presName="space" presStyleCnt="0"/>
      <dgm:spPr/>
    </dgm:pt>
    <dgm:pt modelId="{DF3C4A0A-865B-43C0-9340-21DFF1D5B30C}" type="pres">
      <dgm:prSet presAssocID="{915684B3-B584-4BEA-B8E0-12F017D2234A}" presName="composite" presStyleCnt="0"/>
      <dgm:spPr/>
    </dgm:pt>
    <dgm:pt modelId="{BA3C6ABE-8B6A-48B7-8B20-185E3DD89F15}" type="pres">
      <dgm:prSet presAssocID="{915684B3-B584-4BEA-B8E0-12F017D2234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C3FD92D-7B35-4D02-B089-A2F4D8F6D8C0}" type="pres">
      <dgm:prSet presAssocID="{915684B3-B584-4BEA-B8E0-12F017D2234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08D6A96-9013-4DEE-8834-FADECF4607A8}" type="presOf" srcId="{915684B3-B584-4BEA-B8E0-12F017D2234A}" destId="{BA3C6ABE-8B6A-48B7-8B20-185E3DD89F15}" srcOrd="0" destOrd="0" presId="urn:microsoft.com/office/officeart/2005/8/layout/hList1"/>
    <dgm:cxn modelId="{87FA488F-539D-4D2B-85EA-F732A520284B}" type="presOf" srcId="{86FE9980-9F4D-412C-B21F-0545AAE6E793}" destId="{2385470E-7F8E-4BAB-8FF9-D3A8FE2EC4B6}" srcOrd="0" destOrd="0" presId="urn:microsoft.com/office/officeart/2005/8/layout/hList1"/>
    <dgm:cxn modelId="{5A36BEA2-933F-4AAD-9813-ECFFF86D4331}" type="presOf" srcId="{0DBBE74A-6446-4B55-87AD-2B3212632AB2}" destId="{462CEC5A-88B1-4AB9-BEE9-5055D0FAEA8A}" srcOrd="0" destOrd="0" presId="urn:microsoft.com/office/officeart/2005/8/layout/hList1"/>
    <dgm:cxn modelId="{64DB64B0-6C38-4470-BAA8-5EAE53A09490}" type="presOf" srcId="{9E32A0DE-C440-4EC4-B5C8-011BE84BFF7E}" destId="{29334FFB-DDD2-4B21-8251-A7381E36A832}" srcOrd="0" destOrd="0" presId="urn:microsoft.com/office/officeart/2005/8/layout/hList1"/>
    <dgm:cxn modelId="{5594A350-AE4F-477F-B866-687A11C4505F}" type="presOf" srcId="{CC761A5B-2977-48FA-98AC-11AD56151AC0}" destId="{DD6C9A80-3AAF-45F1-9EAF-01ACE00C1370}" srcOrd="0" destOrd="0" presId="urn:microsoft.com/office/officeart/2005/8/layout/hList1"/>
    <dgm:cxn modelId="{D8ACA609-B32F-4BBA-A3DF-0DDD2140EAF3}" type="presOf" srcId="{2F440256-433F-4BED-B7D4-FA292B2B7BF6}" destId="{CC14DBDC-786D-4CB0-BC1A-095BCDFDC695}" srcOrd="0" destOrd="0" presId="urn:microsoft.com/office/officeart/2005/8/layout/hList1"/>
    <dgm:cxn modelId="{1D29396D-B5E9-4817-A667-8638ECD38B56}" srcId="{9E32A0DE-C440-4EC4-B5C8-011BE84BFF7E}" destId="{915684B3-B584-4BEA-B8E0-12F017D2234A}" srcOrd="4" destOrd="0" parTransId="{028BB890-48A1-4AE1-B223-6D8D01F25A71}" sibTransId="{267707E9-0F0A-423B-AE5B-C4F28F38EE5D}"/>
    <dgm:cxn modelId="{A781A302-FE1F-44DA-8D52-0B60B316CDA1}" srcId="{9E32A0DE-C440-4EC4-B5C8-011BE84BFF7E}" destId="{0DBBE74A-6446-4B55-87AD-2B3212632AB2}" srcOrd="3" destOrd="0" parTransId="{30C14462-889A-43EA-9355-D2DDF85A4EBA}" sibTransId="{B72C4E8A-6A06-4453-B8A1-60DFEAC40C68}"/>
    <dgm:cxn modelId="{2BB6CB52-DF66-4B8C-A32E-F99952866A43}" srcId="{2F440256-433F-4BED-B7D4-FA292B2B7BF6}" destId="{591EC10E-5853-4DE0-BFE8-2AB2A2B5B8D7}" srcOrd="1" destOrd="0" parTransId="{BD3DCAA4-F002-438A-BB61-BBA1E761F680}" sibTransId="{5F7CFFAD-E9A1-40E3-A066-6136C8433138}"/>
    <dgm:cxn modelId="{A56EFECA-2375-437E-9230-09A75FD70EE2}" type="presOf" srcId="{591EC10E-5853-4DE0-BFE8-2AB2A2B5B8D7}" destId="{DD6C9A80-3AAF-45F1-9EAF-01ACE00C1370}" srcOrd="0" destOrd="1" presId="urn:microsoft.com/office/officeart/2005/8/layout/hList1"/>
    <dgm:cxn modelId="{85C81F2C-1DD6-4F0E-B892-382BECE4CFAE}" srcId="{9E32A0DE-C440-4EC4-B5C8-011BE84BFF7E}" destId="{4710132A-F888-4CCF-80D7-517FD8D2313E}" srcOrd="2" destOrd="0" parTransId="{6AD3C98A-5490-4A38-8FB6-703DD5DD16D6}" sibTransId="{740AA896-EFB7-4D88-9BA9-C47632FA28C9}"/>
    <dgm:cxn modelId="{A058C495-0EFF-4D5D-A770-37B12A0054F9}" srcId="{2F440256-433F-4BED-B7D4-FA292B2B7BF6}" destId="{CC761A5B-2977-48FA-98AC-11AD56151AC0}" srcOrd="0" destOrd="0" parTransId="{9B033372-2EEE-45B5-AE6E-0660024A7B38}" sibTransId="{5080FC26-AFDB-4D66-AB73-D6CB7FA55CB5}"/>
    <dgm:cxn modelId="{42D10729-CF70-4EFD-AEC2-118192A9912B}" type="presOf" srcId="{4710132A-F888-4CCF-80D7-517FD8D2313E}" destId="{AC624300-C202-46DF-83F3-D30A2E2602A4}" srcOrd="0" destOrd="0" presId="urn:microsoft.com/office/officeart/2005/8/layout/hList1"/>
    <dgm:cxn modelId="{56D887DA-EBA0-4D0B-B59A-B9D28EA7C3C5}" srcId="{9E32A0DE-C440-4EC4-B5C8-011BE84BFF7E}" destId="{2F440256-433F-4BED-B7D4-FA292B2B7BF6}" srcOrd="0" destOrd="0" parTransId="{A99798E1-A347-4A90-BC45-D97DB0661AF5}" sibTransId="{7CE7D131-C1B2-4B00-945E-4AE7F5F344F7}"/>
    <dgm:cxn modelId="{DF3A353E-BE1D-49F7-84A7-8D75061E7996}" srcId="{9E32A0DE-C440-4EC4-B5C8-011BE84BFF7E}" destId="{86FE9980-9F4D-412C-B21F-0545AAE6E793}" srcOrd="1" destOrd="0" parTransId="{D025F599-7D35-4094-9A4F-2518F520DF74}" sibTransId="{E20E58EE-8268-4FC0-9DB4-8733AC53353A}"/>
    <dgm:cxn modelId="{2E860CD6-A745-43C6-9487-46E003FFA244}" type="presParOf" srcId="{29334FFB-DDD2-4B21-8251-A7381E36A832}" destId="{E5BBCCDF-362B-4FB4-A144-4B9AAE77897F}" srcOrd="0" destOrd="0" presId="urn:microsoft.com/office/officeart/2005/8/layout/hList1"/>
    <dgm:cxn modelId="{413216BD-4613-4888-BBAE-B34A8A7C2C2D}" type="presParOf" srcId="{E5BBCCDF-362B-4FB4-A144-4B9AAE77897F}" destId="{CC14DBDC-786D-4CB0-BC1A-095BCDFDC695}" srcOrd="0" destOrd="0" presId="urn:microsoft.com/office/officeart/2005/8/layout/hList1"/>
    <dgm:cxn modelId="{F3ADAEEF-9EA7-4A37-988D-E4FB850FB651}" type="presParOf" srcId="{E5BBCCDF-362B-4FB4-A144-4B9AAE77897F}" destId="{DD6C9A80-3AAF-45F1-9EAF-01ACE00C1370}" srcOrd="1" destOrd="0" presId="urn:microsoft.com/office/officeart/2005/8/layout/hList1"/>
    <dgm:cxn modelId="{F0EE3709-FCD7-4E2B-BCA5-3940382498DE}" type="presParOf" srcId="{29334FFB-DDD2-4B21-8251-A7381E36A832}" destId="{C3CC14BC-63D8-4EE4-A5C9-CAD542CD4BA2}" srcOrd="1" destOrd="0" presId="urn:microsoft.com/office/officeart/2005/8/layout/hList1"/>
    <dgm:cxn modelId="{E0830B7C-1085-4D27-804D-65F0359940C0}" type="presParOf" srcId="{29334FFB-DDD2-4B21-8251-A7381E36A832}" destId="{3C3B63D3-CF4A-4AE7-A30F-392D1B2C0BE5}" srcOrd="2" destOrd="0" presId="urn:microsoft.com/office/officeart/2005/8/layout/hList1"/>
    <dgm:cxn modelId="{73581B05-FDBE-4941-8003-CAD34D24704F}" type="presParOf" srcId="{3C3B63D3-CF4A-4AE7-A30F-392D1B2C0BE5}" destId="{2385470E-7F8E-4BAB-8FF9-D3A8FE2EC4B6}" srcOrd="0" destOrd="0" presId="urn:microsoft.com/office/officeart/2005/8/layout/hList1"/>
    <dgm:cxn modelId="{9B352A9F-6ABD-40DD-970F-EDE509F201B3}" type="presParOf" srcId="{3C3B63D3-CF4A-4AE7-A30F-392D1B2C0BE5}" destId="{042D9306-81A0-435B-A1CE-4F9C89ED5EFD}" srcOrd="1" destOrd="0" presId="urn:microsoft.com/office/officeart/2005/8/layout/hList1"/>
    <dgm:cxn modelId="{E5321706-B178-4ADC-B9E2-D2CD1A87BB62}" type="presParOf" srcId="{29334FFB-DDD2-4B21-8251-A7381E36A832}" destId="{D97A0484-8543-4D27-A90C-4B44C528ADA7}" srcOrd="3" destOrd="0" presId="urn:microsoft.com/office/officeart/2005/8/layout/hList1"/>
    <dgm:cxn modelId="{5953E9A7-25C1-4BC2-90E1-189124356BA0}" type="presParOf" srcId="{29334FFB-DDD2-4B21-8251-A7381E36A832}" destId="{54195EBE-C1CC-48BB-A61C-0D5DDB4FA918}" srcOrd="4" destOrd="0" presId="urn:microsoft.com/office/officeart/2005/8/layout/hList1"/>
    <dgm:cxn modelId="{1B7500B1-D8AE-452C-B781-872655D3BCAD}" type="presParOf" srcId="{54195EBE-C1CC-48BB-A61C-0D5DDB4FA918}" destId="{AC624300-C202-46DF-83F3-D30A2E2602A4}" srcOrd="0" destOrd="0" presId="urn:microsoft.com/office/officeart/2005/8/layout/hList1"/>
    <dgm:cxn modelId="{F401B18C-19A3-4638-BB98-6B6210B057EF}" type="presParOf" srcId="{54195EBE-C1CC-48BB-A61C-0D5DDB4FA918}" destId="{ABEA9F33-203F-4C53-A184-3DAF730A74E6}" srcOrd="1" destOrd="0" presId="urn:microsoft.com/office/officeart/2005/8/layout/hList1"/>
    <dgm:cxn modelId="{D8EE5842-CF5C-4BAC-BABC-7C5792FF5875}" type="presParOf" srcId="{29334FFB-DDD2-4B21-8251-A7381E36A832}" destId="{F3CAC650-AFB5-4D1F-9327-218B9FFACC5C}" srcOrd="5" destOrd="0" presId="urn:microsoft.com/office/officeart/2005/8/layout/hList1"/>
    <dgm:cxn modelId="{A2987C56-735D-4E14-882C-A505F447D55F}" type="presParOf" srcId="{29334FFB-DDD2-4B21-8251-A7381E36A832}" destId="{5FD1CFF4-F7A7-4D87-837C-E086D3B35737}" srcOrd="6" destOrd="0" presId="urn:microsoft.com/office/officeart/2005/8/layout/hList1"/>
    <dgm:cxn modelId="{58665596-4CCC-4B3F-B775-3497F67D3D5B}" type="presParOf" srcId="{5FD1CFF4-F7A7-4D87-837C-E086D3B35737}" destId="{462CEC5A-88B1-4AB9-BEE9-5055D0FAEA8A}" srcOrd="0" destOrd="0" presId="urn:microsoft.com/office/officeart/2005/8/layout/hList1"/>
    <dgm:cxn modelId="{1343FD70-F39F-424D-B47C-2541795279ED}" type="presParOf" srcId="{5FD1CFF4-F7A7-4D87-837C-E086D3B35737}" destId="{085A46FB-3D71-4447-962B-3B7444C37784}" srcOrd="1" destOrd="0" presId="urn:microsoft.com/office/officeart/2005/8/layout/hList1"/>
    <dgm:cxn modelId="{E95CADF8-493E-4F78-A262-C4F65C26EC7C}" type="presParOf" srcId="{29334FFB-DDD2-4B21-8251-A7381E36A832}" destId="{6A267B2E-9B09-417D-8054-6461874FA2F4}" srcOrd="7" destOrd="0" presId="urn:microsoft.com/office/officeart/2005/8/layout/hList1"/>
    <dgm:cxn modelId="{30A13000-F392-4D94-A15E-6D64931AC18A}" type="presParOf" srcId="{29334FFB-DDD2-4B21-8251-A7381E36A832}" destId="{DF3C4A0A-865B-43C0-9340-21DFF1D5B30C}" srcOrd="8" destOrd="0" presId="urn:microsoft.com/office/officeart/2005/8/layout/hList1"/>
    <dgm:cxn modelId="{85CD2606-9ADB-4B13-91FA-EFCB9C1625C0}" type="presParOf" srcId="{DF3C4A0A-865B-43C0-9340-21DFF1D5B30C}" destId="{BA3C6ABE-8B6A-48B7-8B20-185E3DD89F15}" srcOrd="0" destOrd="0" presId="urn:microsoft.com/office/officeart/2005/8/layout/hList1"/>
    <dgm:cxn modelId="{E6A23AA9-9627-4800-BB96-769C19DE52DF}" type="presParOf" srcId="{DF3C4A0A-865B-43C0-9340-21DFF1D5B30C}" destId="{BC3FD92D-7B35-4D02-B089-A2F4D8F6D8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2A0DE-C440-4EC4-B5C8-011BE84BFF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40256-433F-4BED-B7D4-FA292B2B7BF6}">
      <dgm:prSet phldrT="[Text]"/>
      <dgm:spPr/>
      <dgm:t>
        <a:bodyPr/>
        <a:lstStyle/>
        <a:p>
          <a:r>
            <a:rPr lang="en-US" dirty="0" smtClean="0"/>
            <a:t>Camera</a:t>
          </a:r>
          <a:endParaRPr lang="en-US" dirty="0"/>
        </a:p>
      </dgm:t>
    </dgm:pt>
    <dgm:pt modelId="{A99798E1-A347-4A90-BC45-D97DB0661AF5}" type="parTrans" cxnId="{56D887DA-EBA0-4D0B-B59A-B9D28EA7C3C5}">
      <dgm:prSet/>
      <dgm:spPr/>
      <dgm:t>
        <a:bodyPr/>
        <a:lstStyle/>
        <a:p>
          <a:endParaRPr lang="en-US"/>
        </a:p>
      </dgm:t>
    </dgm:pt>
    <dgm:pt modelId="{7CE7D131-C1B2-4B00-945E-4AE7F5F344F7}" type="sibTrans" cxnId="{56D887DA-EBA0-4D0B-B59A-B9D28EA7C3C5}">
      <dgm:prSet/>
      <dgm:spPr/>
      <dgm:t>
        <a:bodyPr/>
        <a:lstStyle/>
        <a:p>
          <a:endParaRPr lang="en-US"/>
        </a:p>
      </dgm:t>
    </dgm:pt>
    <dgm:pt modelId="{CC761A5B-2977-48FA-98AC-11AD56151AC0}">
      <dgm:prSet phldrT="[Text]"/>
      <dgm:spPr/>
      <dgm:t>
        <a:bodyPr/>
        <a:lstStyle/>
        <a:p>
          <a:r>
            <a:rPr lang="en-US" dirty="0" err="1" smtClean="0"/>
            <a:t>PinHole</a:t>
          </a:r>
          <a:endParaRPr lang="en-US" dirty="0"/>
        </a:p>
      </dgm:t>
    </dgm:pt>
    <dgm:pt modelId="{9B033372-2EEE-45B5-AE6E-0660024A7B38}" type="parTrans" cxnId="{A058C495-0EFF-4D5D-A770-37B12A0054F9}">
      <dgm:prSet/>
      <dgm:spPr/>
      <dgm:t>
        <a:bodyPr/>
        <a:lstStyle/>
        <a:p>
          <a:endParaRPr lang="en-US"/>
        </a:p>
      </dgm:t>
    </dgm:pt>
    <dgm:pt modelId="{5080FC26-AFDB-4D66-AB73-D6CB7FA55CB5}" type="sibTrans" cxnId="{A058C495-0EFF-4D5D-A770-37B12A0054F9}">
      <dgm:prSet/>
      <dgm:spPr/>
      <dgm:t>
        <a:bodyPr/>
        <a:lstStyle/>
        <a:p>
          <a:endParaRPr lang="en-US"/>
        </a:p>
      </dgm:t>
    </dgm:pt>
    <dgm:pt modelId="{591EC10E-5853-4DE0-BFE8-2AB2A2B5B8D7}">
      <dgm:prSet phldrT="[Text]"/>
      <dgm:spPr/>
      <dgm:t>
        <a:bodyPr/>
        <a:lstStyle/>
        <a:p>
          <a:r>
            <a:rPr lang="en-US" dirty="0" smtClean="0"/>
            <a:t>Stereo</a:t>
          </a:r>
          <a:endParaRPr lang="en-US" dirty="0"/>
        </a:p>
      </dgm:t>
    </dgm:pt>
    <dgm:pt modelId="{BD3DCAA4-F002-438A-BB61-BBA1E761F680}" type="parTrans" cxnId="{2BB6CB52-DF66-4B8C-A32E-F99952866A43}">
      <dgm:prSet/>
      <dgm:spPr/>
      <dgm:t>
        <a:bodyPr/>
        <a:lstStyle/>
        <a:p>
          <a:endParaRPr lang="en-US"/>
        </a:p>
      </dgm:t>
    </dgm:pt>
    <dgm:pt modelId="{5F7CFFAD-E9A1-40E3-A066-6136C8433138}" type="sibTrans" cxnId="{2BB6CB52-DF66-4B8C-A32E-F99952866A43}">
      <dgm:prSet/>
      <dgm:spPr/>
      <dgm:t>
        <a:bodyPr/>
        <a:lstStyle/>
        <a:p>
          <a:endParaRPr lang="en-US"/>
        </a:p>
      </dgm:t>
    </dgm:pt>
    <dgm:pt modelId="{86FE9980-9F4D-412C-B21F-0545AAE6E793}">
      <dgm:prSet phldrT="[Text]"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D025F599-7D35-4094-9A4F-2518F520DF74}" type="parTrans" cxnId="{DF3A353E-BE1D-49F7-84A7-8D75061E7996}">
      <dgm:prSet/>
      <dgm:spPr/>
      <dgm:t>
        <a:bodyPr/>
        <a:lstStyle/>
        <a:p>
          <a:endParaRPr lang="en-US"/>
        </a:p>
      </dgm:t>
    </dgm:pt>
    <dgm:pt modelId="{E20E58EE-8268-4FC0-9DB4-8733AC53353A}" type="sibTrans" cxnId="{DF3A353E-BE1D-49F7-84A7-8D75061E7996}">
      <dgm:prSet/>
      <dgm:spPr/>
      <dgm:t>
        <a:bodyPr/>
        <a:lstStyle/>
        <a:p>
          <a:endParaRPr lang="en-US"/>
        </a:p>
      </dgm:t>
    </dgm:pt>
    <dgm:pt modelId="{4C824FF7-B3E8-4090-8BAA-318DFC41E103}">
      <dgm:prSet phldrT="[Text]"/>
      <dgm:spPr/>
      <dgm:t>
        <a:bodyPr/>
        <a:lstStyle/>
        <a:p>
          <a:r>
            <a:rPr lang="en-US" dirty="0" err="1" smtClean="0"/>
            <a:t>Phong</a:t>
          </a:r>
          <a:endParaRPr lang="en-US" dirty="0"/>
        </a:p>
      </dgm:t>
    </dgm:pt>
    <dgm:pt modelId="{942605CB-070F-4A29-BDCD-8E9831BB82FA}" type="parTrans" cxnId="{CBE65809-26AE-4837-A6CF-DA5B55D0BAA8}">
      <dgm:prSet/>
      <dgm:spPr/>
      <dgm:t>
        <a:bodyPr/>
        <a:lstStyle/>
        <a:p>
          <a:endParaRPr lang="en-US"/>
        </a:p>
      </dgm:t>
    </dgm:pt>
    <dgm:pt modelId="{45ADE491-CA95-4632-B7F3-649CEB32E961}" type="sibTrans" cxnId="{CBE65809-26AE-4837-A6CF-DA5B55D0BAA8}">
      <dgm:prSet/>
      <dgm:spPr/>
      <dgm:t>
        <a:bodyPr/>
        <a:lstStyle/>
        <a:p>
          <a:endParaRPr lang="en-US"/>
        </a:p>
      </dgm:t>
    </dgm:pt>
    <dgm:pt modelId="{0DBBE74A-6446-4B55-87AD-2B3212632AB2}">
      <dgm:prSet phldrT="[Text]"/>
      <dgm:spPr/>
      <dgm:t>
        <a:bodyPr/>
        <a:lstStyle/>
        <a:p>
          <a:r>
            <a:rPr lang="en-US" dirty="0" smtClean="0"/>
            <a:t>BRDF</a:t>
          </a:r>
          <a:endParaRPr lang="en-US" dirty="0"/>
        </a:p>
      </dgm:t>
    </dgm:pt>
    <dgm:pt modelId="{30C14462-889A-43EA-9355-D2DDF85A4EBA}" type="parTrans" cxnId="{A781A302-FE1F-44DA-8D52-0B60B316CDA1}">
      <dgm:prSet/>
      <dgm:spPr/>
      <dgm:t>
        <a:bodyPr/>
        <a:lstStyle/>
        <a:p>
          <a:endParaRPr lang="en-US"/>
        </a:p>
      </dgm:t>
    </dgm:pt>
    <dgm:pt modelId="{B72C4E8A-6A06-4453-B8A1-60DFEAC40C68}" type="sibTrans" cxnId="{A781A302-FE1F-44DA-8D52-0B60B316CDA1}">
      <dgm:prSet/>
      <dgm:spPr/>
      <dgm:t>
        <a:bodyPr/>
        <a:lstStyle/>
        <a:p>
          <a:endParaRPr lang="en-US"/>
        </a:p>
      </dgm:t>
    </dgm:pt>
    <dgm:pt modelId="{BC7A0C77-7E80-4CF1-8BD8-A40736B2CD53}">
      <dgm:prSet phldrT="[Text]"/>
      <dgm:spPr/>
      <dgm:t>
        <a:bodyPr/>
        <a:lstStyle/>
        <a:p>
          <a:r>
            <a:rPr lang="en-US" dirty="0" err="1" smtClean="0"/>
            <a:t>GlossySpecular</a:t>
          </a:r>
          <a:endParaRPr lang="en-US" dirty="0"/>
        </a:p>
      </dgm:t>
    </dgm:pt>
    <dgm:pt modelId="{345C9292-A309-4816-A34E-F42A6EDE8B14}" type="parTrans" cxnId="{43AB98E6-4DAB-4A72-8A4D-FE5392A42E5E}">
      <dgm:prSet/>
      <dgm:spPr/>
      <dgm:t>
        <a:bodyPr/>
        <a:lstStyle/>
        <a:p>
          <a:endParaRPr lang="en-US"/>
        </a:p>
      </dgm:t>
    </dgm:pt>
    <dgm:pt modelId="{A093A242-9C75-46E7-A899-8917607FCD03}" type="sibTrans" cxnId="{43AB98E6-4DAB-4A72-8A4D-FE5392A42E5E}">
      <dgm:prSet/>
      <dgm:spPr/>
      <dgm:t>
        <a:bodyPr/>
        <a:lstStyle/>
        <a:p>
          <a:endParaRPr lang="en-US"/>
        </a:p>
      </dgm:t>
    </dgm:pt>
    <dgm:pt modelId="{D80958F0-955C-45D8-8EFD-C25FC8D32AC6}">
      <dgm:prSet phldrT="[Text]"/>
      <dgm:spPr/>
      <dgm:t>
        <a:bodyPr/>
        <a:lstStyle/>
        <a:p>
          <a:r>
            <a:rPr lang="en-US" dirty="0" err="1" smtClean="0"/>
            <a:t>GeometryObject</a:t>
          </a:r>
          <a:endParaRPr lang="en-US" dirty="0"/>
        </a:p>
      </dgm:t>
    </dgm:pt>
    <dgm:pt modelId="{260676D9-5715-4D35-9BE6-99D99D9E25C9}" type="parTrans" cxnId="{4EF95166-260B-4BE4-9B8F-53D98EC67F57}">
      <dgm:prSet/>
      <dgm:spPr/>
      <dgm:t>
        <a:bodyPr/>
        <a:lstStyle/>
        <a:p>
          <a:endParaRPr lang="en-US"/>
        </a:p>
      </dgm:t>
    </dgm:pt>
    <dgm:pt modelId="{81614046-83FB-4312-9637-7495E0EE226E}" type="sibTrans" cxnId="{4EF95166-260B-4BE4-9B8F-53D98EC67F57}">
      <dgm:prSet/>
      <dgm:spPr/>
      <dgm:t>
        <a:bodyPr/>
        <a:lstStyle/>
        <a:p>
          <a:endParaRPr lang="en-US"/>
        </a:p>
      </dgm:t>
    </dgm:pt>
    <dgm:pt modelId="{5C519512-A36B-4601-9D62-4CF3DD99CB3A}">
      <dgm:prSet phldrT="[Text]"/>
      <dgm:spPr/>
      <dgm:t>
        <a:bodyPr/>
        <a:lstStyle/>
        <a:p>
          <a:r>
            <a:rPr lang="en-US" dirty="0" smtClean="0"/>
            <a:t>Sphere</a:t>
          </a:r>
          <a:endParaRPr lang="en-US" dirty="0"/>
        </a:p>
      </dgm:t>
    </dgm:pt>
    <dgm:pt modelId="{894B9F33-564F-4D09-8145-83D91EA9B30C}" type="parTrans" cxnId="{025158D2-9564-4474-AA26-34D0346B0497}">
      <dgm:prSet/>
      <dgm:spPr/>
      <dgm:t>
        <a:bodyPr/>
        <a:lstStyle/>
        <a:p>
          <a:endParaRPr lang="en-US"/>
        </a:p>
      </dgm:t>
    </dgm:pt>
    <dgm:pt modelId="{B21E21EF-49EF-4873-BDC3-DBDF389D5DAC}" type="sibTrans" cxnId="{025158D2-9564-4474-AA26-34D0346B0497}">
      <dgm:prSet/>
      <dgm:spPr/>
      <dgm:t>
        <a:bodyPr/>
        <a:lstStyle/>
        <a:p>
          <a:endParaRPr lang="en-US"/>
        </a:p>
      </dgm:t>
    </dgm:pt>
    <dgm:pt modelId="{6BD9433C-F4A0-44E4-8D0A-A6B7F4C61DB3}">
      <dgm:prSet phldrT="[Text]"/>
      <dgm:spPr/>
      <dgm:t>
        <a:bodyPr/>
        <a:lstStyle/>
        <a:p>
          <a:r>
            <a:rPr lang="en-US" dirty="0" smtClean="0"/>
            <a:t>Plane</a:t>
          </a:r>
          <a:endParaRPr lang="en-US" dirty="0"/>
        </a:p>
      </dgm:t>
    </dgm:pt>
    <dgm:pt modelId="{9D07F775-7CAF-43B6-B19B-3B738E659290}" type="parTrans" cxnId="{68A21A74-3613-47AB-811C-3DA87E2B652F}">
      <dgm:prSet/>
      <dgm:spPr/>
      <dgm:t>
        <a:bodyPr/>
        <a:lstStyle/>
        <a:p>
          <a:endParaRPr lang="en-US"/>
        </a:p>
      </dgm:t>
    </dgm:pt>
    <dgm:pt modelId="{E6F3465D-CA55-413F-98D1-E3A5DB670F9B}" type="sibTrans" cxnId="{68A21A74-3613-47AB-811C-3DA87E2B652F}">
      <dgm:prSet/>
      <dgm:spPr/>
      <dgm:t>
        <a:bodyPr/>
        <a:lstStyle/>
        <a:p>
          <a:endParaRPr lang="en-US"/>
        </a:p>
      </dgm:t>
    </dgm:pt>
    <dgm:pt modelId="{6D28012A-1BAC-4D88-A887-B5FE7BA6C8B6}">
      <dgm:prSet phldrT="[Text]"/>
      <dgm:spPr/>
      <dgm:t>
        <a:bodyPr/>
        <a:lstStyle/>
        <a:p>
          <a:r>
            <a:rPr lang="en-US" dirty="0" smtClean="0"/>
            <a:t>Light</a:t>
          </a:r>
          <a:endParaRPr lang="en-US" dirty="0"/>
        </a:p>
      </dgm:t>
    </dgm:pt>
    <dgm:pt modelId="{2409EEAC-C182-402D-8AF0-FEBE60853A0D}" type="parTrans" cxnId="{6776CA81-A3DF-4EBD-8567-5B1777415420}">
      <dgm:prSet/>
      <dgm:spPr/>
      <dgm:t>
        <a:bodyPr/>
        <a:lstStyle/>
        <a:p>
          <a:endParaRPr lang="en-US"/>
        </a:p>
      </dgm:t>
    </dgm:pt>
    <dgm:pt modelId="{F7C13E81-39EC-43C0-9726-C8F38188FBCA}" type="sibTrans" cxnId="{6776CA81-A3DF-4EBD-8567-5B1777415420}">
      <dgm:prSet/>
      <dgm:spPr/>
      <dgm:t>
        <a:bodyPr/>
        <a:lstStyle/>
        <a:p>
          <a:endParaRPr lang="en-US"/>
        </a:p>
      </dgm:t>
    </dgm:pt>
    <dgm:pt modelId="{457D4D58-910F-4518-89A8-6762733478E5}">
      <dgm:prSet phldrT="[Text]"/>
      <dgm:spPr/>
      <dgm:t>
        <a:bodyPr/>
        <a:lstStyle/>
        <a:p>
          <a:r>
            <a:rPr lang="en-US" dirty="0" smtClean="0"/>
            <a:t>Directional Light</a:t>
          </a:r>
          <a:endParaRPr lang="en-US" dirty="0"/>
        </a:p>
      </dgm:t>
    </dgm:pt>
    <dgm:pt modelId="{2633CD8E-C042-4773-96EB-A40F2F63E130}" type="parTrans" cxnId="{66646655-81EE-42B8-8E5D-C79E21E25B1E}">
      <dgm:prSet/>
      <dgm:spPr/>
      <dgm:t>
        <a:bodyPr/>
        <a:lstStyle/>
        <a:p>
          <a:endParaRPr lang="en-US"/>
        </a:p>
      </dgm:t>
    </dgm:pt>
    <dgm:pt modelId="{CD3F1638-C6F1-4F65-A697-26C3EE577777}" type="sibTrans" cxnId="{66646655-81EE-42B8-8E5D-C79E21E25B1E}">
      <dgm:prSet/>
      <dgm:spPr/>
      <dgm:t>
        <a:bodyPr/>
        <a:lstStyle/>
        <a:p>
          <a:endParaRPr lang="en-US"/>
        </a:p>
      </dgm:t>
    </dgm:pt>
    <dgm:pt modelId="{799148F3-B8C3-47FD-9DCC-195DABBB25A0}">
      <dgm:prSet phldrT="[Text]"/>
      <dgm:spPr/>
      <dgm:t>
        <a:bodyPr/>
        <a:lstStyle/>
        <a:p>
          <a:r>
            <a:rPr lang="en-US" dirty="0" smtClean="0"/>
            <a:t>Area Light</a:t>
          </a:r>
          <a:endParaRPr lang="en-US" dirty="0"/>
        </a:p>
      </dgm:t>
    </dgm:pt>
    <dgm:pt modelId="{78D70947-393D-4C5E-BB0B-D1FF2C82A5DC}" type="parTrans" cxnId="{D9C6C9C7-FA5A-4DB3-B0E5-133D649FBDFA}">
      <dgm:prSet/>
      <dgm:spPr/>
      <dgm:t>
        <a:bodyPr/>
        <a:lstStyle/>
        <a:p>
          <a:endParaRPr lang="en-US"/>
        </a:p>
      </dgm:t>
    </dgm:pt>
    <dgm:pt modelId="{7F1207D3-6C53-4D9A-B2E4-C293C701F08D}" type="sibTrans" cxnId="{D9C6C9C7-FA5A-4DB3-B0E5-133D649FBDFA}">
      <dgm:prSet/>
      <dgm:spPr/>
      <dgm:t>
        <a:bodyPr/>
        <a:lstStyle/>
        <a:p>
          <a:endParaRPr lang="en-US"/>
        </a:p>
      </dgm:t>
    </dgm:pt>
    <dgm:pt modelId="{D72E420D-BF4D-4F50-95E0-8DC0E8C14742}">
      <dgm:prSet phldrT="[Text]"/>
      <dgm:spPr/>
      <dgm:t>
        <a:bodyPr/>
        <a:lstStyle/>
        <a:p>
          <a:r>
            <a:rPr lang="en-US" dirty="0" smtClean="0"/>
            <a:t>Sampler</a:t>
          </a:r>
          <a:endParaRPr lang="en-US" dirty="0"/>
        </a:p>
      </dgm:t>
    </dgm:pt>
    <dgm:pt modelId="{BDAE0857-0456-4A9F-AA13-565F4FA668D0}" type="parTrans" cxnId="{7FF4EBD4-79DC-4795-876A-427A1104B054}">
      <dgm:prSet/>
      <dgm:spPr/>
      <dgm:t>
        <a:bodyPr/>
        <a:lstStyle/>
        <a:p>
          <a:endParaRPr lang="en-US"/>
        </a:p>
      </dgm:t>
    </dgm:pt>
    <dgm:pt modelId="{54338DE0-2F14-41FF-9349-4B41C445CF75}" type="sibTrans" cxnId="{7FF4EBD4-79DC-4795-876A-427A1104B054}">
      <dgm:prSet/>
      <dgm:spPr/>
      <dgm:t>
        <a:bodyPr/>
        <a:lstStyle/>
        <a:p>
          <a:endParaRPr lang="en-US"/>
        </a:p>
      </dgm:t>
    </dgm:pt>
    <dgm:pt modelId="{D51907F1-91B0-4671-A8C7-0EE9588E6555}">
      <dgm:prSet phldrT="[Text]"/>
      <dgm:spPr/>
      <dgm:t>
        <a:bodyPr/>
        <a:lstStyle/>
        <a:p>
          <a:r>
            <a:rPr lang="en-US" dirty="0" smtClean="0"/>
            <a:t>(Several kinds of Samplers)</a:t>
          </a:r>
          <a:endParaRPr lang="en-US" dirty="0"/>
        </a:p>
      </dgm:t>
    </dgm:pt>
    <dgm:pt modelId="{E6AEC24E-8F2C-4BF7-881B-D78473E8AC0E}" type="parTrans" cxnId="{7CE82C2F-21B3-4638-8A00-0F91E936C48B}">
      <dgm:prSet/>
      <dgm:spPr/>
      <dgm:t>
        <a:bodyPr/>
        <a:lstStyle/>
        <a:p>
          <a:endParaRPr lang="en-US"/>
        </a:p>
      </dgm:t>
    </dgm:pt>
    <dgm:pt modelId="{350F612E-36A7-4A59-8D37-49A2FD0DFE3F}" type="sibTrans" cxnId="{7CE82C2F-21B3-4638-8A00-0F91E936C48B}">
      <dgm:prSet/>
      <dgm:spPr/>
      <dgm:t>
        <a:bodyPr/>
        <a:lstStyle/>
        <a:p>
          <a:endParaRPr lang="en-US"/>
        </a:p>
      </dgm:t>
    </dgm:pt>
    <dgm:pt modelId="{474ED837-466A-4D7B-82CA-71AF8CC49B99}">
      <dgm:prSet phldrT="[Text]"/>
      <dgm:spPr/>
      <dgm:t>
        <a:bodyPr/>
        <a:lstStyle/>
        <a:p>
          <a:r>
            <a:rPr lang="en-US" dirty="0" smtClean="0"/>
            <a:t>(For Anti-Aliasing)</a:t>
          </a:r>
          <a:endParaRPr lang="en-US" dirty="0"/>
        </a:p>
      </dgm:t>
    </dgm:pt>
    <dgm:pt modelId="{BBBA6123-18B1-48AF-8D5D-FF2F9C515C53}" type="parTrans" cxnId="{939965C3-E87D-4E00-8737-2D5B86D19338}">
      <dgm:prSet/>
      <dgm:spPr/>
      <dgm:t>
        <a:bodyPr/>
        <a:lstStyle/>
        <a:p>
          <a:endParaRPr lang="en-US"/>
        </a:p>
      </dgm:t>
    </dgm:pt>
    <dgm:pt modelId="{B78EA535-8E08-45F9-A1AB-A764808F4454}" type="sibTrans" cxnId="{939965C3-E87D-4E00-8737-2D5B86D19338}">
      <dgm:prSet/>
      <dgm:spPr/>
      <dgm:t>
        <a:bodyPr/>
        <a:lstStyle/>
        <a:p>
          <a:endParaRPr lang="en-US"/>
        </a:p>
      </dgm:t>
    </dgm:pt>
    <dgm:pt modelId="{C4087E81-93E2-4E23-B35D-17A195F4CA7C}">
      <dgm:prSet phldrT="[Text]"/>
      <dgm:spPr/>
      <dgm:t>
        <a:bodyPr/>
        <a:lstStyle/>
        <a:p>
          <a:r>
            <a:rPr lang="en-US" dirty="0" smtClean="0"/>
            <a:t>Environmental Light</a:t>
          </a:r>
          <a:endParaRPr lang="en-US" dirty="0"/>
        </a:p>
      </dgm:t>
    </dgm:pt>
    <dgm:pt modelId="{93BEAFA2-4B1A-4542-BF2E-CF9760C9ED97}" type="parTrans" cxnId="{B8488AC3-ECCD-4CC8-9C2B-3A0EFB532103}">
      <dgm:prSet/>
      <dgm:spPr/>
      <dgm:t>
        <a:bodyPr/>
        <a:lstStyle/>
        <a:p>
          <a:endParaRPr lang="en-US"/>
        </a:p>
      </dgm:t>
    </dgm:pt>
    <dgm:pt modelId="{CD167369-BDAF-4954-B61D-CB66EE538892}" type="sibTrans" cxnId="{B8488AC3-ECCD-4CC8-9C2B-3A0EFB532103}">
      <dgm:prSet/>
      <dgm:spPr/>
      <dgm:t>
        <a:bodyPr/>
        <a:lstStyle/>
        <a:p>
          <a:endParaRPr lang="en-US"/>
        </a:p>
      </dgm:t>
    </dgm:pt>
    <dgm:pt modelId="{29334FFB-DDD2-4B21-8251-A7381E36A832}" type="pres">
      <dgm:prSet presAssocID="{9E32A0DE-C440-4EC4-B5C8-011BE84BFF7E}" presName="Name0" presStyleCnt="0">
        <dgm:presLayoutVars>
          <dgm:dir/>
          <dgm:animLvl val="lvl"/>
          <dgm:resizeHandles val="exact"/>
        </dgm:presLayoutVars>
      </dgm:prSet>
      <dgm:spPr/>
    </dgm:pt>
    <dgm:pt modelId="{E5BBCCDF-362B-4FB4-A144-4B9AAE77897F}" type="pres">
      <dgm:prSet presAssocID="{2F440256-433F-4BED-B7D4-FA292B2B7BF6}" presName="composite" presStyleCnt="0"/>
      <dgm:spPr/>
    </dgm:pt>
    <dgm:pt modelId="{CC14DBDC-786D-4CB0-BC1A-095BCDFDC695}" type="pres">
      <dgm:prSet presAssocID="{2F440256-433F-4BED-B7D4-FA292B2B7BF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C9A80-3AAF-45F1-9EAF-01ACE00C1370}" type="pres">
      <dgm:prSet presAssocID="{2F440256-433F-4BED-B7D4-FA292B2B7BF6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C14BC-63D8-4EE4-A5C9-CAD542CD4BA2}" type="pres">
      <dgm:prSet presAssocID="{7CE7D131-C1B2-4B00-945E-4AE7F5F344F7}" presName="space" presStyleCnt="0"/>
      <dgm:spPr/>
    </dgm:pt>
    <dgm:pt modelId="{CC09A27A-541F-420F-8DC2-510E9A16A6ED}" type="pres">
      <dgm:prSet presAssocID="{D72E420D-BF4D-4F50-95E0-8DC0E8C14742}" presName="composite" presStyleCnt="0"/>
      <dgm:spPr/>
    </dgm:pt>
    <dgm:pt modelId="{E30614E2-A1FF-45EE-B1A7-34A83E4850F1}" type="pres">
      <dgm:prSet presAssocID="{D72E420D-BF4D-4F50-95E0-8DC0E8C14742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AE355-F8C1-4EDD-A7BA-7EF3F19EC92C}" type="pres">
      <dgm:prSet presAssocID="{D72E420D-BF4D-4F50-95E0-8DC0E8C14742}" presName="desTx" presStyleLbl="alignAccFollowNode1" presStyleIdx="1" presStyleCnt="6">
        <dgm:presLayoutVars>
          <dgm:bulletEnabled val="1"/>
        </dgm:presLayoutVars>
      </dgm:prSet>
      <dgm:spPr/>
    </dgm:pt>
    <dgm:pt modelId="{4FF79259-83DC-4C7D-9858-51918F496309}" type="pres">
      <dgm:prSet presAssocID="{54338DE0-2F14-41FF-9349-4B41C445CF75}" presName="space" presStyleCnt="0"/>
      <dgm:spPr/>
    </dgm:pt>
    <dgm:pt modelId="{3C3B63D3-CF4A-4AE7-A30F-392D1B2C0BE5}" type="pres">
      <dgm:prSet presAssocID="{86FE9980-9F4D-412C-B21F-0545AAE6E793}" presName="composite" presStyleCnt="0"/>
      <dgm:spPr/>
    </dgm:pt>
    <dgm:pt modelId="{2385470E-7F8E-4BAB-8FF9-D3A8FE2EC4B6}" type="pres">
      <dgm:prSet presAssocID="{86FE9980-9F4D-412C-B21F-0545AAE6E793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D9306-81A0-435B-A1CE-4F9C89ED5EFD}" type="pres">
      <dgm:prSet presAssocID="{86FE9980-9F4D-412C-B21F-0545AAE6E793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0484-8543-4D27-A90C-4B44C528ADA7}" type="pres">
      <dgm:prSet presAssocID="{E20E58EE-8268-4FC0-9DB4-8733AC53353A}" presName="space" presStyleCnt="0"/>
      <dgm:spPr/>
    </dgm:pt>
    <dgm:pt modelId="{5FD1CFF4-F7A7-4D87-837C-E086D3B35737}" type="pres">
      <dgm:prSet presAssocID="{0DBBE74A-6446-4B55-87AD-2B3212632AB2}" presName="composite" presStyleCnt="0"/>
      <dgm:spPr/>
    </dgm:pt>
    <dgm:pt modelId="{462CEC5A-88B1-4AB9-BEE9-5055D0FAEA8A}" type="pres">
      <dgm:prSet presAssocID="{0DBBE74A-6446-4B55-87AD-2B3212632AB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85A46FB-3D71-4447-962B-3B7444C37784}" type="pres">
      <dgm:prSet presAssocID="{0DBBE74A-6446-4B55-87AD-2B3212632AB2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7B2E-9B09-417D-8054-6461874FA2F4}" type="pres">
      <dgm:prSet presAssocID="{B72C4E8A-6A06-4453-B8A1-60DFEAC40C68}" presName="space" presStyleCnt="0"/>
      <dgm:spPr/>
    </dgm:pt>
    <dgm:pt modelId="{C908ED63-775B-4133-BCF1-BE770A4AC283}" type="pres">
      <dgm:prSet presAssocID="{D80958F0-955C-45D8-8EFD-C25FC8D32AC6}" presName="composite" presStyleCnt="0"/>
      <dgm:spPr/>
    </dgm:pt>
    <dgm:pt modelId="{369D34B0-D5C2-4E73-A4CF-5DB83250EEE4}" type="pres">
      <dgm:prSet presAssocID="{D80958F0-955C-45D8-8EFD-C25FC8D32AC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770F15D-122E-403A-923E-2B3E2BBFA0B0}" type="pres">
      <dgm:prSet presAssocID="{D80958F0-955C-45D8-8EFD-C25FC8D32AC6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17F67-FF15-4A4C-A518-2BA8E6D2151A}" type="pres">
      <dgm:prSet presAssocID="{81614046-83FB-4312-9637-7495E0EE226E}" presName="space" presStyleCnt="0"/>
      <dgm:spPr/>
    </dgm:pt>
    <dgm:pt modelId="{0FAF001C-F201-4978-B0C9-F876AE0D6710}" type="pres">
      <dgm:prSet presAssocID="{6D28012A-1BAC-4D88-A887-B5FE7BA6C8B6}" presName="composite" presStyleCnt="0"/>
      <dgm:spPr/>
    </dgm:pt>
    <dgm:pt modelId="{72AAC9F0-D258-4131-B965-C2B7FD51C8BB}" type="pres">
      <dgm:prSet presAssocID="{6D28012A-1BAC-4D88-A887-B5FE7BA6C8B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844F72D5-DBB4-4179-B722-964276F7242B}" type="pres">
      <dgm:prSet presAssocID="{6D28012A-1BAC-4D88-A887-B5FE7BA6C8B6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0490B-0187-403E-9683-541DED15593A}" type="presOf" srcId="{4C824FF7-B3E8-4090-8BAA-318DFC41E103}" destId="{042D9306-81A0-435B-A1CE-4F9C89ED5EFD}" srcOrd="0" destOrd="0" presId="urn:microsoft.com/office/officeart/2005/8/layout/hList1"/>
    <dgm:cxn modelId="{D9C6C9C7-FA5A-4DB3-B0E5-133D649FBDFA}" srcId="{6D28012A-1BAC-4D88-A887-B5FE7BA6C8B6}" destId="{799148F3-B8C3-47FD-9DCC-195DABBB25A0}" srcOrd="1" destOrd="0" parTransId="{78D70947-393D-4C5E-BB0B-D1FF2C82A5DC}" sibTransId="{7F1207D3-6C53-4D9A-B2E4-C293C701F08D}"/>
    <dgm:cxn modelId="{C93EC5D8-24F1-4D3E-B333-0F82E928B01E}" type="presOf" srcId="{5C519512-A36B-4601-9D62-4CF3DD99CB3A}" destId="{1770F15D-122E-403A-923E-2B3E2BBFA0B0}" srcOrd="0" destOrd="0" presId="urn:microsoft.com/office/officeart/2005/8/layout/hList1"/>
    <dgm:cxn modelId="{68A21A74-3613-47AB-811C-3DA87E2B652F}" srcId="{D80958F0-955C-45D8-8EFD-C25FC8D32AC6}" destId="{6BD9433C-F4A0-44E4-8D0A-A6B7F4C61DB3}" srcOrd="1" destOrd="0" parTransId="{9D07F775-7CAF-43B6-B19B-3B738E659290}" sibTransId="{E6F3465D-CA55-413F-98D1-E3A5DB670F9B}"/>
    <dgm:cxn modelId="{26549D6B-F4D0-4508-8F4D-659043CD4DB0}" type="presOf" srcId="{799148F3-B8C3-47FD-9DCC-195DABBB25A0}" destId="{844F72D5-DBB4-4179-B722-964276F7242B}" srcOrd="0" destOrd="1" presId="urn:microsoft.com/office/officeart/2005/8/layout/hList1"/>
    <dgm:cxn modelId="{EEE2C2C2-C2AC-4269-BD92-E0200EB17499}" type="presOf" srcId="{2F440256-433F-4BED-B7D4-FA292B2B7BF6}" destId="{CC14DBDC-786D-4CB0-BC1A-095BCDFDC695}" srcOrd="0" destOrd="0" presId="urn:microsoft.com/office/officeart/2005/8/layout/hList1"/>
    <dgm:cxn modelId="{56D887DA-EBA0-4D0B-B59A-B9D28EA7C3C5}" srcId="{9E32A0DE-C440-4EC4-B5C8-011BE84BFF7E}" destId="{2F440256-433F-4BED-B7D4-FA292B2B7BF6}" srcOrd="0" destOrd="0" parTransId="{A99798E1-A347-4A90-BC45-D97DB0661AF5}" sibTransId="{7CE7D131-C1B2-4B00-945E-4AE7F5F344F7}"/>
    <dgm:cxn modelId="{034A6D2C-9C9D-4AA2-A783-029052B7326A}" type="presOf" srcId="{C4087E81-93E2-4E23-B35D-17A195F4CA7C}" destId="{844F72D5-DBB4-4179-B722-964276F7242B}" srcOrd="0" destOrd="2" presId="urn:microsoft.com/office/officeart/2005/8/layout/hList1"/>
    <dgm:cxn modelId="{A058C495-0EFF-4D5D-A770-37B12A0054F9}" srcId="{2F440256-433F-4BED-B7D4-FA292B2B7BF6}" destId="{CC761A5B-2977-48FA-98AC-11AD56151AC0}" srcOrd="0" destOrd="0" parTransId="{9B033372-2EEE-45B5-AE6E-0660024A7B38}" sibTransId="{5080FC26-AFDB-4D66-AB73-D6CB7FA55CB5}"/>
    <dgm:cxn modelId="{F3E5863F-9D37-4A60-8A6C-7045789E20F6}" type="presOf" srcId="{474ED837-466A-4D7B-82CA-71AF8CC49B99}" destId="{5B5AE355-F8C1-4EDD-A7BA-7EF3F19EC92C}" srcOrd="0" destOrd="1" presId="urn:microsoft.com/office/officeart/2005/8/layout/hList1"/>
    <dgm:cxn modelId="{43AB98E6-4DAB-4A72-8A4D-FE5392A42E5E}" srcId="{0DBBE74A-6446-4B55-87AD-2B3212632AB2}" destId="{BC7A0C77-7E80-4CF1-8BD8-A40736B2CD53}" srcOrd="0" destOrd="0" parTransId="{345C9292-A309-4816-A34E-F42A6EDE8B14}" sibTransId="{A093A242-9C75-46E7-A899-8917607FCD03}"/>
    <dgm:cxn modelId="{6776CA81-A3DF-4EBD-8567-5B1777415420}" srcId="{9E32A0DE-C440-4EC4-B5C8-011BE84BFF7E}" destId="{6D28012A-1BAC-4D88-A887-B5FE7BA6C8B6}" srcOrd="5" destOrd="0" parTransId="{2409EEAC-C182-402D-8AF0-FEBE60853A0D}" sibTransId="{F7C13E81-39EC-43C0-9726-C8F38188FBCA}"/>
    <dgm:cxn modelId="{025158D2-9564-4474-AA26-34D0346B0497}" srcId="{D80958F0-955C-45D8-8EFD-C25FC8D32AC6}" destId="{5C519512-A36B-4601-9D62-4CF3DD99CB3A}" srcOrd="0" destOrd="0" parTransId="{894B9F33-564F-4D09-8145-83D91EA9B30C}" sibTransId="{B21E21EF-49EF-4873-BDC3-DBDF389D5DAC}"/>
    <dgm:cxn modelId="{CF880D2C-49F3-4461-AC23-1B86AA3C0E31}" type="presOf" srcId="{591EC10E-5853-4DE0-BFE8-2AB2A2B5B8D7}" destId="{DD6C9A80-3AAF-45F1-9EAF-01ACE00C1370}" srcOrd="0" destOrd="1" presId="urn:microsoft.com/office/officeart/2005/8/layout/hList1"/>
    <dgm:cxn modelId="{FB15E3D0-AFF6-45D4-B1ED-D74316E81D9E}" type="presOf" srcId="{6BD9433C-F4A0-44E4-8D0A-A6B7F4C61DB3}" destId="{1770F15D-122E-403A-923E-2B3E2BBFA0B0}" srcOrd="0" destOrd="1" presId="urn:microsoft.com/office/officeart/2005/8/layout/hList1"/>
    <dgm:cxn modelId="{A247E489-9D9D-462C-A848-7BFB96480B01}" type="presOf" srcId="{BC7A0C77-7E80-4CF1-8BD8-A40736B2CD53}" destId="{085A46FB-3D71-4447-962B-3B7444C37784}" srcOrd="0" destOrd="0" presId="urn:microsoft.com/office/officeart/2005/8/layout/hList1"/>
    <dgm:cxn modelId="{7FF4EBD4-79DC-4795-876A-427A1104B054}" srcId="{9E32A0DE-C440-4EC4-B5C8-011BE84BFF7E}" destId="{D72E420D-BF4D-4F50-95E0-8DC0E8C14742}" srcOrd="1" destOrd="0" parTransId="{BDAE0857-0456-4A9F-AA13-565F4FA668D0}" sibTransId="{54338DE0-2F14-41FF-9349-4B41C445CF75}"/>
    <dgm:cxn modelId="{209CB1AF-11C5-4FDE-80A3-1877E679E470}" type="presOf" srcId="{CC761A5B-2977-48FA-98AC-11AD56151AC0}" destId="{DD6C9A80-3AAF-45F1-9EAF-01ACE00C1370}" srcOrd="0" destOrd="0" presId="urn:microsoft.com/office/officeart/2005/8/layout/hList1"/>
    <dgm:cxn modelId="{7CE82C2F-21B3-4638-8A00-0F91E936C48B}" srcId="{D72E420D-BF4D-4F50-95E0-8DC0E8C14742}" destId="{D51907F1-91B0-4671-A8C7-0EE9588E6555}" srcOrd="0" destOrd="0" parTransId="{E6AEC24E-8F2C-4BF7-881B-D78473E8AC0E}" sibTransId="{350F612E-36A7-4A59-8D37-49A2FD0DFE3F}"/>
    <dgm:cxn modelId="{8CF2BCD4-72FD-4D2A-A017-1E4A3BC0650C}" type="presOf" srcId="{457D4D58-910F-4518-89A8-6762733478E5}" destId="{844F72D5-DBB4-4179-B722-964276F7242B}" srcOrd="0" destOrd="0" presId="urn:microsoft.com/office/officeart/2005/8/layout/hList1"/>
    <dgm:cxn modelId="{3C17E652-F98F-45DA-87A2-0B978BFBE025}" type="presOf" srcId="{6D28012A-1BAC-4D88-A887-B5FE7BA6C8B6}" destId="{72AAC9F0-D258-4131-B965-C2B7FD51C8BB}" srcOrd="0" destOrd="0" presId="urn:microsoft.com/office/officeart/2005/8/layout/hList1"/>
    <dgm:cxn modelId="{37695CA9-5F32-4D85-9AF0-375BE2571B5B}" type="presOf" srcId="{D80958F0-955C-45D8-8EFD-C25FC8D32AC6}" destId="{369D34B0-D5C2-4E73-A4CF-5DB83250EEE4}" srcOrd="0" destOrd="0" presId="urn:microsoft.com/office/officeart/2005/8/layout/hList1"/>
    <dgm:cxn modelId="{C207D2F9-F340-48AE-A409-96B2E4F61662}" type="presOf" srcId="{D51907F1-91B0-4671-A8C7-0EE9588E6555}" destId="{5B5AE355-F8C1-4EDD-A7BA-7EF3F19EC92C}" srcOrd="0" destOrd="0" presId="urn:microsoft.com/office/officeart/2005/8/layout/hList1"/>
    <dgm:cxn modelId="{939965C3-E87D-4E00-8737-2D5B86D19338}" srcId="{D72E420D-BF4D-4F50-95E0-8DC0E8C14742}" destId="{474ED837-466A-4D7B-82CA-71AF8CC49B99}" srcOrd="1" destOrd="0" parTransId="{BBBA6123-18B1-48AF-8D5D-FF2F9C515C53}" sibTransId="{B78EA535-8E08-45F9-A1AB-A764808F4454}"/>
    <dgm:cxn modelId="{66646655-81EE-42B8-8E5D-C79E21E25B1E}" srcId="{6D28012A-1BAC-4D88-A887-B5FE7BA6C8B6}" destId="{457D4D58-910F-4518-89A8-6762733478E5}" srcOrd="0" destOrd="0" parTransId="{2633CD8E-C042-4773-96EB-A40F2F63E130}" sibTransId="{CD3F1638-C6F1-4F65-A697-26C3EE577777}"/>
    <dgm:cxn modelId="{DF3A353E-BE1D-49F7-84A7-8D75061E7996}" srcId="{9E32A0DE-C440-4EC4-B5C8-011BE84BFF7E}" destId="{86FE9980-9F4D-412C-B21F-0545AAE6E793}" srcOrd="2" destOrd="0" parTransId="{D025F599-7D35-4094-9A4F-2518F520DF74}" sibTransId="{E20E58EE-8268-4FC0-9DB4-8733AC53353A}"/>
    <dgm:cxn modelId="{7A594637-4B50-48E1-917C-AF4ABBCA140A}" type="presOf" srcId="{9E32A0DE-C440-4EC4-B5C8-011BE84BFF7E}" destId="{29334FFB-DDD2-4B21-8251-A7381E36A832}" srcOrd="0" destOrd="0" presId="urn:microsoft.com/office/officeart/2005/8/layout/hList1"/>
    <dgm:cxn modelId="{A781A302-FE1F-44DA-8D52-0B60B316CDA1}" srcId="{9E32A0DE-C440-4EC4-B5C8-011BE84BFF7E}" destId="{0DBBE74A-6446-4B55-87AD-2B3212632AB2}" srcOrd="3" destOrd="0" parTransId="{30C14462-889A-43EA-9355-D2DDF85A4EBA}" sibTransId="{B72C4E8A-6A06-4453-B8A1-60DFEAC40C68}"/>
    <dgm:cxn modelId="{B8488AC3-ECCD-4CC8-9C2B-3A0EFB532103}" srcId="{6D28012A-1BAC-4D88-A887-B5FE7BA6C8B6}" destId="{C4087E81-93E2-4E23-B35D-17A195F4CA7C}" srcOrd="2" destOrd="0" parTransId="{93BEAFA2-4B1A-4542-BF2E-CF9760C9ED97}" sibTransId="{CD167369-BDAF-4954-B61D-CB66EE538892}"/>
    <dgm:cxn modelId="{4EF95166-260B-4BE4-9B8F-53D98EC67F57}" srcId="{9E32A0DE-C440-4EC4-B5C8-011BE84BFF7E}" destId="{D80958F0-955C-45D8-8EFD-C25FC8D32AC6}" srcOrd="4" destOrd="0" parTransId="{260676D9-5715-4D35-9BE6-99D99D9E25C9}" sibTransId="{81614046-83FB-4312-9637-7495E0EE226E}"/>
    <dgm:cxn modelId="{3E0F7E99-3911-4285-804B-21CAC2F3C402}" type="presOf" srcId="{0DBBE74A-6446-4B55-87AD-2B3212632AB2}" destId="{462CEC5A-88B1-4AB9-BEE9-5055D0FAEA8A}" srcOrd="0" destOrd="0" presId="urn:microsoft.com/office/officeart/2005/8/layout/hList1"/>
    <dgm:cxn modelId="{722378BA-2E82-44D1-990F-3661DB08612D}" type="presOf" srcId="{D72E420D-BF4D-4F50-95E0-8DC0E8C14742}" destId="{E30614E2-A1FF-45EE-B1A7-34A83E4850F1}" srcOrd="0" destOrd="0" presId="urn:microsoft.com/office/officeart/2005/8/layout/hList1"/>
    <dgm:cxn modelId="{452D071D-A00D-40F5-8555-C0555BD55691}" type="presOf" srcId="{86FE9980-9F4D-412C-B21F-0545AAE6E793}" destId="{2385470E-7F8E-4BAB-8FF9-D3A8FE2EC4B6}" srcOrd="0" destOrd="0" presId="urn:microsoft.com/office/officeart/2005/8/layout/hList1"/>
    <dgm:cxn modelId="{2BB6CB52-DF66-4B8C-A32E-F99952866A43}" srcId="{2F440256-433F-4BED-B7D4-FA292B2B7BF6}" destId="{591EC10E-5853-4DE0-BFE8-2AB2A2B5B8D7}" srcOrd="1" destOrd="0" parTransId="{BD3DCAA4-F002-438A-BB61-BBA1E761F680}" sibTransId="{5F7CFFAD-E9A1-40E3-A066-6136C8433138}"/>
    <dgm:cxn modelId="{CBE65809-26AE-4837-A6CF-DA5B55D0BAA8}" srcId="{86FE9980-9F4D-412C-B21F-0545AAE6E793}" destId="{4C824FF7-B3E8-4090-8BAA-318DFC41E103}" srcOrd="0" destOrd="0" parTransId="{942605CB-070F-4A29-BDCD-8E9831BB82FA}" sibTransId="{45ADE491-CA95-4632-B7F3-649CEB32E961}"/>
    <dgm:cxn modelId="{686168F0-A0E8-438E-9716-6D700D6FE918}" type="presParOf" srcId="{29334FFB-DDD2-4B21-8251-A7381E36A832}" destId="{E5BBCCDF-362B-4FB4-A144-4B9AAE77897F}" srcOrd="0" destOrd="0" presId="urn:microsoft.com/office/officeart/2005/8/layout/hList1"/>
    <dgm:cxn modelId="{BA363106-7FD2-473A-B9FB-EE2531AF5EF0}" type="presParOf" srcId="{E5BBCCDF-362B-4FB4-A144-4B9AAE77897F}" destId="{CC14DBDC-786D-4CB0-BC1A-095BCDFDC695}" srcOrd="0" destOrd="0" presId="urn:microsoft.com/office/officeart/2005/8/layout/hList1"/>
    <dgm:cxn modelId="{36AD5322-DA3A-4926-8523-EA0B2B32BC86}" type="presParOf" srcId="{E5BBCCDF-362B-4FB4-A144-4B9AAE77897F}" destId="{DD6C9A80-3AAF-45F1-9EAF-01ACE00C1370}" srcOrd="1" destOrd="0" presId="urn:microsoft.com/office/officeart/2005/8/layout/hList1"/>
    <dgm:cxn modelId="{F7AD9293-4FF7-4407-A298-2C43A1EADB4F}" type="presParOf" srcId="{29334FFB-DDD2-4B21-8251-A7381E36A832}" destId="{C3CC14BC-63D8-4EE4-A5C9-CAD542CD4BA2}" srcOrd="1" destOrd="0" presId="urn:microsoft.com/office/officeart/2005/8/layout/hList1"/>
    <dgm:cxn modelId="{DB4A127B-09F3-4FBF-A5F1-AB04F33E1F3D}" type="presParOf" srcId="{29334FFB-DDD2-4B21-8251-A7381E36A832}" destId="{CC09A27A-541F-420F-8DC2-510E9A16A6ED}" srcOrd="2" destOrd="0" presId="urn:microsoft.com/office/officeart/2005/8/layout/hList1"/>
    <dgm:cxn modelId="{8F79B9C2-CC5F-4193-8FE1-EE11983153D0}" type="presParOf" srcId="{CC09A27A-541F-420F-8DC2-510E9A16A6ED}" destId="{E30614E2-A1FF-45EE-B1A7-34A83E4850F1}" srcOrd="0" destOrd="0" presId="urn:microsoft.com/office/officeart/2005/8/layout/hList1"/>
    <dgm:cxn modelId="{C74C1F2C-AE9D-4617-8CC1-0B01EEE47E1A}" type="presParOf" srcId="{CC09A27A-541F-420F-8DC2-510E9A16A6ED}" destId="{5B5AE355-F8C1-4EDD-A7BA-7EF3F19EC92C}" srcOrd="1" destOrd="0" presId="urn:microsoft.com/office/officeart/2005/8/layout/hList1"/>
    <dgm:cxn modelId="{A8A80C6E-DF29-47FA-98FA-AEDCFD633625}" type="presParOf" srcId="{29334FFB-DDD2-4B21-8251-A7381E36A832}" destId="{4FF79259-83DC-4C7D-9858-51918F496309}" srcOrd="3" destOrd="0" presId="urn:microsoft.com/office/officeart/2005/8/layout/hList1"/>
    <dgm:cxn modelId="{2320504D-D83E-4E8B-9063-752A1AF758B3}" type="presParOf" srcId="{29334FFB-DDD2-4B21-8251-A7381E36A832}" destId="{3C3B63D3-CF4A-4AE7-A30F-392D1B2C0BE5}" srcOrd="4" destOrd="0" presId="urn:microsoft.com/office/officeart/2005/8/layout/hList1"/>
    <dgm:cxn modelId="{ACB642FA-4ED3-42DD-B9B0-0313B92015EB}" type="presParOf" srcId="{3C3B63D3-CF4A-4AE7-A30F-392D1B2C0BE5}" destId="{2385470E-7F8E-4BAB-8FF9-D3A8FE2EC4B6}" srcOrd="0" destOrd="0" presId="urn:microsoft.com/office/officeart/2005/8/layout/hList1"/>
    <dgm:cxn modelId="{2E607A11-1E61-4942-B49A-C7B2EBEA0732}" type="presParOf" srcId="{3C3B63D3-CF4A-4AE7-A30F-392D1B2C0BE5}" destId="{042D9306-81A0-435B-A1CE-4F9C89ED5EFD}" srcOrd="1" destOrd="0" presId="urn:microsoft.com/office/officeart/2005/8/layout/hList1"/>
    <dgm:cxn modelId="{3475FB15-79D2-4602-B845-78AF4FBC7B45}" type="presParOf" srcId="{29334FFB-DDD2-4B21-8251-A7381E36A832}" destId="{D97A0484-8543-4D27-A90C-4B44C528ADA7}" srcOrd="5" destOrd="0" presId="urn:microsoft.com/office/officeart/2005/8/layout/hList1"/>
    <dgm:cxn modelId="{955D7D24-E520-4F5A-8502-E43E79366A45}" type="presParOf" srcId="{29334FFB-DDD2-4B21-8251-A7381E36A832}" destId="{5FD1CFF4-F7A7-4D87-837C-E086D3B35737}" srcOrd="6" destOrd="0" presId="urn:microsoft.com/office/officeart/2005/8/layout/hList1"/>
    <dgm:cxn modelId="{992D060A-A0AD-43F7-8C4D-B553A691CDD6}" type="presParOf" srcId="{5FD1CFF4-F7A7-4D87-837C-E086D3B35737}" destId="{462CEC5A-88B1-4AB9-BEE9-5055D0FAEA8A}" srcOrd="0" destOrd="0" presId="urn:microsoft.com/office/officeart/2005/8/layout/hList1"/>
    <dgm:cxn modelId="{AE2CB4C8-3F78-45D9-9555-C653EEB72D49}" type="presParOf" srcId="{5FD1CFF4-F7A7-4D87-837C-E086D3B35737}" destId="{085A46FB-3D71-4447-962B-3B7444C37784}" srcOrd="1" destOrd="0" presId="urn:microsoft.com/office/officeart/2005/8/layout/hList1"/>
    <dgm:cxn modelId="{C7EAA29D-9C79-4FBC-B1EC-0C9A27DAB22E}" type="presParOf" srcId="{29334FFB-DDD2-4B21-8251-A7381E36A832}" destId="{6A267B2E-9B09-417D-8054-6461874FA2F4}" srcOrd="7" destOrd="0" presId="urn:microsoft.com/office/officeart/2005/8/layout/hList1"/>
    <dgm:cxn modelId="{73BB385A-BBD4-466E-A6A3-4B2BEC96E8AF}" type="presParOf" srcId="{29334FFB-DDD2-4B21-8251-A7381E36A832}" destId="{C908ED63-775B-4133-BCF1-BE770A4AC283}" srcOrd="8" destOrd="0" presId="urn:microsoft.com/office/officeart/2005/8/layout/hList1"/>
    <dgm:cxn modelId="{A8DDE268-952B-4A55-B817-40368B553A8A}" type="presParOf" srcId="{C908ED63-775B-4133-BCF1-BE770A4AC283}" destId="{369D34B0-D5C2-4E73-A4CF-5DB83250EEE4}" srcOrd="0" destOrd="0" presId="urn:microsoft.com/office/officeart/2005/8/layout/hList1"/>
    <dgm:cxn modelId="{36BB8D49-50C3-4D70-9336-CEAD8B9A092C}" type="presParOf" srcId="{C908ED63-775B-4133-BCF1-BE770A4AC283}" destId="{1770F15D-122E-403A-923E-2B3E2BBFA0B0}" srcOrd="1" destOrd="0" presId="urn:microsoft.com/office/officeart/2005/8/layout/hList1"/>
    <dgm:cxn modelId="{80DC222E-C71B-4A88-B134-C50B9A006930}" type="presParOf" srcId="{29334FFB-DDD2-4B21-8251-A7381E36A832}" destId="{50017F67-FF15-4A4C-A518-2BA8E6D2151A}" srcOrd="9" destOrd="0" presId="urn:microsoft.com/office/officeart/2005/8/layout/hList1"/>
    <dgm:cxn modelId="{79A6B23D-47B6-4ABA-AC37-13D091D60FEA}" type="presParOf" srcId="{29334FFB-DDD2-4B21-8251-A7381E36A832}" destId="{0FAF001C-F201-4978-B0C9-F876AE0D6710}" srcOrd="10" destOrd="0" presId="urn:microsoft.com/office/officeart/2005/8/layout/hList1"/>
    <dgm:cxn modelId="{392AA20D-B587-4EDF-9739-7B48D5B52F57}" type="presParOf" srcId="{0FAF001C-F201-4978-B0C9-F876AE0D6710}" destId="{72AAC9F0-D258-4131-B965-C2B7FD51C8BB}" srcOrd="0" destOrd="0" presId="urn:microsoft.com/office/officeart/2005/8/layout/hList1"/>
    <dgm:cxn modelId="{2F394077-A465-4778-B246-E1E4EEA443AA}" type="presParOf" srcId="{0FAF001C-F201-4978-B0C9-F876AE0D6710}" destId="{844F72D5-DBB4-4179-B722-964276F72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DBDC-786D-4CB0-BC1A-095BCDFDC695}">
      <dsp:nvSpPr>
        <dsp:cNvPr id="0" name=""/>
        <dsp:cNvSpPr/>
      </dsp:nvSpPr>
      <dsp:spPr>
        <a:xfrm>
          <a:off x="3100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Geometry</a:t>
          </a:r>
          <a:endParaRPr lang="en-US" sz="1300" kern="1200" dirty="0"/>
        </a:p>
      </dsp:txBody>
      <dsp:txXfrm>
        <a:off x="3100" y="651650"/>
        <a:ext cx="1647512" cy="374400"/>
      </dsp:txXfrm>
    </dsp:sp>
    <dsp:sp modelId="{DD6C9A80-3AAF-45F1-9EAF-01ACE00C1370}">
      <dsp:nvSpPr>
        <dsp:cNvPr id="0" name=""/>
        <dsp:cNvSpPr/>
      </dsp:nvSpPr>
      <dsp:spPr>
        <a:xfrm>
          <a:off x="3100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Point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Vector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Normal</a:t>
          </a:r>
          <a:endParaRPr lang="en-US" sz="1300" kern="1200" dirty="0"/>
        </a:p>
      </dsp:txBody>
      <dsp:txXfrm>
        <a:off x="3100" y="1026050"/>
        <a:ext cx="1647512" cy="785069"/>
      </dsp:txXfrm>
    </dsp:sp>
    <dsp:sp modelId="{E30614E2-A1FF-45EE-B1A7-34A83E4850F1}">
      <dsp:nvSpPr>
        <dsp:cNvPr id="0" name=""/>
        <dsp:cNvSpPr/>
      </dsp:nvSpPr>
      <dsp:spPr>
        <a:xfrm>
          <a:off x="1881265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RGBColor</a:t>
          </a:r>
          <a:endParaRPr lang="en-US" sz="1300" kern="1200" dirty="0"/>
        </a:p>
      </dsp:txBody>
      <dsp:txXfrm>
        <a:off x="1881265" y="651650"/>
        <a:ext cx="1647512" cy="374400"/>
      </dsp:txXfrm>
    </dsp:sp>
    <dsp:sp modelId="{5B5AE355-F8C1-4EDD-A7BA-7EF3F19EC92C}">
      <dsp:nvSpPr>
        <dsp:cNvPr id="0" name=""/>
        <dsp:cNvSpPr/>
      </dsp:nvSpPr>
      <dsp:spPr>
        <a:xfrm>
          <a:off x="1881265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5470E-7F8E-4BAB-8FF9-D3A8FE2EC4B6}">
      <dsp:nvSpPr>
        <dsp:cNvPr id="0" name=""/>
        <dsp:cNvSpPr/>
      </dsp:nvSpPr>
      <dsp:spPr>
        <a:xfrm>
          <a:off x="3759429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endParaRPr lang="en-US" sz="1300" kern="1200" dirty="0"/>
        </a:p>
      </dsp:txBody>
      <dsp:txXfrm>
        <a:off x="3759429" y="651650"/>
        <a:ext cx="1647512" cy="374400"/>
      </dsp:txXfrm>
    </dsp:sp>
    <dsp:sp modelId="{042D9306-81A0-435B-A1CE-4F9C89ED5EFD}">
      <dsp:nvSpPr>
        <dsp:cNvPr id="0" name=""/>
        <dsp:cNvSpPr/>
      </dsp:nvSpPr>
      <dsp:spPr>
        <a:xfrm>
          <a:off x="3759429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Matte</a:t>
          </a:r>
          <a:endParaRPr lang="en-US" sz="1300" kern="1200" dirty="0"/>
        </a:p>
      </dsp:txBody>
      <dsp:txXfrm>
        <a:off x="3759429" y="1026050"/>
        <a:ext cx="1647512" cy="785069"/>
      </dsp:txXfrm>
    </dsp:sp>
    <dsp:sp modelId="{462CEC5A-88B1-4AB9-BEE9-5055D0FAEA8A}">
      <dsp:nvSpPr>
        <dsp:cNvPr id="0" name=""/>
        <dsp:cNvSpPr/>
      </dsp:nvSpPr>
      <dsp:spPr>
        <a:xfrm>
          <a:off x="5637593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BRDF</a:t>
          </a:r>
          <a:endParaRPr lang="en-US" sz="1300" kern="1200" dirty="0"/>
        </a:p>
      </dsp:txBody>
      <dsp:txXfrm>
        <a:off x="5637593" y="651650"/>
        <a:ext cx="1647512" cy="374400"/>
      </dsp:txXfrm>
    </dsp:sp>
    <dsp:sp modelId="{085A46FB-3D71-4447-962B-3B7444C37784}">
      <dsp:nvSpPr>
        <dsp:cNvPr id="0" name=""/>
        <dsp:cNvSpPr/>
      </dsp:nvSpPr>
      <dsp:spPr>
        <a:xfrm>
          <a:off x="5637593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Lambertian</a:t>
          </a:r>
          <a:endParaRPr lang="en-US" sz="1300" kern="1200" dirty="0"/>
        </a:p>
      </dsp:txBody>
      <dsp:txXfrm>
        <a:off x="5637593" y="1026050"/>
        <a:ext cx="1647512" cy="785069"/>
      </dsp:txXfrm>
    </dsp:sp>
    <dsp:sp modelId="{369D34B0-D5C2-4E73-A4CF-5DB83250EEE4}">
      <dsp:nvSpPr>
        <dsp:cNvPr id="0" name=""/>
        <dsp:cNvSpPr/>
      </dsp:nvSpPr>
      <dsp:spPr>
        <a:xfrm>
          <a:off x="7515758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GeometryObject</a:t>
          </a:r>
          <a:endParaRPr lang="en-US" sz="1300" kern="1200" dirty="0"/>
        </a:p>
      </dsp:txBody>
      <dsp:txXfrm>
        <a:off x="7515758" y="651650"/>
        <a:ext cx="1647512" cy="374400"/>
      </dsp:txXfrm>
    </dsp:sp>
    <dsp:sp modelId="{1770F15D-122E-403A-923E-2B3E2BBFA0B0}">
      <dsp:nvSpPr>
        <dsp:cNvPr id="0" name=""/>
        <dsp:cNvSpPr/>
      </dsp:nvSpPr>
      <dsp:spPr>
        <a:xfrm>
          <a:off x="7515758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Plane</a:t>
          </a:r>
          <a:endParaRPr lang="en-US" sz="1300" kern="1200" dirty="0"/>
        </a:p>
      </dsp:txBody>
      <dsp:txXfrm>
        <a:off x="7515758" y="1026050"/>
        <a:ext cx="1647512" cy="785069"/>
      </dsp:txXfrm>
    </dsp:sp>
    <dsp:sp modelId="{72AAC9F0-D258-4131-B965-C2B7FD51C8BB}">
      <dsp:nvSpPr>
        <dsp:cNvPr id="0" name=""/>
        <dsp:cNvSpPr/>
      </dsp:nvSpPr>
      <dsp:spPr>
        <a:xfrm>
          <a:off x="9393922" y="651650"/>
          <a:ext cx="164751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Light</a:t>
          </a:r>
          <a:endParaRPr lang="en-US" sz="1300" kern="1200" dirty="0"/>
        </a:p>
      </dsp:txBody>
      <dsp:txXfrm>
        <a:off x="9393922" y="651650"/>
        <a:ext cx="1647512" cy="374400"/>
      </dsp:txXfrm>
    </dsp:sp>
    <dsp:sp modelId="{844F72D5-DBB4-4179-B722-964276F7242B}">
      <dsp:nvSpPr>
        <dsp:cNvPr id="0" name=""/>
        <dsp:cNvSpPr/>
      </dsp:nvSpPr>
      <dsp:spPr>
        <a:xfrm>
          <a:off x="9393922" y="1026050"/>
          <a:ext cx="1647512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Ambient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PointLight</a:t>
          </a:r>
          <a:endParaRPr lang="en-US" sz="1300" kern="1200" dirty="0"/>
        </a:p>
      </dsp:txBody>
      <dsp:txXfrm>
        <a:off x="9393922" y="1026050"/>
        <a:ext cx="1647512" cy="785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DBDC-786D-4CB0-BC1A-095BCDFDC695}">
      <dsp:nvSpPr>
        <dsp:cNvPr id="0" name=""/>
        <dsp:cNvSpPr/>
      </dsp:nvSpPr>
      <dsp:spPr>
        <a:xfrm>
          <a:off x="5182" y="497297"/>
          <a:ext cx="198647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Tracer</a:t>
          </a:r>
          <a:endParaRPr lang="en-US" sz="1900" kern="1200" dirty="0"/>
        </a:p>
      </dsp:txBody>
      <dsp:txXfrm>
        <a:off x="5182" y="497297"/>
        <a:ext cx="1986477" cy="547200"/>
      </dsp:txXfrm>
    </dsp:sp>
    <dsp:sp modelId="{DD6C9A80-3AAF-45F1-9EAF-01ACE00C1370}">
      <dsp:nvSpPr>
        <dsp:cNvPr id="0" name=""/>
        <dsp:cNvSpPr/>
      </dsp:nvSpPr>
      <dsp:spPr>
        <a:xfrm>
          <a:off x="5182" y="1044497"/>
          <a:ext cx="19864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SimpleTracer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RayCast</a:t>
          </a:r>
          <a:endParaRPr lang="en-US" sz="1900" kern="1200" dirty="0"/>
        </a:p>
      </dsp:txBody>
      <dsp:txXfrm>
        <a:off x="5182" y="1044497"/>
        <a:ext cx="1986477" cy="834480"/>
      </dsp:txXfrm>
    </dsp:sp>
    <dsp:sp modelId="{2385470E-7F8E-4BAB-8FF9-D3A8FE2EC4B6}">
      <dsp:nvSpPr>
        <dsp:cNvPr id="0" name=""/>
        <dsp:cNvSpPr/>
      </dsp:nvSpPr>
      <dsp:spPr>
        <a:xfrm>
          <a:off x="2269766" y="497297"/>
          <a:ext cx="198647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ShadeRec</a:t>
          </a:r>
          <a:endParaRPr lang="en-US" sz="1900" kern="1200" dirty="0"/>
        </a:p>
      </dsp:txBody>
      <dsp:txXfrm>
        <a:off x="2269766" y="497297"/>
        <a:ext cx="1986477" cy="547200"/>
      </dsp:txXfrm>
    </dsp:sp>
    <dsp:sp modelId="{042D9306-81A0-435B-A1CE-4F9C89ED5EFD}">
      <dsp:nvSpPr>
        <dsp:cNvPr id="0" name=""/>
        <dsp:cNvSpPr/>
      </dsp:nvSpPr>
      <dsp:spPr>
        <a:xfrm>
          <a:off x="2269766" y="1044497"/>
          <a:ext cx="19864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24300-C202-46DF-83F3-D30A2E2602A4}">
      <dsp:nvSpPr>
        <dsp:cNvPr id="0" name=""/>
        <dsp:cNvSpPr/>
      </dsp:nvSpPr>
      <dsp:spPr>
        <a:xfrm>
          <a:off x="4534350" y="497297"/>
          <a:ext cx="198647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ViewPlane</a:t>
          </a:r>
          <a:endParaRPr lang="en-US" sz="1900" kern="1200" dirty="0"/>
        </a:p>
      </dsp:txBody>
      <dsp:txXfrm>
        <a:off x="4534350" y="497297"/>
        <a:ext cx="1986477" cy="547200"/>
      </dsp:txXfrm>
    </dsp:sp>
    <dsp:sp modelId="{ABEA9F33-203F-4C53-A184-3DAF730A74E6}">
      <dsp:nvSpPr>
        <dsp:cNvPr id="0" name=""/>
        <dsp:cNvSpPr/>
      </dsp:nvSpPr>
      <dsp:spPr>
        <a:xfrm>
          <a:off x="4534350" y="1044497"/>
          <a:ext cx="19864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CEC5A-88B1-4AB9-BEE9-5055D0FAEA8A}">
      <dsp:nvSpPr>
        <dsp:cNvPr id="0" name=""/>
        <dsp:cNvSpPr/>
      </dsp:nvSpPr>
      <dsp:spPr>
        <a:xfrm>
          <a:off x="6798934" y="497297"/>
          <a:ext cx="198647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World</a:t>
          </a:r>
          <a:endParaRPr lang="en-US" sz="1900" kern="1200" dirty="0"/>
        </a:p>
      </dsp:txBody>
      <dsp:txXfrm>
        <a:off x="6798934" y="497297"/>
        <a:ext cx="1986477" cy="547200"/>
      </dsp:txXfrm>
    </dsp:sp>
    <dsp:sp modelId="{085A46FB-3D71-4447-962B-3B7444C37784}">
      <dsp:nvSpPr>
        <dsp:cNvPr id="0" name=""/>
        <dsp:cNvSpPr/>
      </dsp:nvSpPr>
      <dsp:spPr>
        <a:xfrm>
          <a:off x="6798934" y="1044497"/>
          <a:ext cx="19864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C6ABE-8B6A-48B7-8B20-185E3DD89F15}">
      <dsp:nvSpPr>
        <dsp:cNvPr id="0" name=""/>
        <dsp:cNvSpPr/>
      </dsp:nvSpPr>
      <dsp:spPr>
        <a:xfrm>
          <a:off x="9063518" y="497297"/>
          <a:ext cx="198647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Drawing</a:t>
          </a:r>
          <a:endParaRPr lang="en-US" sz="1900" kern="1200" dirty="0"/>
        </a:p>
      </dsp:txBody>
      <dsp:txXfrm>
        <a:off x="9063518" y="497297"/>
        <a:ext cx="1986477" cy="547200"/>
      </dsp:txXfrm>
    </dsp:sp>
    <dsp:sp modelId="{BC3FD92D-7B35-4D02-B089-A2F4D8F6D8C0}">
      <dsp:nvSpPr>
        <dsp:cNvPr id="0" name=""/>
        <dsp:cNvSpPr/>
      </dsp:nvSpPr>
      <dsp:spPr>
        <a:xfrm>
          <a:off x="9063518" y="1044497"/>
          <a:ext cx="19864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DBDC-786D-4CB0-BC1A-095BCDFDC695}">
      <dsp:nvSpPr>
        <dsp:cNvPr id="0" name=""/>
        <dsp:cNvSpPr/>
      </dsp:nvSpPr>
      <dsp:spPr>
        <a:xfrm>
          <a:off x="3097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Camera</a:t>
          </a:r>
          <a:endParaRPr lang="en-US" sz="1300" kern="1200" dirty="0"/>
        </a:p>
      </dsp:txBody>
      <dsp:txXfrm>
        <a:off x="3097" y="1033347"/>
        <a:ext cx="1645571" cy="374400"/>
      </dsp:txXfrm>
    </dsp:sp>
    <dsp:sp modelId="{DD6C9A80-3AAF-45F1-9EAF-01ACE00C1370}">
      <dsp:nvSpPr>
        <dsp:cNvPr id="0" name=""/>
        <dsp:cNvSpPr/>
      </dsp:nvSpPr>
      <dsp:spPr>
        <a:xfrm>
          <a:off x="3097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PinHole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Stereo</a:t>
          </a:r>
          <a:endParaRPr lang="en-US" sz="1300" kern="1200" dirty="0"/>
        </a:p>
      </dsp:txBody>
      <dsp:txXfrm>
        <a:off x="3097" y="1407747"/>
        <a:ext cx="1645571" cy="975204"/>
      </dsp:txXfrm>
    </dsp:sp>
    <dsp:sp modelId="{E30614E2-A1FF-45EE-B1A7-34A83E4850F1}">
      <dsp:nvSpPr>
        <dsp:cNvPr id="0" name=""/>
        <dsp:cNvSpPr/>
      </dsp:nvSpPr>
      <dsp:spPr>
        <a:xfrm>
          <a:off x="1879048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Sampler</a:t>
          </a:r>
          <a:endParaRPr lang="en-US" sz="1300" kern="1200" dirty="0"/>
        </a:p>
      </dsp:txBody>
      <dsp:txXfrm>
        <a:off x="1879048" y="1033347"/>
        <a:ext cx="1645571" cy="374400"/>
      </dsp:txXfrm>
    </dsp:sp>
    <dsp:sp modelId="{5B5AE355-F8C1-4EDD-A7BA-7EF3F19EC92C}">
      <dsp:nvSpPr>
        <dsp:cNvPr id="0" name=""/>
        <dsp:cNvSpPr/>
      </dsp:nvSpPr>
      <dsp:spPr>
        <a:xfrm>
          <a:off x="1879048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(Several kinds of Samplers)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(For Anti-Aliasing)</a:t>
          </a:r>
          <a:endParaRPr lang="en-US" sz="1300" kern="1200" dirty="0"/>
        </a:p>
      </dsp:txBody>
      <dsp:txXfrm>
        <a:off x="1879048" y="1407747"/>
        <a:ext cx="1645571" cy="975204"/>
      </dsp:txXfrm>
    </dsp:sp>
    <dsp:sp modelId="{2385470E-7F8E-4BAB-8FF9-D3A8FE2EC4B6}">
      <dsp:nvSpPr>
        <dsp:cNvPr id="0" name=""/>
        <dsp:cNvSpPr/>
      </dsp:nvSpPr>
      <dsp:spPr>
        <a:xfrm>
          <a:off x="3755000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endParaRPr lang="en-US" sz="1300" kern="1200" dirty="0"/>
        </a:p>
      </dsp:txBody>
      <dsp:txXfrm>
        <a:off x="3755000" y="1033347"/>
        <a:ext cx="1645571" cy="374400"/>
      </dsp:txXfrm>
    </dsp:sp>
    <dsp:sp modelId="{042D9306-81A0-435B-A1CE-4F9C89ED5EFD}">
      <dsp:nvSpPr>
        <dsp:cNvPr id="0" name=""/>
        <dsp:cNvSpPr/>
      </dsp:nvSpPr>
      <dsp:spPr>
        <a:xfrm>
          <a:off x="3755000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Phong</a:t>
          </a:r>
          <a:endParaRPr lang="en-US" sz="1300" kern="1200" dirty="0"/>
        </a:p>
      </dsp:txBody>
      <dsp:txXfrm>
        <a:off x="3755000" y="1407747"/>
        <a:ext cx="1645571" cy="975204"/>
      </dsp:txXfrm>
    </dsp:sp>
    <dsp:sp modelId="{462CEC5A-88B1-4AB9-BEE9-5055D0FAEA8A}">
      <dsp:nvSpPr>
        <dsp:cNvPr id="0" name=""/>
        <dsp:cNvSpPr/>
      </dsp:nvSpPr>
      <dsp:spPr>
        <a:xfrm>
          <a:off x="5630951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BRDF</a:t>
          </a:r>
          <a:endParaRPr lang="en-US" sz="1300" kern="1200" dirty="0"/>
        </a:p>
      </dsp:txBody>
      <dsp:txXfrm>
        <a:off x="5630951" y="1033347"/>
        <a:ext cx="1645571" cy="374400"/>
      </dsp:txXfrm>
    </dsp:sp>
    <dsp:sp modelId="{085A46FB-3D71-4447-962B-3B7444C37784}">
      <dsp:nvSpPr>
        <dsp:cNvPr id="0" name=""/>
        <dsp:cNvSpPr/>
      </dsp:nvSpPr>
      <dsp:spPr>
        <a:xfrm>
          <a:off x="5630951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GlossySpecular</a:t>
          </a:r>
          <a:endParaRPr lang="en-US" sz="1300" kern="1200" dirty="0"/>
        </a:p>
      </dsp:txBody>
      <dsp:txXfrm>
        <a:off x="5630951" y="1407747"/>
        <a:ext cx="1645571" cy="975204"/>
      </dsp:txXfrm>
    </dsp:sp>
    <dsp:sp modelId="{369D34B0-D5C2-4E73-A4CF-5DB83250EEE4}">
      <dsp:nvSpPr>
        <dsp:cNvPr id="0" name=""/>
        <dsp:cNvSpPr/>
      </dsp:nvSpPr>
      <dsp:spPr>
        <a:xfrm>
          <a:off x="7506902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GeometryObject</a:t>
          </a:r>
          <a:endParaRPr lang="en-US" sz="1300" kern="1200" dirty="0"/>
        </a:p>
      </dsp:txBody>
      <dsp:txXfrm>
        <a:off x="7506902" y="1033347"/>
        <a:ext cx="1645571" cy="374400"/>
      </dsp:txXfrm>
    </dsp:sp>
    <dsp:sp modelId="{1770F15D-122E-403A-923E-2B3E2BBFA0B0}">
      <dsp:nvSpPr>
        <dsp:cNvPr id="0" name=""/>
        <dsp:cNvSpPr/>
      </dsp:nvSpPr>
      <dsp:spPr>
        <a:xfrm>
          <a:off x="7506902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Sphere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Plane</a:t>
          </a:r>
          <a:endParaRPr lang="en-US" sz="1300" kern="1200" dirty="0"/>
        </a:p>
      </dsp:txBody>
      <dsp:txXfrm>
        <a:off x="7506902" y="1407747"/>
        <a:ext cx="1645571" cy="975204"/>
      </dsp:txXfrm>
    </dsp:sp>
    <dsp:sp modelId="{72AAC9F0-D258-4131-B965-C2B7FD51C8BB}">
      <dsp:nvSpPr>
        <dsp:cNvPr id="0" name=""/>
        <dsp:cNvSpPr/>
      </dsp:nvSpPr>
      <dsp:spPr>
        <a:xfrm>
          <a:off x="9382854" y="1033347"/>
          <a:ext cx="164557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Light</a:t>
          </a:r>
          <a:endParaRPr lang="en-US" sz="1300" kern="1200" dirty="0"/>
        </a:p>
      </dsp:txBody>
      <dsp:txXfrm>
        <a:off x="9382854" y="1033347"/>
        <a:ext cx="1645571" cy="374400"/>
      </dsp:txXfrm>
    </dsp:sp>
    <dsp:sp modelId="{844F72D5-DBB4-4179-B722-964276F7242B}">
      <dsp:nvSpPr>
        <dsp:cNvPr id="0" name=""/>
        <dsp:cNvSpPr/>
      </dsp:nvSpPr>
      <dsp:spPr>
        <a:xfrm>
          <a:off x="9382854" y="1407747"/>
          <a:ext cx="1645571" cy="975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Directional Light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Area Light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Environmental Light</a:t>
          </a:r>
          <a:endParaRPr lang="en-US" sz="1300" kern="1200" dirty="0"/>
        </a:p>
      </dsp:txBody>
      <dsp:txXfrm>
        <a:off x="9382854" y="1407747"/>
        <a:ext cx="1645571" cy="97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 with Global Illumination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 Xiang </a:t>
            </a:r>
            <a:r>
              <a:rPr lang="en-US" dirty="0" err="1" smtClean="0"/>
              <a:t>yu</a:t>
            </a:r>
            <a:r>
              <a:rPr lang="en-US" dirty="0"/>
              <a:t> </a:t>
            </a:r>
            <a:r>
              <a:rPr lang="en-US" dirty="0" smtClean="0"/>
              <a:t>109417626</a:t>
            </a:r>
          </a:p>
          <a:p>
            <a:r>
              <a:rPr lang="en-US" dirty="0" smtClean="0"/>
              <a:t>Based on course: Computer graphics</a:t>
            </a:r>
          </a:p>
          <a:p>
            <a:r>
              <a:rPr lang="en-US" dirty="0" smtClean="0"/>
              <a:t>Advised by: Professor </a:t>
            </a:r>
            <a:r>
              <a:rPr lang="en-US" dirty="0" err="1" smtClean="0"/>
              <a:t>hong</a:t>
            </a:r>
            <a:r>
              <a:rPr lang="en-US" dirty="0" smtClean="0"/>
              <a:t> </a:t>
            </a:r>
            <a:r>
              <a:rPr lang="en-US" dirty="0" err="1" smtClean="0"/>
              <a:t>qin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70" y="2603500"/>
            <a:ext cx="3421873" cy="3416300"/>
          </a:xfrm>
        </p:spPr>
      </p:pic>
      <p:sp>
        <p:nvSpPr>
          <p:cNvPr id="5" name="TextBox 4"/>
          <p:cNvSpPr txBox="1"/>
          <p:nvPr/>
        </p:nvSpPr>
        <p:spPr>
          <a:xfrm>
            <a:off x="502508" y="3023286"/>
            <a:ext cx="303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Point Light</a:t>
            </a:r>
          </a:p>
          <a:p>
            <a:r>
              <a:rPr lang="en-US" dirty="0" smtClean="0"/>
              <a:t>Simple Ambient Light</a:t>
            </a:r>
          </a:p>
        </p:txBody>
      </p:sp>
    </p:spTree>
    <p:extLst>
      <p:ext uri="{BB962C8B-B14F-4D97-AF65-F5344CB8AC3E}">
        <p14:creationId xmlns:p14="http://schemas.microsoft.com/office/powerpoint/2010/main" val="35067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Report (1)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Designed and Implemented the bone skeleton structure of our ray tracing system</a:t>
            </a:r>
          </a:p>
          <a:p>
            <a:r>
              <a:rPr lang="en-US" dirty="0" smtClean="0"/>
              <a:t>2. Used 20+ Classes and 2000+ lines of Codes to build the whole system</a:t>
            </a:r>
          </a:p>
          <a:p>
            <a:r>
              <a:rPr lang="en-US" dirty="0" smtClean="0"/>
              <a:t>3. Demo with objects of simple materials (matte) and simple lights (point light and simple ambient light)</a:t>
            </a:r>
          </a:p>
          <a:p>
            <a:r>
              <a:rPr lang="en-US" dirty="0" smtClean="0"/>
              <a:t>4. Simple View with Orthogonal View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 (2) Skeleton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89" y="2603500"/>
            <a:ext cx="5245435" cy="3416300"/>
          </a:xfrm>
        </p:spPr>
      </p:pic>
    </p:spTree>
    <p:extLst>
      <p:ext uri="{BB962C8B-B14F-4D97-AF65-F5344CB8AC3E}">
        <p14:creationId xmlns:p14="http://schemas.microsoft.com/office/powerpoint/2010/main" val="21758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 </a:t>
            </a:r>
            <a:r>
              <a:rPr lang="en-US" dirty="0" smtClean="0"/>
              <a:t>(3) Classes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258744"/>
              </p:ext>
            </p:extLst>
          </p:nvPr>
        </p:nvGraphicFramePr>
        <p:xfrm>
          <a:off x="554340" y="2249273"/>
          <a:ext cx="11044536" cy="246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84294"/>
              </p:ext>
            </p:extLst>
          </p:nvPr>
        </p:nvGraphicFramePr>
        <p:xfrm>
          <a:off x="586096" y="4265826"/>
          <a:ext cx="11055178" cy="237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6032" y="220774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Structure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86032" y="4265826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Ray Tracing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98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Structure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56079"/>
              </p:ext>
            </p:extLst>
          </p:nvPr>
        </p:nvGraphicFramePr>
        <p:xfrm>
          <a:off x="503339" y="1412263"/>
          <a:ext cx="1103152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70285" y="3938029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To improve the framework of the whole system</a:t>
            </a:r>
          </a:p>
          <a:p>
            <a:r>
              <a:rPr lang="en-US" dirty="0" smtClean="0"/>
              <a:t>2. To add User-interface with interactive operations</a:t>
            </a:r>
          </a:p>
          <a:p>
            <a:r>
              <a:rPr lang="en-US" dirty="0" smtClean="0"/>
              <a:t>3. To add other kinds of camera-views, objects(complicated, maybe with mesh), materials and lights</a:t>
            </a:r>
          </a:p>
          <a:p>
            <a:r>
              <a:rPr lang="en-US" dirty="0" smtClean="0"/>
              <a:t>4. To implement global illumination (our key point)</a:t>
            </a:r>
          </a:p>
        </p:txBody>
      </p:sp>
    </p:spTree>
    <p:extLst>
      <p:ext uri="{BB962C8B-B14F-4D97-AF65-F5344CB8AC3E}">
        <p14:creationId xmlns:p14="http://schemas.microsoft.com/office/powerpoint/2010/main" val="32462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717" y="2603500"/>
            <a:ext cx="876141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Traditional Approach</a:t>
            </a:r>
          </a:p>
          <a:p>
            <a:r>
              <a:rPr lang="en-US" dirty="0" smtClean="0"/>
              <a:t>1. Light Transport</a:t>
            </a:r>
          </a:p>
          <a:p>
            <a:r>
              <a:rPr lang="en-US" dirty="0" smtClean="0"/>
              <a:t>2. Path Tracing (for indirect illumination)</a:t>
            </a:r>
          </a:p>
          <a:p>
            <a:r>
              <a:rPr lang="en-US" dirty="0" smtClean="0"/>
              <a:t>3. Sampling the Lights (for direct illumination)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Our proposed Approach</a:t>
            </a:r>
          </a:p>
          <a:p>
            <a:r>
              <a:rPr lang="en-US" dirty="0" smtClean="0"/>
              <a:t>1. Use VPL(Vertical </a:t>
            </a:r>
            <a:r>
              <a:rPr lang="en-US" dirty="0"/>
              <a:t>lane </a:t>
            </a:r>
            <a:r>
              <a:rPr lang="en-US" dirty="0" smtClean="0"/>
              <a:t>Launch) to simulate Global Illumination</a:t>
            </a:r>
          </a:p>
          <a:p>
            <a:r>
              <a:rPr lang="en-US" dirty="0" smtClean="0"/>
              <a:t>2. Use Computer Techniques to accelerate ray tracing procedure (parallel computing and so 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 will come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1801</TotalTime>
  <Words>280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Ray Tracing with Global Illumination</vt:lpstr>
      <vt:lpstr>Program Results</vt:lpstr>
      <vt:lpstr>Progress Report (1) Syllabus</vt:lpstr>
      <vt:lpstr>Progress Report (2) Skeleton</vt:lpstr>
      <vt:lpstr>Progress Report (3) Classes</vt:lpstr>
      <vt:lpstr>Future Structure</vt:lpstr>
      <vt:lpstr>Global Illumination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with Global Illumination</dc:title>
  <dc:creator>于翔</dc:creator>
  <cp:lastModifiedBy>于翔</cp:lastModifiedBy>
  <cp:revision>9</cp:revision>
  <dcterms:created xsi:type="dcterms:W3CDTF">2013-11-05T12:06:17Z</dcterms:created>
  <dcterms:modified xsi:type="dcterms:W3CDTF">2013-11-06T18:07:21Z</dcterms:modified>
</cp:coreProperties>
</file>