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56"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2FFCE48-5D44-4F61-A247-59EEC924E81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FFCE48-5D44-4F61-A247-59EEC924E81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FFCE48-5D44-4F61-A247-59EEC924E81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FFCE48-5D44-4F61-A247-59EEC924E8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7D9399E-77AF-4266-9B9A-B75287172913}" type="datetimeFigureOut">
              <a:rPr lang="en-US" smtClean="0"/>
              <a:t>14/07/2019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FFCE48-5D44-4F61-A247-59EEC924E81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D9399E-77AF-4266-9B9A-B75287172913}" type="datetimeFigureOut">
              <a:rPr lang="en-US" smtClean="0"/>
              <a:t>14/07/2019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2FFCE48-5D44-4F61-A247-59EEC924E81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ounded Rectangle 4"/>
          <p:cNvSpPr/>
          <p:nvPr/>
        </p:nvSpPr>
        <p:spPr>
          <a:xfrm>
            <a:off x="1578265" y="2254770"/>
            <a:ext cx="6172200" cy="2438400"/>
          </a:xfrm>
          <a:prstGeom prst="roundRect">
            <a:avLst/>
          </a:prstGeom>
        </p:spPr>
        <p:style>
          <a:lnRef idx="1">
            <a:schemeClr val="accent5"/>
          </a:lnRef>
          <a:fillRef idx="1002">
            <a:schemeClr val="lt2"/>
          </a:fillRef>
          <a:effectRef idx="1">
            <a:schemeClr val="accent5"/>
          </a:effectRef>
          <a:fontRef idx="minor">
            <a:schemeClr val="dk1"/>
          </a:fontRef>
        </p:style>
        <p:txBody>
          <a:bodyPr rtlCol="0" anchor="ct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Develop  A SEO Tool to Analyze Live Web Pages</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063811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14399"/>
          </a:xfrm>
        </p:spPr>
        <p:txBody>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ABSTRACT</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endParaRPr>
          </a:p>
        </p:txBody>
      </p:sp>
      <p:sp>
        <p:nvSpPr>
          <p:cNvPr id="3" name="Subtitle 2"/>
          <p:cNvSpPr>
            <a:spLocks noGrp="1"/>
          </p:cNvSpPr>
          <p:nvPr>
            <p:ph type="subTitle" idx="1"/>
          </p:nvPr>
        </p:nvSpPr>
        <p:spPr>
          <a:xfrm>
            <a:off x="152400" y="1600200"/>
            <a:ext cx="8839200" cy="5181600"/>
          </a:xfrm>
        </p:spPr>
        <p:txBody>
          <a:bodyPr>
            <a:normAutofit/>
          </a:bodyPr>
          <a:lstStyle/>
          <a:p>
            <a:pPr algn="l"/>
            <a:r>
              <a:rPr lang="en-IN" sz="2400" dirty="0" smtClean="0"/>
              <a:t>           </a:t>
            </a:r>
            <a:r>
              <a:rPr lang="en-IN" sz="2400" dirty="0" smtClean="0">
                <a:solidFill>
                  <a:srgbClr val="002060"/>
                </a:solidFill>
              </a:rPr>
              <a:t>In this project I had designed a database to store  user data by creating table in the database and a user-friendly account creation, password generation. And also a login program , by which the user can know about the code used in a website by using</a:t>
            </a:r>
            <a:r>
              <a:rPr lang="en-IN" sz="2400" b="1" dirty="0" smtClean="0">
                <a:solidFill>
                  <a:schemeClr val="accent5">
                    <a:lumMod val="60000"/>
                    <a:lumOff val="40000"/>
                  </a:schemeClr>
                </a:solidFill>
              </a:rPr>
              <a:t> url  </a:t>
            </a:r>
            <a:r>
              <a:rPr lang="en-IN" sz="2400" dirty="0" smtClean="0">
                <a:solidFill>
                  <a:srgbClr val="002060"/>
                </a:solidFill>
              </a:rPr>
              <a:t>and the user was also able to change his/her username and password with a OTP generator which sends the OTP to the user mail. In this database</a:t>
            </a:r>
          </a:p>
          <a:p>
            <a:r>
              <a:rPr lang="en-IN" sz="2400" dirty="0" smtClean="0">
                <a:solidFill>
                  <a:srgbClr val="002060"/>
                </a:solidFill>
              </a:rPr>
              <a:t>I have used </a:t>
            </a:r>
            <a:r>
              <a:rPr lang="en-IN" sz="2400" b="1" dirty="0" smtClean="0">
                <a:solidFill>
                  <a:schemeClr val="accent5">
                    <a:lumMod val="60000"/>
                    <a:lumOff val="40000"/>
                  </a:schemeClr>
                </a:solidFill>
              </a:rPr>
              <a:t>user-defined funtion </a:t>
            </a:r>
            <a:r>
              <a:rPr lang="en-IN" sz="2400" dirty="0" smtClean="0">
                <a:solidFill>
                  <a:srgbClr val="002060"/>
                </a:solidFill>
              </a:rPr>
              <a:t>to make it simple.</a:t>
            </a:r>
            <a:r>
              <a:rPr lang="en-US" sz="2400" dirty="0">
                <a:solidFill>
                  <a:srgbClr val="002060"/>
                </a:solidFill>
              </a:rPr>
              <a:t> </a:t>
            </a:r>
            <a:r>
              <a:rPr lang="en-US" sz="2400" dirty="0" smtClean="0">
                <a:solidFill>
                  <a:srgbClr val="002060"/>
                </a:solidFill>
              </a:rPr>
              <a:t>This Function</a:t>
            </a:r>
            <a:r>
              <a:rPr lang="en-US" sz="2400" dirty="0">
                <a:solidFill>
                  <a:srgbClr val="002060"/>
                </a:solidFill>
              </a:rPr>
              <a:t> help divide a program into modules. This makes the code easier to manage, debug, and scale. It implements code reuse. </a:t>
            </a:r>
            <a:endParaRPr lang="en-IN" sz="2400" dirty="0" smtClean="0">
              <a:solidFill>
                <a:srgbClr val="002060"/>
              </a:solidFill>
            </a:endParaRPr>
          </a:p>
          <a:p>
            <a:pPr algn="l"/>
            <a:endParaRPr lang="en-IN" sz="2400" dirty="0" smtClean="0"/>
          </a:p>
          <a:p>
            <a:pPr algn="l"/>
            <a:endParaRPr lang="en-US" sz="2400" dirty="0"/>
          </a:p>
        </p:txBody>
      </p:sp>
    </p:spTree>
    <p:extLst>
      <p:ext uri="{BB962C8B-B14F-4D97-AF65-F5344CB8AC3E}">
        <p14:creationId xmlns:p14="http://schemas.microsoft.com/office/powerpoint/2010/main" val="20231695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219199"/>
          </a:xfrm>
        </p:spPr>
        <p:txBody>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CREATING A TABLE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Subtitle 2"/>
          <p:cNvSpPr>
            <a:spLocks noGrp="1"/>
          </p:cNvSpPr>
          <p:nvPr>
            <p:ph type="subTitle" idx="1"/>
          </p:nvPr>
        </p:nvSpPr>
        <p:spPr>
          <a:xfrm>
            <a:off x="838200" y="1828800"/>
            <a:ext cx="7543800" cy="4343400"/>
          </a:xfrm>
        </p:spPr>
        <p:txBody>
          <a:bodyPr>
            <a:normAutofit/>
          </a:bodyPr>
          <a:lstStyle/>
          <a:p>
            <a:pPr algn="l"/>
            <a:r>
              <a:rPr lang="en-US" sz="2400" dirty="0" smtClean="0"/>
              <a:t>        </a:t>
            </a:r>
            <a:r>
              <a:rPr lang="en-US" sz="2400" dirty="0" smtClean="0">
                <a:solidFill>
                  <a:srgbClr val="002060"/>
                </a:solidFill>
              </a:rPr>
              <a:t>To create a table, first we have to connect the database to </a:t>
            </a:r>
            <a:r>
              <a:rPr lang="en-US" sz="2400" dirty="0" smtClean="0">
                <a:solidFill>
                  <a:srgbClr val="FF9933"/>
                </a:solidFill>
              </a:rPr>
              <a:t>SQL</a:t>
            </a:r>
            <a:r>
              <a:rPr lang="en-US" sz="2400" dirty="0" smtClean="0">
                <a:solidFill>
                  <a:srgbClr val="002060"/>
                </a:solidFill>
              </a:rPr>
              <a:t> . Then create a table in that database with unique (if necessary)numbers ,username , password</a:t>
            </a:r>
            <a:r>
              <a:rPr lang="en-US" sz="2400" dirty="0" smtClean="0"/>
              <a: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24200"/>
            <a:ext cx="6225915" cy="3200400"/>
          </a:xfrm>
          <a:prstGeom prst="rect">
            <a:avLst/>
          </a:prstGeom>
        </p:spPr>
      </p:pic>
    </p:spTree>
    <p:extLst>
      <p:ext uri="{BB962C8B-B14F-4D97-AF65-F5344CB8AC3E}">
        <p14:creationId xmlns:p14="http://schemas.microsoft.com/office/powerpoint/2010/main" val="38105750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838199"/>
          </a:xfrm>
        </p:spPr>
        <p:txBody>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CREATING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ACCOUNT</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Subtitle 2"/>
          <p:cNvSpPr>
            <a:spLocks noGrp="1"/>
          </p:cNvSpPr>
          <p:nvPr>
            <p:ph type="subTitle" idx="1"/>
          </p:nvPr>
        </p:nvSpPr>
        <p:spPr>
          <a:xfrm>
            <a:off x="990600" y="1447800"/>
            <a:ext cx="7543800" cy="2971800"/>
          </a:xfrm>
        </p:spPr>
        <p:txBody>
          <a:bodyPr>
            <a:normAutofit/>
          </a:bodyPr>
          <a:lstStyle/>
          <a:p>
            <a:pPr algn="l"/>
            <a:r>
              <a:rPr lang="en-IN" sz="2800" dirty="0" smtClean="0">
                <a:solidFill>
                  <a:srgbClr val="002060"/>
                </a:solidFill>
              </a:rPr>
              <a:t>     In this part, the code gets the input  for Id , Username , Email id and the Mobile number. Then the auto generated password is send to the user mail which is used to login the account.</a:t>
            </a:r>
          </a:p>
          <a:p>
            <a:endParaRPr lang="en-US" dirty="0"/>
          </a:p>
        </p:txBody>
      </p:sp>
      <p:pic>
        <p:nvPicPr>
          <p:cNvPr id="1026" name="Picture 2" descr="C:\Users\Admin\Desktop\Screenshot (1) - 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4" y="3428999"/>
            <a:ext cx="3502025" cy="30829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29000"/>
            <a:ext cx="4096343" cy="3082978"/>
          </a:xfrm>
          <a:prstGeom prst="rect">
            <a:avLst/>
          </a:prstGeom>
        </p:spPr>
      </p:pic>
    </p:spTree>
    <p:extLst>
      <p:ext uri="{BB962C8B-B14F-4D97-AF65-F5344CB8AC3E}">
        <p14:creationId xmlns:p14="http://schemas.microsoft.com/office/powerpoint/2010/main" val="372546088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799"/>
          </a:xfrm>
        </p:spPr>
        <p:txBody>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 LOGIN A ACCOUNT</a:t>
            </a:r>
            <a:endParaRPr lang="en-US" dirty="0"/>
          </a:p>
        </p:txBody>
      </p:sp>
      <p:sp>
        <p:nvSpPr>
          <p:cNvPr id="3" name="Subtitle 2"/>
          <p:cNvSpPr>
            <a:spLocks noGrp="1"/>
          </p:cNvSpPr>
          <p:nvPr>
            <p:ph type="subTitle" idx="1"/>
          </p:nvPr>
        </p:nvSpPr>
        <p:spPr>
          <a:xfrm>
            <a:off x="838200" y="1371600"/>
            <a:ext cx="7543800" cy="2209800"/>
          </a:xfrm>
        </p:spPr>
        <p:txBody>
          <a:bodyPr>
            <a:normAutofit fontScale="85000" lnSpcReduction="20000"/>
          </a:bodyPr>
          <a:lstStyle/>
          <a:p>
            <a:pPr algn="l"/>
            <a:r>
              <a:rPr lang="en-IN" dirty="0" smtClean="0">
                <a:solidFill>
                  <a:srgbClr val="002060"/>
                </a:solidFill>
              </a:rPr>
              <a:t>          In this </a:t>
            </a:r>
            <a:r>
              <a:rPr lang="en-IN" dirty="0">
                <a:solidFill>
                  <a:srgbClr val="002060"/>
                </a:solidFill>
              </a:rPr>
              <a:t>we get the input for username and password and check </a:t>
            </a:r>
            <a:r>
              <a:rPr lang="en-IN" dirty="0" smtClean="0">
                <a:solidFill>
                  <a:srgbClr val="002060"/>
                </a:solidFill>
              </a:rPr>
              <a:t> the user password . If the login is successful then </a:t>
            </a:r>
            <a:r>
              <a:rPr lang="en-IN" dirty="0">
                <a:solidFill>
                  <a:srgbClr val="002060"/>
                </a:solidFill>
              </a:rPr>
              <a:t>an additional operation is done i.e. to get the </a:t>
            </a:r>
            <a:r>
              <a:rPr lang="en-IN" dirty="0" smtClean="0">
                <a:solidFill>
                  <a:srgbClr val="002060"/>
                </a:solidFill>
              </a:rPr>
              <a:t>URL from the website and the user can count and display the top five words in a excel sheet with chat .</a:t>
            </a:r>
            <a:r>
              <a:rPr lang="en-IN" dirty="0">
                <a:solidFill>
                  <a:srgbClr val="002060"/>
                </a:solidFill>
              </a:rPr>
              <a:t> Also the user can say what are the words they doesn’t need to count by including that words in a  </a:t>
            </a:r>
            <a:r>
              <a:rPr lang="en-IN" dirty="0" smtClean="0">
                <a:solidFill>
                  <a:srgbClr val="002060"/>
                </a:solidFill>
              </a:rPr>
              <a:t>file. </a:t>
            </a:r>
            <a:r>
              <a:rPr lang="en-IN" dirty="0">
                <a:solidFill>
                  <a:srgbClr val="002060"/>
                </a:solidFill>
              </a:rPr>
              <a:t>If the </a:t>
            </a:r>
            <a:r>
              <a:rPr lang="en-IN" dirty="0" smtClean="0">
                <a:solidFill>
                  <a:srgbClr val="002060"/>
                </a:solidFill>
              </a:rPr>
              <a:t>user wants to continue this process there is option to continue upto to which the user want.</a:t>
            </a:r>
            <a:endParaRPr lang="en-IN" dirty="0">
              <a:solidFill>
                <a:srgbClr val="002060"/>
              </a:solidFill>
            </a:endParaRPr>
          </a:p>
          <a:p>
            <a:pPr algn="l"/>
            <a:endParaRPr lang="en-US" dirty="0"/>
          </a:p>
        </p:txBody>
      </p:sp>
      <p:pic>
        <p:nvPicPr>
          <p:cNvPr id="1028" name="Picture 4" descr="C:\Users\Admin\Desktop\Screenshot (4) - 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47372"/>
            <a:ext cx="3962399" cy="289716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18718"/>
            <a:ext cx="3324226" cy="289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016436"/>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295399"/>
          </a:xfrm>
        </p:spPr>
        <p:txBody>
          <a:bodyPr>
            <a:normAutofit fontScale="90000"/>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CHANGE OF PASSWORD OR USERNAME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Subtitle 2"/>
          <p:cNvSpPr>
            <a:spLocks noGrp="1"/>
          </p:cNvSpPr>
          <p:nvPr>
            <p:ph type="subTitle" idx="1"/>
          </p:nvPr>
        </p:nvSpPr>
        <p:spPr>
          <a:xfrm>
            <a:off x="609600" y="1524000"/>
            <a:ext cx="7772400" cy="2209800"/>
          </a:xfrm>
        </p:spPr>
        <p:txBody>
          <a:bodyPr>
            <a:normAutofit/>
          </a:bodyPr>
          <a:lstStyle/>
          <a:p>
            <a:r>
              <a:rPr lang="en-IN" dirty="0" smtClean="0">
                <a:solidFill>
                  <a:srgbClr val="002060"/>
                </a:solidFill>
              </a:rPr>
              <a:t>       In this </a:t>
            </a:r>
            <a:r>
              <a:rPr lang="en-IN" dirty="0">
                <a:solidFill>
                  <a:srgbClr val="002060"/>
                </a:solidFill>
              </a:rPr>
              <a:t>we get the input for Id of the user then the request for change of username and password is given. The user can change either of the above by using the OTP sent to the user </a:t>
            </a:r>
            <a:r>
              <a:rPr lang="en-IN" dirty="0" smtClean="0">
                <a:solidFill>
                  <a:srgbClr val="002060"/>
                </a:solidFill>
              </a:rPr>
              <a:t>mail. (The id should be the same which has been used to create the account)</a:t>
            </a:r>
            <a:endParaRPr lang="en-IN" dirty="0">
              <a:solidFill>
                <a:srgbClr val="002060"/>
              </a:solidFill>
            </a:endParaRPr>
          </a:p>
          <a:p>
            <a:endParaRPr lang="en-US" dirty="0"/>
          </a:p>
        </p:txBody>
      </p:sp>
      <p:pic>
        <p:nvPicPr>
          <p:cNvPr id="2050" name="Picture 2" descr="C:\Users\Admin\Desktop\Screenshot (6) - 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9" y="3809999"/>
            <a:ext cx="3001962" cy="27432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809998"/>
            <a:ext cx="3372480" cy="2638847"/>
          </a:xfrm>
          <a:prstGeom prst="rect">
            <a:avLst/>
          </a:prstGeom>
        </p:spPr>
      </p:pic>
    </p:spTree>
    <p:extLst>
      <p:ext uri="{BB962C8B-B14F-4D97-AF65-F5344CB8AC3E}">
        <p14:creationId xmlns:p14="http://schemas.microsoft.com/office/powerpoint/2010/main" val="1842168338"/>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171</TotalTime>
  <Words>344</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PowerPoint Presentation</vt:lpstr>
      <vt:lpstr>ABSTRACT</vt:lpstr>
      <vt:lpstr>CREATING A TABLE</vt:lpstr>
      <vt:lpstr>CREATING  A  ACCOUNT</vt:lpstr>
      <vt:lpstr>TO LOGIN A ACCOUNT</vt:lpstr>
      <vt:lpstr>CHANGE OF PASSWORD OR USERNAME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Admin</cp:lastModifiedBy>
  <cp:revision>15</cp:revision>
  <dcterms:created xsi:type="dcterms:W3CDTF">2019-07-13T17:06:16Z</dcterms:created>
  <dcterms:modified xsi:type="dcterms:W3CDTF">2019-07-14T13:29:06Z</dcterms:modified>
</cp:coreProperties>
</file>