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6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8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19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20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59" r:id="rId3"/>
    <p:sldId id="260" r:id="rId4"/>
    <p:sldId id="264" r:id="rId5"/>
    <p:sldId id="265" r:id="rId6"/>
    <p:sldId id="276" r:id="rId7"/>
    <p:sldId id="266" r:id="rId8"/>
    <p:sldId id="267" r:id="rId9"/>
    <p:sldId id="268" r:id="rId10"/>
    <p:sldId id="271" r:id="rId11"/>
    <p:sldId id="275" r:id="rId12"/>
    <p:sldId id="277" r:id="rId13"/>
    <p:sldId id="279" r:id="rId14"/>
    <p:sldId id="280" r:id="rId15"/>
    <p:sldId id="281" r:id="rId16"/>
    <p:sldId id="283" r:id="rId17"/>
    <p:sldId id="282" r:id="rId18"/>
    <p:sldId id="284" r:id="rId19"/>
    <p:sldId id="285" r:id="rId20"/>
    <p:sldId id="286" r:id="rId21"/>
  </p:sldIdLst>
  <p:sldSz cx="9144000" cy="5143500" type="screen16x9"/>
  <p:notesSz cx="6858000" cy="9144000"/>
  <p:embeddedFontLst>
    <p:embeddedFont>
      <p:font typeface="Arimo" panose="020B0604020202020204" charset="0"/>
      <p:regular r:id="rId23"/>
      <p:bold r:id="rId24"/>
      <p:italic r:id="rId25"/>
      <p:boldItalic r:id="rId26"/>
    </p:embeddedFont>
    <p:embeddedFont>
      <p:font typeface="Bitter Medium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03257-9141-4A8F-B89B-D7131E406500}" v="62" dt="2024-01-30T09:44:08.996"/>
  </p1510:revLst>
</p1510:revInfo>
</file>

<file path=ppt/tableStyles.xml><?xml version="1.0" encoding="utf-8"?>
<a:tblStyleLst xmlns:a="http://schemas.openxmlformats.org/drawingml/2006/main" def="{544F111E-0DFA-4161-AFA8-C673546585FB}">
  <a:tblStyle styleId="{544F111E-0DFA-4161-AFA8-C673546585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reen Saheer" userId="21ea06acc37f17b1" providerId="LiveId" clId="{52803257-9141-4A8F-B89B-D7131E406500}"/>
    <pc:docChg chg="undo redo custSel addSld delSld modSld sldOrd delMainMaster">
      <pc:chgData name="Afreen Saheer" userId="21ea06acc37f17b1" providerId="LiveId" clId="{52803257-9141-4A8F-B89B-D7131E406500}" dt="2024-01-30T13:39:40.533" v="494" actId="9405"/>
      <pc:docMkLst>
        <pc:docMk/>
      </pc:docMkLst>
      <pc:sldChg chg="addSp delSp modSp mod">
        <pc:chgData name="Afreen Saheer" userId="21ea06acc37f17b1" providerId="LiveId" clId="{52803257-9141-4A8F-B89B-D7131E406500}" dt="2024-01-30T13:39:40.533" v="494" actId="9405"/>
        <pc:sldMkLst>
          <pc:docMk/>
          <pc:sldMk cId="0" sldId="256"/>
        </pc:sldMkLst>
        <pc:spChg chg="add del mod">
          <ac:chgData name="Afreen Saheer" userId="21ea06acc37f17b1" providerId="LiveId" clId="{52803257-9141-4A8F-B89B-D7131E406500}" dt="2024-01-30T08:10:50.712" v="81" actId="478"/>
          <ac:spMkLst>
            <pc:docMk/>
            <pc:sldMk cId="0" sldId="256"/>
            <ac:spMk id="3" creationId="{6CFEDEDB-288F-FA06-5AFB-7A7C0675912A}"/>
          </ac:spMkLst>
        </pc:spChg>
        <pc:spChg chg="mod">
          <ac:chgData name="Afreen Saheer" userId="21ea06acc37f17b1" providerId="LiveId" clId="{52803257-9141-4A8F-B89B-D7131E406500}" dt="2024-01-30T08:10:41.003" v="79" actId="1076"/>
          <ac:spMkLst>
            <pc:docMk/>
            <pc:sldMk cId="0" sldId="256"/>
            <ac:spMk id="669" creationId="{00000000-0000-0000-0000-000000000000}"/>
          </ac:spMkLst>
        </pc:spChg>
        <pc:spChg chg="mod">
          <ac:chgData name="Afreen Saheer" userId="21ea06acc37f17b1" providerId="LiveId" clId="{52803257-9141-4A8F-B89B-D7131E406500}" dt="2024-01-30T08:10:26.173" v="76" actId="20577"/>
          <ac:spMkLst>
            <pc:docMk/>
            <pc:sldMk cId="0" sldId="256"/>
            <ac:spMk id="670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10:30.388" v="77" actId="478"/>
          <ac:spMkLst>
            <pc:docMk/>
            <pc:sldMk cId="0" sldId="256"/>
            <ac:spMk id="671" creationId="{00000000-0000-0000-0000-000000000000}"/>
          </ac:spMkLst>
        </pc:spChg>
        <pc:grpChg chg="mod">
          <ac:chgData name="Afreen Saheer" userId="21ea06acc37f17b1" providerId="LiveId" clId="{52803257-9141-4A8F-B89B-D7131E406500}" dt="2024-01-30T08:11:43.934" v="104"/>
          <ac:grpSpMkLst>
            <pc:docMk/>
            <pc:sldMk cId="0" sldId="256"/>
            <ac:grpSpMk id="10" creationId="{20F57A2E-89BC-ED77-4C75-C92C5C61D59F}"/>
          </ac:grpSpMkLst>
        </pc:grpChg>
        <pc:picChg chg="add mod">
          <ac:chgData name="Afreen Saheer" userId="21ea06acc37f17b1" providerId="LiveId" clId="{52803257-9141-4A8F-B89B-D7131E406500}" dt="2024-01-30T08:11:08.978" v="90" actId="1076"/>
          <ac:picMkLst>
            <pc:docMk/>
            <pc:sldMk cId="0" sldId="256"/>
            <ac:picMk id="5" creationId="{53A686E9-24DB-C3A5-5708-3FE680B06281}"/>
          </ac:picMkLst>
        </pc:picChg>
        <pc:picChg chg="add mod">
          <ac:chgData name="Afreen Saheer" userId="21ea06acc37f17b1" providerId="LiveId" clId="{52803257-9141-4A8F-B89B-D7131E406500}" dt="2024-01-30T08:12:17.486" v="109" actId="1076"/>
          <ac:picMkLst>
            <pc:docMk/>
            <pc:sldMk cId="0" sldId="256"/>
            <ac:picMk id="7" creationId="{ACD3FD31-97C4-DF50-24FF-B1A12ABA189E}"/>
          </ac:picMkLst>
        </pc:picChg>
        <pc:inkChg chg="add del">
          <ac:chgData name="Afreen Saheer" userId="21ea06acc37f17b1" providerId="LiveId" clId="{52803257-9141-4A8F-B89B-D7131E406500}" dt="2024-01-30T13:36:33.148" v="491" actId="9405"/>
          <ac:inkMkLst>
            <pc:docMk/>
            <pc:sldMk cId="0" sldId="256"/>
            <ac:inkMk id="2" creationId="{5B00B775-90C3-A93B-5AC4-FA197C3FED0D}"/>
          </ac:inkMkLst>
        </pc:inkChg>
        <pc:inkChg chg="add">
          <ac:chgData name="Afreen Saheer" userId="21ea06acc37f17b1" providerId="LiveId" clId="{52803257-9141-4A8F-B89B-D7131E406500}" dt="2024-01-30T13:39:34.111" v="492" actId="9405"/>
          <ac:inkMkLst>
            <pc:docMk/>
            <pc:sldMk cId="0" sldId="256"/>
            <ac:inkMk id="3" creationId="{B1A1AC7E-5298-23BF-57EC-0111B1E217DE}"/>
          </ac:inkMkLst>
        </pc:inkChg>
        <pc:inkChg chg="add del">
          <ac:chgData name="Afreen Saheer" userId="21ea06acc37f17b1" providerId="LiveId" clId="{52803257-9141-4A8F-B89B-D7131E406500}" dt="2024-01-30T13:39:40.533" v="494" actId="9405"/>
          <ac:inkMkLst>
            <pc:docMk/>
            <pc:sldMk cId="0" sldId="256"/>
            <ac:inkMk id="4" creationId="{29EDA765-1D15-1BE1-5642-8E4337EA6230}"/>
          </ac:inkMkLst>
        </pc:inkChg>
        <pc:inkChg chg="add del mod">
          <ac:chgData name="Afreen Saheer" userId="21ea06acc37f17b1" providerId="LiveId" clId="{52803257-9141-4A8F-B89B-D7131E406500}" dt="2024-01-30T08:11:48.436" v="105" actId="9405"/>
          <ac:inkMkLst>
            <pc:docMk/>
            <pc:sldMk cId="0" sldId="256"/>
            <ac:inkMk id="8" creationId="{5B8BC68A-9B8A-E3E1-9F8E-A0B5A89EE62E}"/>
          </ac:inkMkLst>
        </pc:inkChg>
        <pc:inkChg chg="add del mod">
          <ac:chgData name="Afreen Saheer" userId="21ea06acc37f17b1" providerId="LiveId" clId="{52803257-9141-4A8F-B89B-D7131E406500}" dt="2024-01-30T08:11:43.934" v="104"/>
          <ac:inkMkLst>
            <pc:docMk/>
            <pc:sldMk cId="0" sldId="256"/>
            <ac:inkMk id="9" creationId="{FD40AB4A-A9C6-CD86-768F-A73D34E8A592}"/>
          </ac:inkMkLst>
        </pc:inkChg>
        <pc:inkChg chg="add del">
          <ac:chgData name="Afreen Saheer" userId="21ea06acc37f17b1" providerId="LiveId" clId="{52803257-9141-4A8F-B89B-D7131E406500}" dt="2024-01-30T08:12:24.606" v="111" actId="9405"/>
          <ac:inkMkLst>
            <pc:docMk/>
            <pc:sldMk cId="0" sldId="256"/>
            <ac:inkMk id="11" creationId="{9E61EF25-FDD3-7410-1DEE-570FE442571D}"/>
          </ac:inkMkLst>
        </pc:inkChg>
        <pc:inkChg chg="add del">
          <ac:chgData name="Afreen Saheer" userId="21ea06acc37f17b1" providerId="LiveId" clId="{52803257-9141-4A8F-B89B-D7131E406500}" dt="2024-01-30T08:12:30.506" v="113" actId="9405"/>
          <ac:inkMkLst>
            <pc:docMk/>
            <pc:sldMk cId="0" sldId="256"/>
            <ac:inkMk id="12" creationId="{4ACBF9EA-48C9-A977-8080-7F35A53C71F2}"/>
          </ac:inkMkLst>
        </pc:inkChg>
        <pc:inkChg chg="add">
          <ac:chgData name="Afreen Saheer" userId="21ea06acc37f17b1" providerId="LiveId" clId="{52803257-9141-4A8F-B89B-D7131E406500}" dt="2024-01-30T08:12:32.642" v="114" actId="9405"/>
          <ac:inkMkLst>
            <pc:docMk/>
            <pc:sldMk cId="0" sldId="256"/>
            <ac:inkMk id="13" creationId="{1A5F99F8-D0DD-907C-21F0-166397AE9ABC}"/>
          </ac:inkMkLst>
        </pc:inkChg>
        <pc:inkChg chg="add">
          <ac:chgData name="Afreen Saheer" userId="21ea06acc37f17b1" providerId="LiveId" clId="{52803257-9141-4A8F-B89B-D7131E406500}" dt="2024-01-30T08:12:37.565" v="115" actId="9405"/>
          <ac:inkMkLst>
            <pc:docMk/>
            <pc:sldMk cId="0" sldId="256"/>
            <ac:inkMk id="14" creationId="{4C8014EA-0EB1-A72F-5398-E25F0221A14C}"/>
          </ac:inkMkLst>
        </pc:inkChg>
      </pc:sldChg>
      <pc:sldChg chg="del">
        <pc:chgData name="Afreen Saheer" userId="21ea06acc37f17b1" providerId="LiveId" clId="{52803257-9141-4A8F-B89B-D7131E406500}" dt="2024-01-30T08:09:28.313" v="1" actId="47"/>
        <pc:sldMkLst>
          <pc:docMk/>
          <pc:sldMk cId="0" sldId="257"/>
        </pc:sldMkLst>
      </pc:sldChg>
      <pc:sldChg chg="del">
        <pc:chgData name="Afreen Saheer" userId="21ea06acc37f17b1" providerId="LiveId" clId="{52803257-9141-4A8F-B89B-D7131E406500}" dt="2024-01-30T08:09:28.884" v="2" actId="47"/>
        <pc:sldMkLst>
          <pc:docMk/>
          <pc:sldMk cId="0" sldId="258"/>
        </pc:sldMkLst>
      </pc:sldChg>
      <pc:sldChg chg="addSp delSp modSp mod">
        <pc:chgData name="Afreen Saheer" userId="21ea06acc37f17b1" providerId="LiveId" clId="{52803257-9141-4A8F-B89B-D7131E406500}" dt="2024-01-30T08:41:20.892" v="186" actId="478"/>
        <pc:sldMkLst>
          <pc:docMk/>
          <pc:sldMk cId="0" sldId="259"/>
        </pc:sldMkLst>
        <pc:spChg chg="add del mod">
          <ac:chgData name="Afreen Saheer" userId="21ea06acc37f17b1" providerId="LiveId" clId="{52803257-9141-4A8F-B89B-D7131E406500}" dt="2024-01-30T08:41:20.892" v="186" actId="478"/>
          <ac:spMkLst>
            <pc:docMk/>
            <pc:sldMk cId="0" sldId="259"/>
            <ac:spMk id="3" creationId="{49AEA61B-8566-0423-FC49-3D283E9CE11F}"/>
          </ac:spMkLst>
        </pc:spChg>
        <pc:spChg chg="del mod">
          <ac:chgData name="Afreen Saheer" userId="21ea06acc37f17b1" providerId="LiveId" clId="{52803257-9141-4A8F-B89B-D7131E406500}" dt="2024-01-30T08:12:58.247" v="117" actId="478"/>
          <ac:spMkLst>
            <pc:docMk/>
            <pc:sldMk cId="0" sldId="259"/>
            <ac:spMk id="717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12:58.247" v="117" actId="478"/>
          <ac:spMkLst>
            <pc:docMk/>
            <pc:sldMk cId="0" sldId="259"/>
            <ac:spMk id="718" creationId="{00000000-0000-0000-0000-000000000000}"/>
          </ac:spMkLst>
        </pc:spChg>
        <pc:picChg chg="add mod">
          <ac:chgData name="Afreen Saheer" userId="21ea06acc37f17b1" providerId="LiveId" clId="{52803257-9141-4A8F-B89B-D7131E406500}" dt="2024-01-30T08:13:46.155" v="120" actId="1076"/>
          <ac:picMkLst>
            <pc:docMk/>
            <pc:sldMk cId="0" sldId="259"/>
            <ac:picMk id="5" creationId="{B6ED0FC0-833C-758A-C859-02D6B4EF060B}"/>
          </ac:picMkLst>
        </pc:picChg>
      </pc:sldChg>
      <pc:sldChg chg="addSp delSp modSp mod">
        <pc:chgData name="Afreen Saheer" userId="21ea06acc37f17b1" providerId="LiveId" clId="{52803257-9141-4A8F-B89B-D7131E406500}" dt="2024-01-30T08:54:00.374" v="242" actId="1076"/>
        <pc:sldMkLst>
          <pc:docMk/>
          <pc:sldMk cId="0" sldId="260"/>
        </pc:sldMkLst>
        <pc:spChg chg="add del mod">
          <ac:chgData name="Afreen Saheer" userId="21ea06acc37f17b1" providerId="LiveId" clId="{52803257-9141-4A8F-B89B-D7131E406500}" dt="2024-01-30T08:13:55.738" v="122" actId="478"/>
          <ac:spMkLst>
            <pc:docMk/>
            <pc:sldMk cId="0" sldId="260"/>
            <ac:spMk id="3" creationId="{14519914-3A9C-4D09-A5DD-EA07FBD467F1}"/>
          </ac:spMkLst>
        </pc:spChg>
        <pc:spChg chg="add del mod">
          <ac:chgData name="Afreen Saheer" userId="21ea06acc37f17b1" providerId="LiveId" clId="{52803257-9141-4A8F-B89B-D7131E406500}" dt="2024-01-30T08:13:55.738" v="122" actId="478"/>
          <ac:spMkLst>
            <pc:docMk/>
            <pc:sldMk cId="0" sldId="260"/>
            <ac:spMk id="5" creationId="{65FDFA0A-8CE8-ABC7-2B4C-047424401216}"/>
          </ac:spMkLst>
        </pc:spChg>
        <pc:spChg chg="add del mod">
          <ac:chgData name="Afreen Saheer" userId="21ea06acc37f17b1" providerId="LiveId" clId="{52803257-9141-4A8F-B89B-D7131E406500}" dt="2024-01-30T08:13:55.738" v="122" actId="478"/>
          <ac:spMkLst>
            <pc:docMk/>
            <pc:sldMk cId="0" sldId="260"/>
            <ac:spMk id="7" creationId="{1CFAF474-FECE-1B73-AE76-8EBF682F34FA}"/>
          </ac:spMkLst>
        </pc:spChg>
        <pc:spChg chg="add del mod">
          <ac:chgData name="Afreen Saheer" userId="21ea06acc37f17b1" providerId="LiveId" clId="{52803257-9141-4A8F-B89B-D7131E406500}" dt="2024-01-30T08:15:27.134" v="140"/>
          <ac:spMkLst>
            <pc:docMk/>
            <pc:sldMk cId="0" sldId="260"/>
            <ac:spMk id="14" creationId="{06736F71-3891-6C9E-1455-412096AFF942}"/>
          </ac:spMkLst>
        </pc:spChg>
        <pc:spChg chg="add del mod">
          <ac:chgData name="Afreen Saheer" userId="21ea06acc37f17b1" providerId="LiveId" clId="{52803257-9141-4A8F-B89B-D7131E406500}" dt="2024-01-30T08:36:19.423" v="144" actId="478"/>
          <ac:spMkLst>
            <pc:docMk/>
            <pc:sldMk cId="0" sldId="260"/>
            <ac:spMk id="15" creationId="{42EAF89F-B9E3-6DA3-5D34-17C866419877}"/>
          </ac:spMkLst>
        </pc:spChg>
        <pc:spChg chg="add del mod">
          <ac:chgData name="Afreen Saheer" userId="21ea06acc37f17b1" providerId="LiveId" clId="{52803257-9141-4A8F-B89B-D7131E406500}" dt="2024-01-30T08:53:56.997" v="241" actId="478"/>
          <ac:spMkLst>
            <pc:docMk/>
            <pc:sldMk cId="0" sldId="260"/>
            <ac:spMk id="18" creationId="{BD8EC1C6-7BC1-7B54-1229-85838A3FCC57}"/>
          </ac:spMkLst>
        </pc:spChg>
        <pc:spChg chg="add">
          <ac:chgData name="Afreen Saheer" userId="21ea06acc37f17b1" providerId="LiveId" clId="{52803257-9141-4A8F-B89B-D7131E406500}" dt="2024-01-30T08:53:28.434" v="239"/>
          <ac:spMkLst>
            <pc:docMk/>
            <pc:sldMk cId="0" sldId="260"/>
            <ac:spMk id="19" creationId="{E938862A-06E8-85DC-25E7-31E220A8719F}"/>
          </ac:spMkLst>
        </pc:spChg>
        <pc:spChg chg="add">
          <ac:chgData name="Afreen Saheer" userId="21ea06acc37f17b1" providerId="LiveId" clId="{52803257-9141-4A8F-B89B-D7131E406500}" dt="2024-01-30T08:53:47.749" v="240"/>
          <ac:spMkLst>
            <pc:docMk/>
            <pc:sldMk cId="0" sldId="260"/>
            <ac:spMk id="20" creationId="{7658DB22-DB42-CCC9-4629-A75F37A012CB}"/>
          </ac:spMkLst>
        </pc:spChg>
        <pc:spChg chg="del">
          <ac:chgData name="Afreen Saheer" userId="21ea06acc37f17b1" providerId="LiveId" clId="{52803257-9141-4A8F-B89B-D7131E406500}" dt="2024-01-30T08:13:51.829" v="121" actId="478"/>
          <ac:spMkLst>
            <pc:docMk/>
            <pc:sldMk cId="0" sldId="260"/>
            <ac:spMk id="765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13:51.829" v="121" actId="478"/>
          <ac:spMkLst>
            <pc:docMk/>
            <pc:sldMk cId="0" sldId="260"/>
            <ac:spMk id="766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13:51.829" v="121" actId="478"/>
          <ac:spMkLst>
            <pc:docMk/>
            <pc:sldMk cId="0" sldId="260"/>
            <ac:spMk id="767" creationId="{00000000-0000-0000-0000-000000000000}"/>
          </ac:spMkLst>
        </pc:spChg>
        <pc:grpChg chg="mod">
          <ac:chgData name="Afreen Saheer" userId="21ea06acc37f17b1" providerId="LiveId" clId="{52803257-9141-4A8F-B89B-D7131E406500}" dt="2024-01-30T08:14:12.443" v="129"/>
          <ac:grpSpMkLst>
            <pc:docMk/>
            <pc:sldMk cId="0" sldId="260"/>
            <ac:grpSpMk id="12" creationId="{7711720E-14E0-19A6-A6DB-89277AD12C93}"/>
          </ac:grpSpMkLst>
        </pc:grpChg>
        <pc:picChg chg="add del mod">
          <ac:chgData name="Afreen Saheer" userId="21ea06acc37f17b1" providerId="LiveId" clId="{52803257-9141-4A8F-B89B-D7131E406500}" dt="2024-01-30T08:36:21.072" v="145" actId="478"/>
          <ac:picMkLst>
            <pc:docMk/>
            <pc:sldMk cId="0" sldId="260"/>
            <ac:picMk id="9" creationId="{5EAD41EF-596F-DD51-8AE7-96D11EC8F874}"/>
          </ac:picMkLst>
        </pc:picChg>
        <pc:picChg chg="add mod">
          <ac:chgData name="Afreen Saheer" userId="21ea06acc37f17b1" providerId="LiveId" clId="{52803257-9141-4A8F-B89B-D7131E406500}" dt="2024-01-30T08:54:00.374" v="242" actId="1076"/>
          <ac:picMkLst>
            <pc:docMk/>
            <pc:sldMk cId="0" sldId="260"/>
            <ac:picMk id="17" creationId="{C23B9F3D-E071-1A03-6551-0799E724C9ED}"/>
          </ac:picMkLst>
        </pc:picChg>
        <pc:inkChg chg="add del mod">
          <ac:chgData name="Afreen Saheer" userId="21ea06acc37f17b1" providerId="LiveId" clId="{52803257-9141-4A8F-B89B-D7131E406500}" dt="2024-01-30T08:14:12.852" v="130" actId="9405"/>
          <ac:inkMkLst>
            <pc:docMk/>
            <pc:sldMk cId="0" sldId="260"/>
            <ac:inkMk id="10" creationId="{44638B77-076C-6889-78C7-DE8CC995E518}"/>
          </ac:inkMkLst>
        </pc:inkChg>
        <pc:inkChg chg="add del mod">
          <ac:chgData name="Afreen Saheer" userId="21ea06acc37f17b1" providerId="LiveId" clId="{52803257-9141-4A8F-B89B-D7131E406500}" dt="2024-01-30T08:14:12.443" v="129"/>
          <ac:inkMkLst>
            <pc:docMk/>
            <pc:sldMk cId="0" sldId="260"/>
            <ac:inkMk id="11" creationId="{CBD8A207-C140-D3EC-826D-DA67FBF20BE8}"/>
          </ac:inkMkLst>
        </pc:inkChg>
        <pc:inkChg chg="add">
          <ac:chgData name="Afreen Saheer" userId="21ea06acc37f17b1" providerId="LiveId" clId="{52803257-9141-4A8F-B89B-D7131E406500}" dt="2024-01-30T08:14:22.277" v="133" actId="9405"/>
          <ac:inkMkLst>
            <pc:docMk/>
            <pc:sldMk cId="0" sldId="260"/>
            <ac:inkMk id="13" creationId="{2A46B828-1CC2-E494-E0DF-9165821ACF0D}"/>
          </ac:inkMkLst>
        </pc:inkChg>
      </pc:sldChg>
      <pc:sldChg chg="del">
        <pc:chgData name="Afreen Saheer" userId="21ea06acc37f17b1" providerId="LiveId" clId="{52803257-9141-4A8F-B89B-D7131E406500}" dt="2024-01-30T08:09:31.577" v="3" actId="47"/>
        <pc:sldMkLst>
          <pc:docMk/>
          <pc:sldMk cId="0" sldId="261"/>
        </pc:sldMkLst>
      </pc:sldChg>
      <pc:sldChg chg="del">
        <pc:chgData name="Afreen Saheer" userId="21ea06acc37f17b1" providerId="LiveId" clId="{52803257-9141-4A8F-B89B-D7131E406500}" dt="2024-01-30T08:09:32.449" v="4" actId="47"/>
        <pc:sldMkLst>
          <pc:docMk/>
          <pc:sldMk cId="0" sldId="262"/>
        </pc:sldMkLst>
      </pc:sldChg>
      <pc:sldChg chg="del">
        <pc:chgData name="Afreen Saheer" userId="21ea06acc37f17b1" providerId="LiveId" clId="{52803257-9141-4A8F-B89B-D7131E406500}" dt="2024-01-30T08:09:33.041" v="5" actId="47"/>
        <pc:sldMkLst>
          <pc:docMk/>
          <pc:sldMk cId="0" sldId="263"/>
        </pc:sldMkLst>
      </pc:sldChg>
      <pc:sldChg chg="addSp delSp modSp mod">
        <pc:chgData name="Afreen Saheer" userId="21ea06acc37f17b1" providerId="LiveId" clId="{52803257-9141-4A8F-B89B-D7131E406500}" dt="2024-01-30T11:01:12.323" v="487" actId="1035"/>
        <pc:sldMkLst>
          <pc:docMk/>
          <pc:sldMk cId="0" sldId="264"/>
        </pc:sldMkLst>
        <pc:spChg chg="add del mod">
          <ac:chgData name="Afreen Saheer" userId="21ea06acc37f17b1" providerId="LiveId" clId="{52803257-9141-4A8F-B89B-D7131E406500}" dt="2024-01-30T08:36:52.608" v="152" actId="478"/>
          <ac:spMkLst>
            <pc:docMk/>
            <pc:sldMk cId="0" sldId="264"/>
            <ac:spMk id="4" creationId="{5DBFA023-5736-711E-B781-9C2E147CB9C2}"/>
          </ac:spMkLst>
        </pc:spChg>
        <pc:spChg chg="add del mod">
          <ac:chgData name="Afreen Saheer" userId="21ea06acc37f17b1" providerId="LiveId" clId="{52803257-9141-4A8F-B89B-D7131E406500}" dt="2024-01-30T08:36:52.608" v="152" actId="478"/>
          <ac:spMkLst>
            <pc:docMk/>
            <pc:sldMk cId="0" sldId="264"/>
            <ac:spMk id="6" creationId="{227182D0-D415-AD8D-9A08-FCC83F546E2F}"/>
          </ac:spMkLst>
        </pc:spChg>
        <pc:spChg chg="add del mod">
          <ac:chgData name="Afreen Saheer" userId="21ea06acc37f17b1" providerId="LiveId" clId="{52803257-9141-4A8F-B89B-D7131E406500}" dt="2024-01-30T08:36:52.608" v="152" actId="478"/>
          <ac:spMkLst>
            <pc:docMk/>
            <pc:sldMk cId="0" sldId="264"/>
            <ac:spMk id="8" creationId="{10D084D5-7C0E-E9BE-5AED-5CF35A19DBCF}"/>
          </ac:spMkLst>
        </pc:spChg>
        <pc:spChg chg="add del mod">
          <ac:chgData name="Afreen Saheer" userId="21ea06acc37f17b1" providerId="LiveId" clId="{52803257-9141-4A8F-B89B-D7131E406500}" dt="2024-01-30T08:36:52.608" v="152" actId="478"/>
          <ac:spMkLst>
            <pc:docMk/>
            <pc:sldMk cId="0" sldId="264"/>
            <ac:spMk id="10" creationId="{442FE61E-EFE9-57FB-9A53-D525E8DA8C50}"/>
          </ac:spMkLst>
        </pc:spChg>
        <pc:spChg chg="add del mod">
          <ac:chgData name="Afreen Saheer" userId="21ea06acc37f17b1" providerId="LiveId" clId="{52803257-9141-4A8F-B89B-D7131E406500}" dt="2024-01-30T08:36:52.608" v="152" actId="478"/>
          <ac:spMkLst>
            <pc:docMk/>
            <pc:sldMk cId="0" sldId="264"/>
            <ac:spMk id="12" creationId="{1053A786-C76F-6DB2-A189-A4C16F4B79AC}"/>
          </ac:spMkLst>
        </pc:spChg>
        <pc:spChg chg="add del mod">
          <ac:chgData name="Afreen Saheer" userId="21ea06acc37f17b1" providerId="LiveId" clId="{52803257-9141-4A8F-B89B-D7131E406500}" dt="2024-01-30T08:36:52.608" v="152" actId="478"/>
          <ac:spMkLst>
            <pc:docMk/>
            <pc:sldMk cId="0" sldId="264"/>
            <ac:spMk id="14" creationId="{E1AFF02A-0B0A-5049-252F-A8CEA026F991}"/>
          </ac:spMkLst>
        </pc:spChg>
        <pc:spChg chg="add del mod">
          <ac:chgData name="Afreen Saheer" userId="21ea06acc37f17b1" providerId="LiveId" clId="{52803257-9141-4A8F-B89B-D7131E406500}" dt="2024-01-30T08:36:52.608" v="152" actId="478"/>
          <ac:spMkLst>
            <pc:docMk/>
            <pc:sldMk cId="0" sldId="264"/>
            <ac:spMk id="16" creationId="{4090D89C-2637-DA9C-C786-B4164F1BC91E}"/>
          </ac:spMkLst>
        </pc:spChg>
        <pc:spChg chg="del">
          <ac:chgData name="Afreen Saheer" userId="21ea06acc37f17b1" providerId="LiveId" clId="{52803257-9141-4A8F-B89B-D7131E406500}" dt="2024-01-30T08:36:49.953" v="151" actId="478"/>
          <ac:spMkLst>
            <pc:docMk/>
            <pc:sldMk cId="0" sldId="264"/>
            <ac:spMk id="847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6:49.953" v="151" actId="478"/>
          <ac:spMkLst>
            <pc:docMk/>
            <pc:sldMk cId="0" sldId="264"/>
            <ac:spMk id="848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6:49.953" v="151" actId="478"/>
          <ac:spMkLst>
            <pc:docMk/>
            <pc:sldMk cId="0" sldId="264"/>
            <ac:spMk id="849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6:49.953" v="151" actId="478"/>
          <ac:spMkLst>
            <pc:docMk/>
            <pc:sldMk cId="0" sldId="264"/>
            <ac:spMk id="850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6:49.953" v="151" actId="478"/>
          <ac:spMkLst>
            <pc:docMk/>
            <pc:sldMk cId="0" sldId="264"/>
            <ac:spMk id="851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6:49.953" v="151" actId="478"/>
          <ac:spMkLst>
            <pc:docMk/>
            <pc:sldMk cId="0" sldId="264"/>
            <ac:spMk id="852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6:49.953" v="151" actId="478"/>
          <ac:spMkLst>
            <pc:docMk/>
            <pc:sldMk cId="0" sldId="264"/>
            <ac:spMk id="853" creationId="{00000000-0000-0000-0000-000000000000}"/>
          </ac:spMkLst>
        </pc:spChg>
        <pc:grpChg chg="del">
          <ac:chgData name="Afreen Saheer" userId="21ea06acc37f17b1" providerId="LiveId" clId="{52803257-9141-4A8F-B89B-D7131E406500}" dt="2024-01-30T08:36:49.953" v="151" actId="478"/>
          <ac:grpSpMkLst>
            <pc:docMk/>
            <pc:sldMk cId="0" sldId="264"/>
            <ac:grpSpMk id="854" creationId="{00000000-0000-0000-0000-000000000000}"/>
          </ac:grpSpMkLst>
        </pc:grpChg>
        <pc:grpChg chg="del">
          <ac:chgData name="Afreen Saheer" userId="21ea06acc37f17b1" providerId="LiveId" clId="{52803257-9141-4A8F-B89B-D7131E406500}" dt="2024-01-30T08:36:49.953" v="151" actId="478"/>
          <ac:grpSpMkLst>
            <pc:docMk/>
            <pc:sldMk cId="0" sldId="264"/>
            <ac:grpSpMk id="860" creationId="{00000000-0000-0000-0000-000000000000}"/>
          </ac:grpSpMkLst>
        </pc:grpChg>
        <pc:grpChg chg="del">
          <ac:chgData name="Afreen Saheer" userId="21ea06acc37f17b1" providerId="LiveId" clId="{52803257-9141-4A8F-B89B-D7131E406500}" dt="2024-01-30T08:36:49.953" v="151" actId="478"/>
          <ac:grpSpMkLst>
            <pc:docMk/>
            <pc:sldMk cId="0" sldId="264"/>
            <ac:grpSpMk id="865" creationId="{00000000-0000-0000-0000-000000000000}"/>
          </ac:grpSpMkLst>
        </pc:grpChg>
        <pc:picChg chg="add mod">
          <ac:chgData name="Afreen Saheer" userId="21ea06acc37f17b1" providerId="LiveId" clId="{52803257-9141-4A8F-B89B-D7131E406500}" dt="2024-01-30T11:01:12.323" v="487" actId="1035"/>
          <ac:picMkLst>
            <pc:docMk/>
            <pc:sldMk cId="0" sldId="264"/>
            <ac:picMk id="18" creationId="{CDE24C2F-B63A-D9E2-BBBB-F28624068A7B}"/>
          </ac:picMkLst>
        </pc:picChg>
        <pc:inkChg chg="add del">
          <ac:chgData name="Afreen Saheer" userId="21ea06acc37f17b1" providerId="LiveId" clId="{52803257-9141-4A8F-B89B-D7131E406500}" dt="2024-01-30T08:36:45.614" v="150" actId="9405"/>
          <ac:inkMkLst>
            <pc:docMk/>
            <pc:sldMk cId="0" sldId="264"/>
            <ac:inkMk id="2" creationId="{00B903AC-6379-ED2E-6228-580D43EF690E}"/>
          </ac:inkMkLst>
        </pc:inkChg>
      </pc:sldChg>
      <pc:sldChg chg="addSp delSp modSp mod">
        <pc:chgData name="Afreen Saheer" userId="21ea06acc37f17b1" providerId="LiveId" clId="{52803257-9141-4A8F-B89B-D7131E406500}" dt="2024-01-30T08:54:11.967" v="246" actId="1036"/>
        <pc:sldMkLst>
          <pc:docMk/>
          <pc:sldMk cId="0" sldId="265"/>
        </pc:sldMkLst>
        <pc:spChg chg="add del mod">
          <ac:chgData name="Afreen Saheer" userId="21ea06acc37f17b1" providerId="LiveId" clId="{52803257-9141-4A8F-B89B-D7131E406500}" dt="2024-01-30T08:37:59.144" v="159" actId="478"/>
          <ac:spMkLst>
            <pc:docMk/>
            <pc:sldMk cId="0" sldId="265"/>
            <ac:spMk id="3" creationId="{962979BF-07C1-74FF-404D-2AF53DCF251E}"/>
          </ac:spMkLst>
        </pc:spChg>
        <pc:spChg chg="add del mod">
          <ac:chgData name="Afreen Saheer" userId="21ea06acc37f17b1" providerId="LiveId" clId="{52803257-9141-4A8F-B89B-D7131E406500}" dt="2024-01-30T08:37:59.144" v="159" actId="478"/>
          <ac:spMkLst>
            <pc:docMk/>
            <pc:sldMk cId="0" sldId="265"/>
            <ac:spMk id="5" creationId="{5EB9F987-994C-4683-421D-D5F882A8C0BC}"/>
          </ac:spMkLst>
        </pc:spChg>
        <pc:spChg chg="add del mod">
          <ac:chgData name="Afreen Saheer" userId="21ea06acc37f17b1" providerId="LiveId" clId="{52803257-9141-4A8F-B89B-D7131E406500}" dt="2024-01-30T08:37:59.144" v="159" actId="478"/>
          <ac:spMkLst>
            <pc:docMk/>
            <pc:sldMk cId="0" sldId="265"/>
            <ac:spMk id="7" creationId="{7395E2B1-1D18-72E0-4B9B-D0997C60680F}"/>
          </ac:spMkLst>
        </pc:spChg>
        <pc:spChg chg="add del mod">
          <ac:chgData name="Afreen Saheer" userId="21ea06acc37f17b1" providerId="LiveId" clId="{52803257-9141-4A8F-B89B-D7131E406500}" dt="2024-01-30T08:37:59.144" v="159" actId="478"/>
          <ac:spMkLst>
            <pc:docMk/>
            <pc:sldMk cId="0" sldId="265"/>
            <ac:spMk id="9" creationId="{389B1E57-95AD-D664-D30B-A0108C4EAA8D}"/>
          </ac:spMkLst>
        </pc:spChg>
        <pc:spChg chg="add del mod">
          <ac:chgData name="Afreen Saheer" userId="21ea06acc37f17b1" providerId="LiveId" clId="{52803257-9141-4A8F-B89B-D7131E406500}" dt="2024-01-30T08:37:59.144" v="159" actId="478"/>
          <ac:spMkLst>
            <pc:docMk/>
            <pc:sldMk cId="0" sldId="265"/>
            <ac:spMk id="11" creationId="{57C869E3-B1C2-51C6-F96D-711752A39A6C}"/>
          </ac:spMkLst>
        </pc:spChg>
        <pc:spChg chg="add del mod">
          <ac:chgData name="Afreen Saheer" userId="21ea06acc37f17b1" providerId="LiveId" clId="{52803257-9141-4A8F-B89B-D7131E406500}" dt="2024-01-30T08:37:59.144" v="159" actId="478"/>
          <ac:spMkLst>
            <pc:docMk/>
            <pc:sldMk cId="0" sldId="265"/>
            <ac:spMk id="13" creationId="{91583549-9780-FBB1-B1A4-8B3504F951B5}"/>
          </ac:spMkLst>
        </pc:spChg>
        <pc:spChg chg="add del mod">
          <ac:chgData name="Afreen Saheer" userId="21ea06acc37f17b1" providerId="LiveId" clId="{52803257-9141-4A8F-B89B-D7131E406500}" dt="2024-01-30T08:37:59.144" v="159" actId="478"/>
          <ac:spMkLst>
            <pc:docMk/>
            <pc:sldMk cId="0" sldId="265"/>
            <ac:spMk id="15" creationId="{38B7BB10-0E63-46F2-82B2-E27DF6B663AB}"/>
          </ac:spMkLst>
        </pc:spChg>
        <pc:spChg chg="add del mod">
          <ac:chgData name="Afreen Saheer" userId="21ea06acc37f17b1" providerId="LiveId" clId="{52803257-9141-4A8F-B89B-D7131E406500}" dt="2024-01-30T08:37:59.144" v="159" actId="478"/>
          <ac:spMkLst>
            <pc:docMk/>
            <pc:sldMk cId="0" sldId="265"/>
            <ac:spMk id="17" creationId="{819C2A4F-993B-374F-B87D-889D78270AAC}"/>
          </ac:spMkLst>
        </pc:spChg>
        <pc:spChg chg="add del mod">
          <ac:chgData name="Afreen Saheer" userId="21ea06acc37f17b1" providerId="LiveId" clId="{52803257-9141-4A8F-B89B-D7131E406500}" dt="2024-01-30T08:37:59.144" v="159" actId="478"/>
          <ac:spMkLst>
            <pc:docMk/>
            <pc:sldMk cId="0" sldId="265"/>
            <ac:spMk id="19" creationId="{FCE5FAAE-D9A6-F91A-47FA-875FC90B7BB4}"/>
          </ac:spMkLst>
        </pc:spChg>
        <pc:spChg chg="del">
          <ac:chgData name="Afreen Saheer" userId="21ea06acc37f17b1" providerId="LiveId" clId="{52803257-9141-4A8F-B89B-D7131E406500}" dt="2024-01-30T08:37:56.321" v="158" actId="478"/>
          <ac:spMkLst>
            <pc:docMk/>
            <pc:sldMk cId="0" sldId="265"/>
            <ac:spMk id="872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7:56.321" v="158" actId="478"/>
          <ac:spMkLst>
            <pc:docMk/>
            <pc:sldMk cId="0" sldId="265"/>
            <ac:spMk id="873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7:56.321" v="158" actId="478"/>
          <ac:spMkLst>
            <pc:docMk/>
            <pc:sldMk cId="0" sldId="265"/>
            <ac:spMk id="874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7:56.321" v="158" actId="478"/>
          <ac:spMkLst>
            <pc:docMk/>
            <pc:sldMk cId="0" sldId="265"/>
            <ac:spMk id="875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7:56.321" v="158" actId="478"/>
          <ac:spMkLst>
            <pc:docMk/>
            <pc:sldMk cId="0" sldId="265"/>
            <ac:spMk id="876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7:56.321" v="158" actId="478"/>
          <ac:spMkLst>
            <pc:docMk/>
            <pc:sldMk cId="0" sldId="265"/>
            <ac:spMk id="877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7:56.321" v="158" actId="478"/>
          <ac:spMkLst>
            <pc:docMk/>
            <pc:sldMk cId="0" sldId="265"/>
            <ac:spMk id="878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7:56.321" v="158" actId="478"/>
          <ac:spMkLst>
            <pc:docMk/>
            <pc:sldMk cId="0" sldId="265"/>
            <ac:spMk id="879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7:56.321" v="158" actId="478"/>
          <ac:spMkLst>
            <pc:docMk/>
            <pc:sldMk cId="0" sldId="265"/>
            <ac:spMk id="880" creationId="{00000000-0000-0000-0000-000000000000}"/>
          </ac:spMkLst>
        </pc:spChg>
        <pc:grpChg chg="del">
          <ac:chgData name="Afreen Saheer" userId="21ea06acc37f17b1" providerId="LiveId" clId="{52803257-9141-4A8F-B89B-D7131E406500}" dt="2024-01-30T08:37:56.321" v="158" actId="478"/>
          <ac:grpSpMkLst>
            <pc:docMk/>
            <pc:sldMk cId="0" sldId="265"/>
            <ac:grpSpMk id="881" creationId="{00000000-0000-0000-0000-000000000000}"/>
          </ac:grpSpMkLst>
        </pc:grpChg>
        <pc:grpChg chg="del">
          <ac:chgData name="Afreen Saheer" userId="21ea06acc37f17b1" providerId="LiveId" clId="{52803257-9141-4A8F-B89B-D7131E406500}" dt="2024-01-30T08:37:56.321" v="158" actId="478"/>
          <ac:grpSpMkLst>
            <pc:docMk/>
            <pc:sldMk cId="0" sldId="265"/>
            <ac:grpSpMk id="886" creationId="{00000000-0000-0000-0000-000000000000}"/>
          </ac:grpSpMkLst>
        </pc:grpChg>
        <pc:grpChg chg="del">
          <ac:chgData name="Afreen Saheer" userId="21ea06acc37f17b1" providerId="LiveId" clId="{52803257-9141-4A8F-B89B-D7131E406500}" dt="2024-01-30T08:37:56.321" v="158" actId="478"/>
          <ac:grpSpMkLst>
            <pc:docMk/>
            <pc:sldMk cId="0" sldId="265"/>
            <ac:grpSpMk id="906" creationId="{00000000-0000-0000-0000-000000000000}"/>
          </ac:grpSpMkLst>
        </pc:grpChg>
        <pc:grpChg chg="del">
          <ac:chgData name="Afreen Saheer" userId="21ea06acc37f17b1" providerId="LiveId" clId="{52803257-9141-4A8F-B89B-D7131E406500}" dt="2024-01-30T08:37:56.321" v="158" actId="478"/>
          <ac:grpSpMkLst>
            <pc:docMk/>
            <pc:sldMk cId="0" sldId="265"/>
            <ac:grpSpMk id="911" creationId="{00000000-0000-0000-0000-000000000000}"/>
          </ac:grpSpMkLst>
        </pc:grpChg>
        <pc:picChg chg="add mod">
          <ac:chgData name="Afreen Saheer" userId="21ea06acc37f17b1" providerId="LiveId" clId="{52803257-9141-4A8F-B89B-D7131E406500}" dt="2024-01-30T08:54:11.967" v="246" actId="1036"/>
          <ac:picMkLst>
            <pc:docMk/>
            <pc:sldMk cId="0" sldId="265"/>
            <ac:picMk id="21" creationId="{FED4951E-0ADF-EA1A-A5CC-88AEA169133B}"/>
          </ac:picMkLst>
        </pc:picChg>
      </pc:sldChg>
      <pc:sldChg chg="addSp delSp modSp mod">
        <pc:chgData name="Afreen Saheer" userId="21ea06acc37f17b1" providerId="LiveId" clId="{52803257-9141-4A8F-B89B-D7131E406500}" dt="2024-01-30T08:54:20.374" v="248" actId="1076"/>
        <pc:sldMkLst>
          <pc:docMk/>
          <pc:sldMk cId="0" sldId="266"/>
        </pc:sldMkLst>
        <pc:spChg chg="add del mod">
          <ac:chgData name="Afreen Saheer" userId="21ea06acc37f17b1" providerId="LiveId" clId="{52803257-9141-4A8F-B89B-D7131E406500}" dt="2024-01-30T08:39:29.373" v="172" actId="478"/>
          <ac:spMkLst>
            <pc:docMk/>
            <pc:sldMk cId="0" sldId="266"/>
            <ac:spMk id="3" creationId="{8BFE4F3A-B3F8-7C49-3DBD-F96C7BA82288}"/>
          </ac:spMkLst>
        </pc:spChg>
        <pc:spChg chg="add del mod">
          <ac:chgData name="Afreen Saheer" userId="21ea06acc37f17b1" providerId="LiveId" clId="{52803257-9141-4A8F-B89B-D7131E406500}" dt="2024-01-30T08:39:15.752" v="168" actId="478"/>
          <ac:spMkLst>
            <pc:docMk/>
            <pc:sldMk cId="0" sldId="266"/>
            <ac:spMk id="5" creationId="{C847F67A-B547-3B94-2875-F7B8E42F4EC8}"/>
          </ac:spMkLst>
        </pc:spChg>
        <pc:spChg chg="add del mod">
          <ac:chgData name="Afreen Saheer" userId="21ea06acc37f17b1" providerId="LiveId" clId="{52803257-9141-4A8F-B89B-D7131E406500}" dt="2024-01-30T08:39:15.752" v="168" actId="478"/>
          <ac:spMkLst>
            <pc:docMk/>
            <pc:sldMk cId="0" sldId="266"/>
            <ac:spMk id="7" creationId="{B5198A31-34CA-F0E7-E205-416D109CCB61}"/>
          </ac:spMkLst>
        </pc:spChg>
        <pc:spChg chg="add del mod">
          <ac:chgData name="Afreen Saheer" userId="21ea06acc37f17b1" providerId="LiveId" clId="{52803257-9141-4A8F-B89B-D7131E406500}" dt="2024-01-30T08:39:11.640" v="167" actId="478"/>
          <ac:spMkLst>
            <pc:docMk/>
            <pc:sldMk cId="0" sldId="266"/>
            <ac:spMk id="9" creationId="{B5A8CA40-ADC0-009B-E1D8-D14800D4FDAE}"/>
          </ac:spMkLst>
        </pc:spChg>
        <pc:spChg chg="add del mod">
          <ac:chgData name="Afreen Saheer" userId="21ea06acc37f17b1" providerId="LiveId" clId="{52803257-9141-4A8F-B89B-D7131E406500}" dt="2024-01-30T08:39:11.640" v="167" actId="478"/>
          <ac:spMkLst>
            <pc:docMk/>
            <pc:sldMk cId="0" sldId="266"/>
            <ac:spMk id="11" creationId="{12BAAF2E-F00C-3AEF-97A1-9AC17867EC8D}"/>
          </ac:spMkLst>
        </pc:spChg>
        <pc:spChg chg="add del mod">
          <ac:chgData name="Afreen Saheer" userId="21ea06acc37f17b1" providerId="LiveId" clId="{52803257-9141-4A8F-B89B-D7131E406500}" dt="2024-01-30T08:39:20.207" v="169" actId="478"/>
          <ac:spMkLst>
            <pc:docMk/>
            <pc:sldMk cId="0" sldId="266"/>
            <ac:spMk id="13" creationId="{292E454F-E7AC-32CB-D70B-06861CC0D7B1}"/>
          </ac:spMkLst>
        </pc:spChg>
        <pc:spChg chg="add del mod">
          <ac:chgData name="Afreen Saheer" userId="21ea06acc37f17b1" providerId="LiveId" clId="{52803257-9141-4A8F-B89B-D7131E406500}" dt="2024-01-30T08:39:11.640" v="167" actId="478"/>
          <ac:spMkLst>
            <pc:docMk/>
            <pc:sldMk cId="0" sldId="266"/>
            <ac:spMk id="15" creationId="{DCB3A8B0-16DC-50B0-5C17-CCAB85E99E03}"/>
          </ac:spMkLst>
        </pc:spChg>
        <pc:spChg chg="add del mod">
          <ac:chgData name="Afreen Saheer" userId="21ea06acc37f17b1" providerId="LiveId" clId="{52803257-9141-4A8F-B89B-D7131E406500}" dt="2024-01-30T08:39:11.640" v="167" actId="478"/>
          <ac:spMkLst>
            <pc:docMk/>
            <pc:sldMk cId="0" sldId="266"/>
            <ac:spMk id="17" creationId="{C1EC916D-13C1-CF03-0D6D-7EE937767175}"/>
          </ac:spMkLst>
        </pc:spChg>
        <pc:spChg chg="add del mod">
          <ac:chgData name="Afreen Saheer" userId="21ea06acc37f17b1" providerId="LiveId" clId="{52803257-9141-4A8F-B89B-D7131E406500}" dt="2024-01-30T08:39:11.640" v="167" actId="478"/>
          <ac:spMkLst>
            <pc:docMk/>
            <pc:sldMk cId="0" sldId="266"/>
            <ac:spMk id="19" creationId="{D977FB7C-54CA-7B27-1E7A-F3AC0E0499EE}"/>
          </ac:spMkLst>
        </pc:spChg>
        <pc:spChg chg="add del mod">
          <ac:chgData name="Afreen Saheer" userId="21ea06acc37f17b1" providerId="LiveId" clId="{52803257-9141-4A8F-B89B-D7131E406500}" dt="2024-01-30T08:39:11.640" v="167" actId="478"/>
          <ac:spMkLst>
            <pc:docMk/>
            <pc:sldMk cId="0" sldId="266"/>
            <ac:spMk id="21" creationId="{4370D898-235B-C8A1-7AF3-167932CDB94B}"/>
          </ac:spMkLst>
        </pc:spChg>
        <pc:spChg chg="add del mod">
          <ac:chgData name="Afreen Saheer" userId="21ea06acc37f17b1" providerId="LiveId" clId="{52803257-9141-4A8F-B89B-D7131E406500}" dt="2024-01-30T08:39:20.207" v="169" actId="478"/>
          <ac:spMkLst>
            <pc:docMk/>
            <pc:sldMk cId="0" sldId="266"/>
            <ac:spMk id="23" creationId="{D5DC07DD-28CA-5F3F-74CB-84F5397D4245}"/>
          </ac:spMkLst>
        </pc:spChg>
        <pc:spChg chg="add del mod">
          <ac:chgData name="Afreen Saheer" userId="21ea06acc37f17b1" providerId="LiveId" clId="{52803257-9141-4A8F-B89B-D7131E406500}" dt="2024-01-30T08:39:23.504" v="170" actId="478"/>
          <ac:spMkLst>
            <pc:docMk/>
            <pc:sldMk cId="0" sldId="266"/>
            <ac:spMk id="25" creationId="{DB2E49FD-31FB-C2E0-A4C6-5876E81253DE}"/>
          </ac:spMkLst>
        </pc:spChg>
        <pc:spChg chg="add del mod">
          <ac:chgData name="Afreen Saheer" userId="21ea06acc37f17b1" providerId="LiveId" clId="{52803257-9141-4A8F-B89B-D7131E406500}" dt="2024-01-30T08:39:25.849" v="171" actId="478"/>
          <ac:spMkLst>
            <pc:docMk/>
            <pc:sldMk cId="0" sldId="266"/>
            <ac:spMk id="27" creationId="{74572254-599F-54AE-9D4C-7E0FA745626C}"/>
          </ac:spMkLst>
        </pc:spChg>
        <pc:spChg chg="del">
          <ac:chgData name="Afreen Saheer" userId="21ea06acc37f17b1" providerId="LiveId" clId="{52803257-9141-4A8F-B89B-D7131E406500}" dt="2024-01-30T08:39:06.640" v="166" actId="478"/>
          <ac:spMkLst>
            <pc:docMk/>
            <pc:sldMk cId="0" sldId="266"/>
            <ac:spMk id="919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9:06.640" v="166" actId="478"/>
          <ac:spMkLst>
            <pc:docMk/>
            <pc:sldMk cId="0" sldId="266"/>
            <ac:spMk id="920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9:06.640" v="166" actId="478"/>
          <ac:spMkLst>
            <pc:docMk/>
            <pc:sldMk cId="0" sldId="266"/>
            <ac:spMk id="921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9:06.640" v="166" actId="478"/>
          <ac:spMkLst>
            <pc:docMk/>
            <pc:sldMk cId="0" sldId="266"/>
            <ac:spMk id="922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9:06.640" v="166" actId="478"/>
          <ac:spMkLst>
            <pc:docMk/>
            <pc:sldMk cId="0" sldId="266"/>
            <ac:spMk id="923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9:06.640" v="166" actId="478"/>
          <ac:spMkLst>
            <pc:docMk/>
            <pc:sldMk cId="0" sldId="266"/>
            <ac:spMk id="924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9:06.640" v="166" actId="478"/>
          <ac:spMkLst>
            <pc:docMk/>
            <pc:sldMk cId="0" sldId="266"/>
            <ac:spMk id="925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9:06.640" v="166" actId="478"/>
          <ac:spMkLst>
            <pc:docMk/>
            <pc:sldMk cId="0" sldId="266"/>
            <ac:spMk id="926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9:20.207" v="169" actId="478"/>
          <ac:spMkLst>
            <pc:docMk/>
            <pc:sldMk cId="0" sldId="266"/>
            <ac:spMk id="927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9:06.640" v="166" actId="478"/>
          <ac:spMkLst>
            <pc:docMk/>
            <pc:sldMk cId="0" sldId="266"/>
            <ac:spMk id="928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9:11.640" v="167" actId="478"/>
          <ac:spMkLst>
            <pc:docMk/>
            <pc:sldMk cId="0" sldId="266"/>
            <ac:spMk id="929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9:06.640" v="166" actId="478"/>
          <ac:spMkLst>
            <pc:docMk/>
            <pc:sldMk cId="0" sldId="266"/>
            <ac:spMk id="930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39:11.640" v="167" actId="478"/>
          <ac:spMkLst>
            <pc:docMk/>
            <pc:sldMk cId="0" sldId="266"/>
            <ac:spMk id="931" creationId="{00000000-0000-0000-0000-000000000000}"/>
          </ac:spMkLst>
        </pc:spChg>
        <pc:grpChg chg="del">
          <ac:chgData name="Afreen Saheer" userId="21ea06acc37f17b1" providerId="LiveId" clId="{52803257-9141-4A8F-B89B-D7131E406500}" dt="2024-01-30T08:39:23.504" v="170" actId="478"/>
          <ac:grpSpMkLst>
            <pc:docMk/>
            <pc:sldMk cId="0" sldId="266"/>
            <ac:grpSpMk id="932" creationId="{00000000-0000-0000-0000-000000000000}"/>
          </ac:grpSpMkLst>
        </pc:grpChg>
        <pc:picChg chg="add mod">
          <ac:chgData name="Afreen Saheer" userId="21ea06acc37f17b1" providerId="LiveId" clId="{52803257-9141-4A8F-B89B-D7131E406500}" dt="2024-01-30T08:54:20.374" v="248" actId="1076"/>
          <ac:picMkLst>
            <pc:docMk/>
            <pc:sldMk cId="0" sldId="266"/>
            <ac:picMk id="29" creationId="{C203EBD5-05F6-6BCE-0704-76F65DBABFBA}"/>
          </ac:picMkLst>
        </pc:picChg>
      </pc:sldChg>
      <pc:sldChg chg="addSp delSp modSp mod">
        <pc:chgData name="Afreen Saheer" userId="21ea06acc37f17b1" providerId="LiveId" clId="{52803257-9141-4A8F-B89B-D7131E406500}" dt="2024-01-30T08:54:23.574" v="249" actId="1076"/>
        <pc:sldMkLst>
          <pc:docMk/>
          <pc:sldMk cId="0" sldId="267"/>
        </pc:sldMkLst>
        <pc:spChg chg="add del mod">
          <ac:chgData name="Afreen Saheer" userId="21ea06acc37f17b1" providerId="LiveId" clId="{52803257-9141-4A8F-B89B-D7131E406500}" dt="2024-01-30T08:40:43.502" v="177" actId="478"/>
          <ac:spMkLst>
            <pc:docMk/>
            <pc:sldMk cId="0" sldId="267"/>
            <ac:spMk id="3" creationId="{055E2B35-36F9-DD87-8CA5-7BE174BD9427}"/>
          </ac:spMkLst>
        </pc:spChg>
        <pc:spChg chg="del">
          <ac:chgData name="Afreen Saheer" userId="21ea06acc37f17b1" providerId="LiveId" clId="{52803257-9141-4A8F-B89B-D7131E406500}" dt="2024-01-30T08:40:42.003" v="176" actId="478"/>
          <ac:spMkLst>
            <pc:docMk/>
            <pc:sldMk cId="0" sldId="267"/>
            <ac:spMk id="942" creationId="{00000000-0000-0000-0000-000000000000}"/>
          </ac:spMkLst>
        </pc:spChg>
        <pc:picChg chg="add mod">
          <ac:chgData name="Afreen Saheer" userId="21ea06acc37f17b1" providerId="LiveId" clId="{52803257-9141-4A8F-B89B-D7131E406500}" dt="2024-01-30T08:54:23.574" v="249" actId="1076"/>
          <ac:picMkLst>
            <pc:docMk/>
            <pc:sldMk cId="0" sldId="267"/>
            <ac:picMk id="5" creationId="{D30DC821-F0DA-58AF-3211-B147B6CC8C3C}"/>
          </ac:picMkLst>
        </pc:picChg>
      </pc:sldChg>
      <pc:sldChg chg="addSp delSp modSp mod">
        <pc:chgData name="Afreen Saheer" userId="21ea06acc37f17b1" providerId="LiveId" clId="{52803257-9141-4A8F-B89B-D7131E406500}" dt="2024-01-30T08:54:26.094" v="250" actId="1076"/>
        <pc:sldMkLst>
          <pc:docMk/>
          <pc:sldMk cId="0" sldId="268"/>
        </pc:sldMkLst>
        <pc:spChg chg="add del mod">
          <ac:chgData name="Afreen Saheer" userId="21ea06acc37f17b1" providerId="LiveId" clId="{52803257-9141-4A8F-B89B-D7131E406500}" dt="2024-01-30T08:40:49.705" v="179" actId="478"/>
          <ac:spMkLst>
            <pc:docMk/>
            <pc:sldMk cId="0" sldId="268"/>
            <ac:spMk id="3" creationId="{F7E534CC-CF49-5437-BAA5-29618D8DA008}"/>
          </ac:spMkLst>
        </pc:spChg>
        <pc:spChg chg="add del mod">
          <ac:chgData name="Afreen Saheer" userId="21ea06acc37f17b1" providerId="LiveId" clId="{52803257-9141-4A8F-B89B-D7131E406500}" dt="2024-01-30T08:40:51.955" v="180" actId="478"/>
          <ac:spMkLst>
            <pc:docMk/>
            <pc:sldMk cId="0" sldId="268"/>
            <ac:spMk id="5" creationId="{93CDD5E4-48C4-254F-05EE-E25C6C45ACFE}"/>
          </ac:spMkLst>
        </pc:spChg>
        <pc:spChg chg="del">
          <ac:chgData name="Afreen Saheer" userId="21ea06acc37f17b1" providerId="LiveId" clId="{52803257-9141-4A8F-B89B-D7131E406500}" dt="2024-01-30T08:40:49.705" v="179" actId="478"/>
          <ac:spMkLst>
            <pc:docMk/>
            <pc:sldMk cId="0" sldId="268"/>
            <ac:spMk id="964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40:47.162" v="178" actId="478"/>
          <ac:spMkLst>
            <pc:docMk/>
            <pc:sldMk cId="0" sldId="268"/>
            <ac:spMk id="965" creationId="{00000000-0000-0000-0000-000000000000}"/>
          </ac:spMkLst>
        </pc:spChg>
        <pc:picChg chg="add mod">
          <ac:chgData name="Afreen Saheer" userId="21ea06acc37f17b1" providerId="LiveId" clId="{52803257-9141-4A8F-B89B-D7131E406500}" dt="2024-01-30T08:54:26.094" v="250" actId="1076"/>
          <ac:picMkLst>
            <pc:docMk/>
            <pc:sldMk cId="0" sldId="268"/>
            <ac:picMk id="7" creationId="{9083B9C0-1C43-93B1-722E-78CB6B690131}"/>
          </ac:picMkLst>
        </pc:picChg>
      </pc:sldChg>
      <pc:sldChg chg="del">
        <pc:chgData name="Afreen Saheer" userId="21ea06acc37f17b1" providerId="LiveId" clId="{52803257-9141-4A8F-B89B-D7131E406500}" dt="2024-01-30T08:09:43.384" v="6" actId="47"/>
        <pc:sldMkLst>
          <pc:docMk/>
          <pc:sldMk cId="0" sldId="269"/>
        </pc:sldMkLst>
      </pc:sldChg>
      <pc:sldChg chg="del">
        <pc:chgData name="Afreen Saheer" userId="21ea06acc37f17b1" providerId="LiveId" clId="{52803257-9141-4A8F-B89B-D7131E406500}" dt="2024-01-30T08:09:43.706" v="7" actId="47"/>
        <pc:sldMkLst>
          <pc:docMk/>
          <pc:sldMk cId="0" sldId="270"/>
        </pc:sldMkLst>
      </pc:sldChg>
      <pc:sldChg chg="addSp delSp modSp mod">
        <pc:chgData name="Afreen Saheer" userId="21ea06acc37f17b1" providerId="LiveId" clId="{52803257-9141-4A8F-B89B-D7131E406500}" dt="2024-01-30T08:54:29.297" v="251" actId="1076"/>
        <pc:sldMkLst>
          <pc:docMk/>
          <pc:sldMk cId="0" sldId="271"/>
        </pc:sldMkLst>
        <pc:spChg chg="add del mod">
          <ac:chgData name="Afreen Saheer" userId="21ea06acc37f17b1" providerId="LiveId" clId="{52803257-9141-4A8F-B89B-D7131E406500}" dt="2024-01-30T08:40:58.513" v="182" actId="478"/>
          <ac:spMkLst>
            <pc:docMk/>
            <pc:sldMk cId="0" sldId="271"/>
            <ac:spMk id="3" creationId="{F240CF0A-1841-3B8D-AB31-3EA451E20101}"/>
          </ac:spMkLst>
        </pc:spChg>
        <pc:spChg chg="add del mod">
          <ac:chgData name="Afreen Saheer" userId="21ea06acc37f17b1" providerId="LiveId" clId="{52803257-9141-4A8F-B89B-D7131E406500}" dt="2024-01-30T08:40:58.513" v="182" actId="478"/>
          <ac:spMkLst>
            <pc:docMk/>
            <pc:sldMk cId="0" sldId="271"/>
            <ac:spMk id="5" creationId="{39CE580F-D07C-0AE4-DC93-3F96C9882379}"/>
          </ac:spMkLst>
        </pc:spChg>
        <pc:spChg chg="del">
          <ac:chgData name="Afreen Saheer" userId="21ea06acc37f17b1" providerId="LiveId" clId="{52803257-9141-4A8F-B89B-D7131E406500}" dt="2024-01-30T08:40:55.832" v="181" actId="478"/>
          <ac:spMkLst>
            <pc:docMk/>
            <pc:sldMk cId="0" sldId="271"/>
            <ac:spMk id="1011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40:55.832" v="181" actId="478"/>
          <ac:spMkLst>
            <pc:docMk/>
            <pc:sldMk cId="0" sldId="271"/>
            <ac:spMk id="1012" creationId="{00000000-0000-0000-0000-000000000000}"/>
          </ac:spMkLst>
        </pc:spChg>
        <pc:picChg chg="add mod">
          <ac:chgData name="Afreen Saheer" userId="21ea06acc37f17b1" providerId="LiveId" clId="{52803257-9141-4A8F-B89B-D7131E406500}" dt="2024-01-30T08:54:29.297" v="251" actId="1076"/>
          <ac:picMkLst>
            <pc:docMk/>
            <pc:sldMk cId="0" sldId="271"/>
            <ac:picMk id="7" creationId="{3D7C04E9-82F8-AA14-F1C4-E8FF21469C53}"/>
          </ac:picMkLst>
        </pc:picChg>
      </pc:sldChg>
      <pc:sldChg chg="del">
        <pc:chgData name="Afreen Saheer" userId="21ea06acc37f17b1" providerId="LiveId" clId="{52803257-9141-4A8F-B89B-D7131E406500}" dt="2024-01-30T08:09:45.250" v="8" actId="47"/>
        <pc:sldMkLst>
          <pc:docMk/>
          <pc:sldMk cId="0" sldId="272"/>
        </pc:sldMkLst>
      </pc:sldChg>
      <pc:sldChg chg="del">
        <pc:chgData name="Afreen Saheer" userId="21ea06acc37f17b1" providerId="LiveId" clId="{52803257-9141-4A8F-B89B-D7131E406500}" dt="2024-01-30T08:09:45.774" v="9" actId="47"/>
        <pc:sldMkLst>
          <pc:docMk/>
          <pc:sldMk cId="0" sldId="273"/>
        </pc:sldMkLst>
      </pc:sldChg>
      <pc:sldChg chg="del">
        <pc:chgData name="Afreen Saheer" userId="21ea06acc37f17b1" providerId="LiveId" clId="{52803257-9141-4A8F-B89B-D7131E406500}" dt="2024-01-30T08:09:46.229" v="10" actId="47"/>
        <pc:sldMkLst>
          <pc:docMk/>
          <pc:sldMk cId="0" sldId="274"/>
        </pc:sldMkLst>
      </pc:sldChg>
      <pc:sldChg chg="addSp delSp modSp mod">
        <pc:chgData name="Afreen Saheer" userId="21ea06acc37f17b1" providerId="LiveId" clId="{52803257-9141-4A8F-B89B-D7131E406500}" dt="2024-01-30T08:54:32.450" v="252" actId="1076"/>
        <pc:sldMkLst>
          <pc:docMk/>
          <pc:sldMk cId="0" sldId="275"/>
        </pc:sldMkLst>
        <pc:spChg chg="add del mod">
          <ac:chgData name="Afreen Saheer" userId="21ea06acc37f17b1" providerId="LiveId" clId="{52803257-9141-4A8F-B89B-D7131E406500}" dt="2024-01-30T08:41:06.801" v="184" actId="478"/>
          <ac:spMkLst>
            <pc:docMk/>
            <pc:sldMk cId="0" sldId="275"/>
            <ac:spMk id="3" creationId="{EDBDE5A8-2417-2099-FC54-B060D1D5DDC3}"/>
          </ac:spMkLst>
        </pc:spChg>
        <pc:spChg chg="add del mod">
          <ac:chgData name="Afreen Saheer" userId="21ea06acc37f17b1" providerId="LiveId" clId="{52803257-9141-4A8F-B89B-D7131E406500}" dt="2024-01-30T08:41:06.801" v="184" actId="478"/>
          <ac:spMkLst>
            <pc:docMk/>
            <pc:sldMk cId="0" sldId="275"/>
            <ac:spMk id="5" creationId="{D9CA99C1-9FD7-DBCD-9F1E-39FEDFC7BFE4}"/>
          </ac:spMkLst>
        </pc:spChg>
        <pc:spChg chg="del">
          <ac:chgData name="Afreen Saheer" userId="21ea06acc37f17b1" providerId="LiveId" clId="{52803257-9141-4A8F-B89B-D7131E406500}" dt="2024-01-30T08:41:04.162" v="183" actId="478"/>
          <ac:spMkLst>
            <pc:docMk/>
            <pc:sldMk cId="0" sldId="275"/>
            <ac:spMk id="1092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41:04.162" v="183" actId="478"/>
          <ac:spMkLst>
            <pc:docMk/>
            <pc:sldMk cId="0" sldId="275"/>
            <ac:spMk id="1093" creationId="{00000000-0000-0000-0000-000000000000}"/>
          </ac:spMkLst>
        </pc:spChg>
        <pc:spChg chg="del">
          <ac:chgData name="Afreen Saheer" userId="21ea06acc37f17b1" providerId="LiveId" clId="{52803257-9141-4A8F-B89B-D7131E406500}" dt="2024-01-30T08:41:09.527" v="185" actId="478"/>
          <ac:spMkLst>
            <pc:docMk/>
            <pc:sldMk cId="0" sldId="275"/>
            <ac:spMk id="1094" creationId="{00000000-0000-0000-0000-000000000000}"/>
          </ac:spMkLst>
        </pc:spChg>
        <pc:picChg chg="add mod">
          <ac:chgData name="Afreen Saheer" userId="21ea06acc37f17b1" providerId="LiveId" clId="{52803257-9141-4A8F-B89B-D7131E406500}" dt="2024-01-30T08:54:32.450" v="252" actId="1076"/>
          <ac:picMkLst>
            <pc:docMk/>
            <pc:sldMk cId="0" sldId="275"/>
            <ac:picMk id="7" creationId="{1DE0F289-92E4-7564-8A92-B1ECDDEEB73E}"/>
          </ac:picMkLst>
        </pc:picChg>
        <pc:picChg chg="del">
          <ac:chgData name="Afreen Saheer" userId="21ea06acc37f17b1" providerId="LiveId" clId="{52803257-9141-4A8F-B89B-D7131E406500}" dt="2024-01-30T08:41:09.527" v="185" actId="478"/>
          <ac:picMkLst>
            <pc:docMk/>
            <pc:sldMk cId="0" sldId="275"/>
            <ac:picMk id="1095" creationId="{00000000-0000-0000-0000-000000000000}"/>
          </ac:picMkLst>
        </pc:picChg>
      </pc:sldChg>
      <pc:sldChg chg="addSp modSp add del mod">
        <pc:chgData name="Afreen Saheer" userId="21ea06acc37f17b1" providerId="LiveId" clId="{52803257-9141-4A8F-B89B-D7131E406500}" dt="2024-01-30T08:54:17.046" v="247" actId="1076"/>
        <pc:sldMkLst>
          <pc:docMk/>
          <pc:sldMk cId="2357848204" sldId="276"/>
        </pc:sldMkLst>
        <pc:picChg chg="add mod">
          <ac:chgData name="Afreen Saheer" userId="21ea06acc37f17b1" providerId="LiveId" clId="{52803257-9141-4A8F-B89B-D7131E406500}" dt="2024-01-30T08:54:17.046" v="247" actId="1076"/>
          <ac:picMkLst>
            <pc:docMk/>
            <pc:sldMk cId="2357848204" sldId="276"/>
            <ac:picMk id="4" creationId="{E0068392-5670-7BE5-42E6-6E8C11CDFAAE}"/>
          </ac:picMkLst>
        </pc:picChg>
        <pc:inkChg chg="add">
          <ac:chgData name="Afreen Saheer" userId="21ea06acc37f17b1" providerId="LiveId" clId="{52803257-9141-4A8F-B89B-D7131E406500}" dt="2024-01-30T08:38:54.046" v="163" actId="9405"/>
          <ac:inkMkLst>
            <pc:docMk/>
            <pc:sldMk cId="2357848204" sldId="276"/>
            <ac:inkMk id="2" creationId="{41E674C2-0D68-BA51-7F5C-AC418CDAC888}"/>
          </ac:inkMkLst>
        </pc:inkChg>
      </pc:sldChg>
      <pc:sldChg chg="addSp delSp modSp add mod ord">
        <pc:chgData name="Afreen Saheer" userId="21ea06acc37f17b1" providerId="LiveId" clId="{52803257-9141-4A8F-B89B-D7131E406500}" dt="2024-01-30T08:54:45.649" v="255" actId="1076"/>
        <pc:sldMkLst>
          <pc:docMk/>
          <pc:sldMk cId="3446894252" sldId="277"/>
        </pc:sldMkLst>
        <pc:picChg chg="add del">
          <ac:chgData name="Afreen Saheer" userId="21ea06acc37f17b1" providerId="LiveId" clId="{52803257-9141-4A8F-B89B-D7131E406500}" dt="2024-01-30T08:45:04.120" v="204" actId="478"/>
          <ac:picMkLst>
            <pc:docMk/>
            <pc:sldMk cId="3446894252" sldId="277"/>
            <ac:picMk id="4" creationId="{E0068392-5670-7BE5-42E6-6E8C11CDFAAE}"/>
          </ac:picMkLst>
        </pc:picChg>
        <pc:picChg chg="add mod">
          <ac:chgData name="Afreen Saheer" userId="21ea06acc37f17b1" providerId="LiveId" clId="{52803257-9141-4A8F-B89B-D7131E406500}" dt="2024-01-30T08:54:36.737" v="253" actId="1076"/>
          <ac:picMkLst>
            <pc:docMk/>
            <pc:sldMk cId="3446894252" sldId="277"/>
            <ac:picMk id="5" creationId="{4592576B-10AE-634F-0FDF-DCB2B60FA965}"/>
          </ac:picMkLst>
        </pc:picChg>
        <pc:picChg chg="add mod">
          <ac:chgData name="Afreen Saheer" userId="21ea06acc37f17b1" providerId="LiveId" clId="{52803257-9141-4A8F-B89B-D7131E406500}" dt="2024-01-30T08:54:45.649" v="255" actId="1076"/>
          <ac:picMkLst>
            <pc:docMk/>
            <pc:sldMk cId="3446894252" sldId="277"/>
            <ac:picMk id="6" creationId="{32F6B0BD-2BC7-0A78-553F-7B19C8D78EB0}"/>
          </ac:picMkLst>
        </pc:picChg>
        <pc:picChg chg="del">
          <ac:chgData name="Afreen Saheer" userId="21ea06acc37f17b1" providerId="LiveId" clId="{52803257-9141-4A8F-B89B-D7131E406500}" dt="2024-01-30T08:45:05.465" v="205" actId="478"/>
          <ac:picMkLst>
            <pc:docMk/>
            <pc:sldMk cId="3446894252" sldId="277"/>
            <ac:picMk id="21" creationId="{FED4951E-0ADF-EA1A-A5CC-88AEA169133B}"/>
          </ac:picMkLst>
        </pc:picChg>
      </pc:sldChg>
      <pc:sldChg chg="add del">
        <pc:chgData name="Afreen Saheer" userId="21ea06acc37f17b1" providerId="LiveId" clId="{52803257-9141-4A8F-B89B-D7131E406500}" dt="2024-01-30T08:39:01.508" v="165" actId="2696"/>
        <pc:sldMkLst>
          <pc:docMk/>
          <pc:sldMk cId="4263426433" sldId="277"/>
        </pc:sldMkLst>
      </pc:sldChg>
      <pc:sldChg chg="addSp delSp modSp add del mod ord">
        <pc:chgData name="Afreen Saheer" userId="21ea06acc37f17b1" providerId="LiveId" clId="{52803257-9141-4A8F-B89B-D7131E406500}" dt="2024-01-30T08:54:47.355" v="256" actId="47"/>
        <pc:sldMkLst>
          <pc:docMk/>
          <pc:sldMk cId="1480922952" sldId="278"/>
        </pc:sldMkLst>
        <pc:picChg chg="add mod">
          <ac:chgData name="Afreen Saheer" userId="21ea06acc37f17b1" providerId="LiveId" clId="{52803257-9141-4A8F-B89B-D7131E406500}" dt="2024-01-30T08:45:46.651" v="213" actId="1076"/>
          <ac:picMkLst>
            <pc:docMk/>
            <pc:sldMk cId="1480922952" sldId="278"/>
            <ac:picMk id="3" creationId="{7C464E35-331A-5CAF-08F5-07B073BE7768}"/>
          </ac:picMkLst>
        </pc:picChg>
        <pc:picChg chg="del">
          <ac:chgData name="Afreen Saheer" userId="21ea06acc37f17b1" providerId="LiveId" clId="{52803257-9141-4A8F-B89B-D7131E406500}" dt="2024-01-30T08:45:30.644" v="211" actId="478"/>
          <ac:picMkLst>
            <pc:docMk/>
            <pc:sldMk cId="1480922952" sldId="278"/>
            <ac:picMk id="5" creationId="{B6ED0FC0-833C-758A-C859-02D6B4EF060B}"/>
          </ac:picMkLst>
        </pc:picChg>
      </pc:sldChg>
      <pc:sldChg chg="addSp delSp modSp add del mod ord">
        <pc:chgData name="Afreen Saheer" userId="21ea06acc37f17b1" providerId="LiveId" clId="{52803257-9141-4A8F-B89B-D7131E406500}" dt="2024-01-30T08:54:50.517" v="257" actId="1076"/>
        <pc:sldMkLst>
          <pc:docMk/>
          <pc:sldMk cId="1783289466" sldId="279"/>
        </pc:sldMkLst>
        <pc:picChg chg="add mod">
          <ac:chgData name="Afreen Saheer" userId="21ea06acc37f17b1" providerId="LiveId" clId="{52803257-9141-4A8F-B89B-D7131E406500}" dt="2024-01-30T08:54:50.517" v="257" actId="1076"/>
          <ac:picMkLst>
            <pc:docMk/>
            <pc:sldMk cId="1783289466" sldId="279"/>
            <ac:picMk id="3" creationId="{D45D526D-E8C3-3ECA-E3FC-308C7895CA95}"/>
          </ac:picMkLst>
        </pc:picChg>
        <pc:picChg chg="del">
          <ac:chgData name="Afreen Saheer" userId="21ea06acc37f17b1" providerId="LiveId" clId="{52803257-9141-4A8F-B89B-D7131E406500}" dt="2024-01-30T08:45:56.819" v="219" actId="478"/>
          <ac:picMkLst>
            <pc:docMk/>
            <pc:sldMk cId="1783289466" sldId="279"/>
            <ac:picMk id="7" creationId="{3D7C04E9-82F8-AA14-F1C4-E8FF21469C53}"/>
          </ac:picMkLst>
        </pc:picChg>
      </pc:sldChg>
      <pc:sldChg chg="addSp delSp modSp add del mod ord">
        <pc:chgData name="Afreen Saheer" userId="21ea06acc37f17b1" providerId="LiveId" clId="{52803257-9141-4A8F-B89B-D7131E406500}" dt="2024-01-30T08:55:01.130" v="260" actId="1076"/>
        <pc:sldMkLst>
          <pc:docMk/>
          <pc:sldMk cId="1855212580" sldId="280"/>
        </pc:sldMkLst>
        <pc:picChg chg="add mod">
          <ac:chgData name="Afreen Saheer" userId="21ea06acc37f17b1" providerId="LiveId" clId="{52803257-9141-4A8F-B89B-D7131E406500}" dt="2024-01-30T08:55:01.130" v="260" actId="1076"/>
          <ac:picMkLst>
            <pc:docMk/>
            <pc:sldMk cId="1855212580" sldId="280"/>
            <ac:picMk id="3" creationId="{6E4D7097-8A94-991F-2E53-C5167D53019A}"/>
          </ac:picMkLst>
        </pc:picChg>
        <pc:picChg chg="del">
          <ac:chgData name="Afreen Saheer" userId="21ea06acc37f17b1" providerId="LiveId" clId="{52803257-9141-4A8F-B89B-D7131E406500}" dt="2024-01-30T08:46:47.418" v="224" actId="478"/>
          <ac:picMkLst>
            <pc:docMk/>
            <pc:sldMk cId="1855212580" sldId="280"/>
            <ac:picMk id="5" creationId="{D30DC821-F0DA-58AF-3211-B147B6CC8C3C}"/>
          </ac:picMkLst>
        </pc:picChg>
        <pc:picChg chg="add mod">
          <ac:chgData name="Afreen Saheer" userId="21ea06acc37f17b1" providerId="LiveId" clId="{52803257-9141-4A8F-B89B-D7131E406500}" dt="2024-01-30T08:54:59.314" v="259" actId="1076"/>
          <ac:picMkLst>
            <pc:docMk/>
            <pc:sldMk cId="1855212580" sldId="280"/>
            <ac:picMk id="6" creationId="{74AE946D-3AA9-F042-6B46-E766494F9F18}"/>
          </ac:picMkLst>
        </pc:picChg>
      </pc:sldChg>
      <pc:sldChg chg="addSp delSp modSp add del mod ord">
        <pc:chgData name="Afreen Saheer" userId="21ea06acc37f17b1" providerId="LiveId" clId="{52803257-9141-4A8F-B89B-D7131E406500}" dt="2024-01-30T08:47:59.956" v="236"/>
        <pc:sldMkLst>
          <pc:docMk/>
          <pc:sldMk cId="2381573353" sldId="281"/>
        </pc:sldMkLst>
        <pc:picChg chg="add mod">
          <ac:chgData name="Afreen Saheer" userId="21ea06acc37f17b1" providerId="LiveId" clId="{52803257-9141-4A8F-B89B-D7131E406500}" dt="2024-01-30T08:47:57.675" v="234" actId="1076"/>
          <ac:picMkLst>
            <pc:docMk/>
            <pc:sldMk cId="2381573353" sldId="281"/>
            <ac:picMk id="3" creationId="{D94D50B0-47BB-84C9-E327-BFA3E38EEF4D}"/>
          </ac:picMkLst>
        </pc:picChg>
        <pc:picChg chg="del">
          <ac:chgData name="Afreen Saheer" userId="21ea06acc37f17b1" providerId="LiveId" clId="{52803257-9141-4A8F-B89B-D7131E406500}" dt="2024-01-30T08:47:51.722" v="231" actId="478"/>
          <ac:picMkLst>
            <pc:docMk/>
            <pc:sldMk cId="2381573353" sldId="281"/>
            <ac:picMk id="5" creationId="{B6ED0FC0-833C-758A-C859-02D6B4EF060B}"/>
          </ac:picMkLst>
        </pc:picChg>
      </pc:sldChg>
      <pc:sldChg chg="addSp delSp modSp add del mod ord">
        <pc:chgData name="Afreen Saheer" userId="21ea06acc37f17b1" providerId="LiveId" clId="{52803257-9141-4A8F-B89B-D7131E406500}" dt="2024-01-30T08:59:48.449" v="380"/>
        <pc:sldMkLst>
          <pc:docMk/>
          <pc:sldMk cId="1085650553" sldId="282"/>
        </pc:sldMkLst>
        <pc:grpChg chg="mod">
          <ac:chgData name="Afreen Saheer" userId="21ea06acc37f17b1" providerId="LiveId" clId="{52803257-9141-4A8F-B89B-D7131E406500}" dt="2024-01-30T08:56:18.214" v="296"/>
          <ac:grpSpMkLst>
            <pc:docMk/>
            <pc:sldMk cId="1085650553" sldId="282"/>
            <ac:grpSpMk id="17" creationId="{FF3DF1B4-5CD4-DE6F-B22B-4A718FB4F023}"/>
          </ac:grpSpMkLst>
        </pc:grpChg>
        <pc:grpChg chg="mod">
          <ac:chgData name="Afreen Saheer" userId="21ea06acc37f17b1" providerId="LiveId" clId="{52803257-9141-4A8F-B89B-D7131E406500}" dt="2024-01-30T08:56:22.165" v="301"/>
          <ac:grpSpMkLst>
            <pc:docMk/>
            <pc:sldMk cId="1085650553" sldId="282"/>
            <ac:grpSpMk id="22" creationId="{E65B1B08-8F8D-21B5-3784-59C122DC71E7}"/>
          </ac:grpSpMkLst>
        </pc:grpChg>
        <pc:grpChg chg="mod">
          <ac:chgData name="Afreen Saheer" userId="21ea06acc37f17b1" providerId="LiveId" clId="{52803257-9141-4A8F-B89B-D7131E406500}" dt="2024-01-30T08:59:48.449" v="380"/>
          <ac:grpSpMkLst>
            <pc:docMk/>
            <pc:sldMk cId="1085650553" sldId="282"/>
            <ac:grpSpMk id="28" creationId="{56EC40FA-5086-05CD-C77D-696A4FF8D1E3}"/>
          </ac:grpSpMkLst>
        </pc:grpChg>
        <pc:picChg chg="del">
          <ac:chgData name="Afreen Saheer" userId="21ea06acc37f17b1" providerId="LiveId" clId="{52803257-9141-4A8F-B89B-D7131E406500}" dt="2024-01-30T08:55:21.933" v="264" actId="478"/>
          <ac:picMkLst>
            <pc:docMk/>
            <pc:sldMk cId="1085650553" sldId="282"/>
            <ac:picMk id="3" creationId="{D45D526D-E8C3-3ECA-E3FC-308C7895CA95}"/>
          </ac:picMkLst>
        </pc:picChg>
        <pc:picChg chg="add mod">
          <ac:chgData name="Afreen Saheer" userId="21ea06acc37f17b1" providerId="LiveId" clId="{52803257-9141-4A8F-B89B-D7131E406500}" dt="2024-01-30T08:55:53.357" v="282" actId="1076"/>
          <ac:picMkLst>
            <pc:docMk/>
            <pc:sldMk cId="1085650553" sldId="282"/>
            <ac:picMk id="4" creationId="{E26BCB03-5B72-6D2C-25E4-F0421E3C02E2}"/>
          </ac:picMkLst>
        </pc:picChg>
        <pc:picChg chg="add mod">
          <ac:chgData name="Afreen Saheer" userId="21ea06acc37f17b1" providerId="LiveId" clId="{52803257-9141-4A8F-B89B-D7131E406500}" dt="2024-01-30T08:55:53.357" v="282" actId="1076"/>
          <ac:picMkLst>
            <pc:docMk/>
            <pc:sldMk cId="1085650553" sldId="282"/>
            <ac:picMk id="5" creationId="{6004C7D0-EFF1-F255-8D46-51C01F62C7BF}"/>
          </ac:picMkLst>
        </pc:picChg>
        <pc:picChg chg="add mod">
          <ac:chgData name="Afreen Saheer" userId="21ea06acc37f17b1" providerId="LiveId" clId="{52803257-9141-4A8F-B89B-D7131E406500}" dt="2024-01-30T08:55:53.357" v="282" actId="1076"/>
          <ac:picMkLst>
            <pc:docMk/>
            <pc:sldMk cId="1085650553" sldId="282"/>
            <ac:picMk id="6" creationId="{D98CBA0A-56F6-451C-7D36-641D6A926E87}"/>
          </ac:picMkLst>
        </pc:picChg>
        <pc:picChg chg="add mod">
          <ac:chgData name="Afreen Saheer" userId="21ea06acc37f17b1" providerId="LiveId" clId="{52803257-9141-4A8F-B89B-D7131E406500}" dt="2024-01-30T08:55:53.357" v="282" actId="1076"/>
          <ac:picMkLst>
            <pc:docMk/>
            <pc:sldMk cId="1085650553" sldId="282"/>
            <ac:picMk id="7" creationId="{8053D640-920D-98D5-F73D-91C6D0B89E21}"/>
          </ac:picMkLst>
        </pc:picChg>
        <pc:picChg chg="add mod">
          <ac:chgData name="Afreen Saheer" userId="21ea06acc37f17b1" providerId="LiveId" clId="{52803257-9141-4A8F-B89B-D7131E406500}" dt="2024-01-30T08:55:53.357" v="282" actId="1076"/>
          <ac:picMkLst>
            <pc:docMk/>
            <pc:sldMk cId="1085650553" sldId="282"/>
            <ac:picMk id="8" creationId="{91C69454-1A50-F8B7-ACAE-FF9753040D17}"/>
          </ac:picMkLst>
        </pc:picChg>
        <pc:picChg chg="add mod">
          <ac:chgData name="Afreen Saheer" userId="21ea06acc37f17b1" providerId="LiveId" clId="{52803257-9141-4A8F-B89B-D7131E406500}" dt="2024-01-30T08:55:53.357" v="282" actId="1076"/>
          <ac:picMkLst>
            <pc:docMk/>
            <pc:sldMk cId="1085650553" sldId="282"/>
            <ac:picMk id="9" creationId="{309F981F-2869-D6E1-E50F-6669AD7B4E0C}"/>
          </ac:picMkLst>
        </pc:picChg>
        <pc:picChg chg="add mod">
          <ac:chgData name="Afreen Saheer" userId="21ea06acc37f17b1" providerId="LiveId" clId="{52803257-9141-4A8F-B89B-D7131E406500}" dt="2024-01-30T08:55:53.357" v="282" actId="1076"/>
          <ac:picMkLst>
            <pc:docMk/>
            <pc:sldMk cId="1085650553" sldId="282"/>
            <ac:picMk id="10" creationId="{AAC6C06D-399E-53AC-B2DA-C3ACE467B7BF}"/>
          </ac:picMkLst>
        </pc:picChg>
        <pc:picChg chg="add mod">
          <ac:chgData name="Afreen Saheer" userId="21ea06acc37f17b1" providerId="LiveId" clId="{52803257-9141-4A8F-B89B-D7131E406500}" dt="2024-01-30T08:56:12.046" v="291" actId="1076"/>
          <ac:picMkLst>
            <pc:docMk/>
            <pc:sldMk cId="1085650553" sldId="282"/>
            <ac:picMk id="12" creationId="{DAE62C9C-6CCB-99CF-04E2-454761AA442B}"/>
          </ac:picMkLst>
        </pc:picChg>
        <pc:inkChg chg="add mod">
          <ac:chgData name="Afreen Saheer" userId="21ea06acc37f17b1" providerId="LiveId" clId="{52803257-9141-4A8F-B89B-D7131E406500}" dt="2024-01-30T08:56:18.214" v="296"/>
          <ac:inkMkLst>
            <pc:docMk/>
            <pc:sldMk cId="1085650553" sldId="282"/>
            <ac:inkMk id="13" creationId="{2323EAE1-2850-12E0-2885-09F084EB7135}"/>
          </ac:inkMkLst>
        </pc:inkChg>
        <pc:inkChg chg="add mod">
          <ac:chgData name="Afreen Saheer" userId="21ea06acc37f17b1" providerId="LiveId" clId="{52803257-9141-4A8F-B89B-D7131E406500}" dt="2024-01-30T08:56:18.214" v="296"/>
          <ac:inkMkLst>
            <pc:docMk/>
            <pc:sldMk cId="1085650553" sldId="282"/>
            <ac:inkMk id="14" creationId="{B69E9A3E-A35E-D903-244C-1D4F4C7A2784}"/>
          </ac:inkMkLst>
        </pc:inkChg>
        <pc:inkChg chg="add mod">
          <ac:chgData name="Afreen Saheer" userId="21ea06acc37f17b1" providerId="LiveId" clId="{52803257-9141-4A8F-B89B-D7131E406500}" dt="2024-01-30T08:56:18.214" v="296"/>
          <ac:inkMkLst>
            <pc:docMk/>
            <pc:sldMk cId="1085650553" sldId="282"/>
            <ac:inkMk id="15" creationId="{BF813A73-7227-FB69-7D61-23943436DB54}"/>
          </ac:inkMkLst>
        </pc:inkChg>
        <pc:inkChg chg="add mod">
          <ac:chgData name="Afreen Saheer" userId="21ea06acc37f17b1" providerId="LiveId" clId="{52803257-9141-4A8F-B89B-D7131E406500}" dt="2024-01-30T08:56:18.214" v="296"/>
          <ac:inkMkLst>
            <pc:docMk/>
            <pc:sldMk cId="1085650553" sldId="282"/>
            <ac:inkMk id="16" creationId="{E4680E4C-8E2C-0D8D-857D-4E4921328549}"/>
          </ac:inkMkLst>
        </pc:inkChg>
        <pc:inkChg chg="add mod">
          <ac:chgData name="Afreen Saheer" userId="21ea06acc37f17b1" providerId="LiveId" clId="{52803257-9141-4A8F-B89B-D7131E406500}" dt="2024-01-30T08:56:22.165" v="301"/>
          <ac:inkMkLst>
            <pc:docMk/>
            <pc:sldMk cId="1085650553" sldId="282"/>
            <ac:inkMk id="18" creationId="{18DF7412-AF7D-601D-A55E-CD7280D40BBA}"/>
          </ac:inkMkLst>
        </pc:inkChg>
        <pc:inkChg chg="add mod">
          <ac:chgData name="Afreen Saheer" userId="21ea06acc37f17b1" providerId="LiveId" clId="{52803257-9141-4A8F-B89B-D7131E406500}" dt="2024-01-30T08:56:22.165" v="301"/>
          <ac:inkMkLst>
            <pc:docMk/>
            <pc:sldMk cId="1085650553" sldId="282"/>
            <ac:inkMk id="19" creationId="{08F34EB6-3B17-5DFA-ADDD-D6F9BB1FAC4A}"/>
          </ac:inkMkLst>
        </pc:inkChg>
        <pc:inkChg chg="add mod">
          <ac:chgData name="Afreen Saheer" userId="21ea06acc37f17b1" providerId="LiveId" clId="{52803257-9141-4A8F-B89B-D7131E406500}" dt="2024-01-30T08:56:22.165" v="301"/>
          <ac:inkMkLst>
            <pc:docMk/>
            <pc:sldMk cId="1085650553" sldId="282"/>
            <ac:inkMk id="20" creationId="{DD6B62C0-651A-2B02-5DC2-6FBAD01BF8C5}"/>
          </ac:inkMkLst>
        </pc:inkChg>
        <pc:inkChg chg="add mod">
          <ac:chgData name="Afreen Saheer" userId="21ea06acc37f17b1" providerId="LiveId" clId="{52803257-9141-4A8F-B89B-D7131E406500}" dt="2024-01-30T08:56:22.165" v="301"/>
          <ac:inkMkLst>
            <pc:docMk/>
            <pc:sldMk cId="1085650553" sldId="282"/>
            <ac:inkMk id="21" creationId="{A567E78F-82E1-7F75-50B4-D06070450D19}"/>
          </ac:inkMkLst>
        </pc:inkChg>
        <pc:inkChg chg="add mod">
          <ac:chgData name="Afreen Saheer" userId="21ea06acc37f17b1" providerId="LiveId" clId="{52803257-9141-4A8F-B89B-D7131E406500}" dt="2024-01-30T08:59:48.449" v="380"/>
          <ac:inkMkLst>
            <pc:docMk/>
            <pc:sldMk cId="1085650553" sldId="282"/>
            <ac:inkMk id="23" creationId="{3BDBF3DA-A301-312C-9DAB-AFDFB79AE368}"/>
          </ac:inkMkLst>
        </pc:inkChg>
        <pc:inkChg chg="add mod">
          <ac:chgData name="Afreen Saheer" userId="21ea06acc37f17b1" providerId="LiveId" clId="{52803257-9141-4A8F-B89B-D7131E406500}" dt="2024-01-30T08:59:48.449" v="380"/>
          <ac:inkMkLst>
            <pc:docMk/>
            <pc:sldMk cId="1085650553" sldId="282"/>
            <ac:inkMk id="24" creationId="{CC6996CC-B176-2D3F-7181-0EA37211CE39}"/>
          </ac:inkMkLst>
        </pc:inkChg>
        <pc:inkChg chg="add mod">
          <ac:chgData name="Afreen Saheer" userId="21ea06acc37f17b1" providerId="LiveId" clId="{52803257-9141-4A8F-B89B-D7131E406500}" dt="2024-01-30T08:59:48.449" v="380"/>
          <ac:inkMkLst>
            <pc:docMk/>
            <pc:sldMk cId="1085650553" sldId="282"/>
            <ac:inkMk id="25" creationId="{FA7B337D-13DB-2F15-C524-23EFA6D1CDAA}"/>
          </ac:inkMkLst>
        </pc:inkChg>
        <pc:inkChg chg="add mod">
          <ac:chgData name="Afreen Saheer" userId="21ea06acc37f17b1" providerId="LiveId" clId="{52803257-9141-4A8F-B89B-D7131E406500}" dt="2024-01-30T08:59:48.449" v="380"/>
          <ac:inkMkLst>
            <pc:docMk/>
            <pc:sldMk cId="1085650553" sldId="282"/>
            <ac:inkMk id="26" creationId="{5CF9E269-9F99-8A22-B56C-A97C6E286374}"/>
          </ac:inkMkLst>
        </pc:inkChg>
        <pc:inkChg chg="add mod">
          <ac:chgData name="Afreen Saheer" userId="21ea06acc37f17b1" providerId="LiveId" clId="{52803257-9141-4A8F-B89B-D7131E406500}" dt="2024-01-30T08:59:48.449" v="380"/>
          <ac:inkMkLst>
            <pc:docMk/>
            <pc:sldMk cId="1085650553" sldId="282"/>
            <ac:inkMk id="27" creationId="{54805F7E-DB83-3051-F082-56B68158B138}"/>
          </ac:inkMkLst>
        </pc:inkChg>
      </pc:sldChg>
      <pc:sldChg chg="addSp delSp modSp add del mod ord">
        <pc:chgData name="Afreen Saheer" userId="21ea06acc37f17b1" providerId="LiveId" clId="{52803257-9141-4A8F-B89B-D7131E406500}" dt="2024-01-30T09:00:29.785" v="392"/>
        <pc:sldMkLst>
          <pc:docMk/>
          <pc:sldMk cId="2770842464" sldId="283"/>
        </pc:sldMkLst>
        <pc:grpChg chg="del">
          <ac:chgData name="Afreen Saheer" userId="21ea06acc37f17b1" providerId="LiveId" clId="{52803257-9141-4A8F-B89B-D7131E406500}" dt="2024-01-30T08:56:33.847" v="303" actId="478"/>
          <ac:grpSpMkLst>
            <pc:docMk/>
            <pc:sldMk cId="2770842464" sldId="283"/>
            <ac:grpSpMk id="17" creationId="{FF3DF1B4-5CD4-DE6F-B22B-4A718FB4F023}"/>
          </ac:grpSpMkLst>
        </pc:grpChg>
        <pc:grpChg chg="del">
          <ac:chgData name="Afreen Saheer" userId="21ea06acc37f17b1" providerId="LiveId" clId="{52803257-9141-4A8F-B89B-D7131E406500}" dt="2024-01-30T08:56:35.756" v="304" actId="478"/>
          <ac:grpSpMkLst>
            <pc:docMk/>
            <pc:sldMk cId="2770842464" sldId="283"/>
            <ac:grpSpMk id="22" creationId="{E65B1B08-8F8D-21B5-3784-59C122DC71E7}"/>
          </ac:grpSpMkLst>
        </pc:grpChg>
        <pc:grpChg chg="mod">
          <ac:chgData name="Afreen Saheer" userId="21ea06acc37f17b1" providerId="LiveId" clId="{52803257-9141-4A8F-B89B-D7131E406500}" dt="2024-01-30T08:57:07.793" v="319"/>
          <ac:grpSpMkLst>
            <pc:docMk/>
            <pc:sldMk cId="2770842464" sldId="283"/>
            <ac:grpSpMk id="23" creationId="{CD10C149-FCC0-60F5-AA11-98A05DF12B33}"/>
          </ac:grpSpMkLst>
        </pc:grpChg>
        <pc:grpChg chg="del mod">
          <ac:chgData name="Afreen Saheer" userId="21ea06acc37f17b1" providerId="LiveId" clId="{52803257-9141-4A8F-B89B-D7131E406500}" dt="2024-01-30T09:00:29.785" v="392"/>
          <ac:grpSpMkLst>
            <pc:docMk/>
            <pc:sldMk cId="2770842464" sldId="283"/>
            <ac:grpSpMk id="26" creationId="{7F96CB41-07AF-0CA9-F829-1D747F9FA781}"/>
          </ac:grpSpMkLst>
        </pc:grpChg>
        <pc:grpChg chg="mod">
          <ac:chgData name="Afreen Saheer" userId="21ea06acc37f17b1" providerId="LiveId" clId="{52803257-9141-4A8F-B89B-D7131E406500}" dt="2024-01-30T09:00:29.785" v="392"/>
          <ac:grpSpMkLst>
            <pc:docMk/>
            <pc:sldMk cId="2770842464" sldId="283"/>
            <ac:grpSpMk id="33" creationId="{ADFF70DC-75A2-C022-418D-0541BFC278C4}"/>
          </ac:grpSpMkLst>
        </pc:grpChg>
        <pc:picChg chg="mod">
          <ac:chgData name="Afreen Saheer" userId="21ea06acc37f17b1" providerId="LiveId" clId="{52803257-9141-4A8F-B89B-D7131E406500}" dt="2024-01-30T08:56:48.867" v="308" actId="14100"/>
          <ac:picMkLst>
            <pc:docMk/>
            <pc:sldMk cId="2770842464" sldId="283"/>
            <ac:picMk id="5" creationId="{6004C7D0-EFF1-F255-8D46-51C01F62C7BF}"/>
          </ac:picMkLst>
        </pc:picChg>
        <pc:picChg chg="mod">
          <ac:chgData name="Afreen Saheer" userId="21ea06acc37f17b1" providerId="LiveId" clId="{52803257-9141-4A8F-B89B-D7131E406500}" dt="2024-01-30T08:56:50.164" v="309" actId="1076"/>
          <ac:picMkLst>
            <pc:docMk/>
            <pc:sldMk cId="2770842464" sldId="283"/>
            <ac:picMk id="7" creationId="{8053D640-920D-98D5-F73D-91C6D0B89E21}"/>
          </ac:picMkLst>
        </pc:picChg>
        <pc:picChg chg="mod">
          <ac:chgData name="Afreen Saheer" userId="21ea06acc37f17b1" providerId="LiveId" clId="{52803257-9141-4A8F-B89B-D7131E406500}" dt="2024-01-30T08:56:51.930" v="310" actId="1076"/>
          <ac:picMkLst>
            <pc:docMk/>
            <pc:sldMk cId="2770842464" sldId="283"/>
            <ac:picMk id="8" creationId="{91C69454-1A50-F8B7-ACAE-FF9753040D17}"/>
          </ac:picMkLst>
        </pc:picChg>
        <pc:picChg chg="mod">
          <ac:chgData name="Afreen Saheer" userId="21ea06acc37f17b1" providerId="LiveId" clId="{52803257-9141-4A8F-B89B-D7131E406500}" dt="2024-01-30T08:56:55.016" v="311" actId="1076"/>
          <ac:picMkLst>
            <pc:docMk/>
            <pc:sldMk cId="2770842464" sldId="283"/>
            <ac:picMk id="9" creationId="{309F981F-2869-D6E1-E50F-6669AD7B4E0C}"/>
          </ac:picMkLst>
        </pc:picChg>
        <pc:picChg chg="mod">
          <ac:chgData name="Afreen Saheer" userId="21ea06acc37f17b1" providerId="LiveId" clId="{52803257-9141-4A8F-B89B-D7131E406500}" dt="2024-01-30T08:56:56.929" v="312" actId="1076"/>
          <ac:picMkLst>
            <pc:docMk/>
            <pc:sldMk cId="2770842464" sldId="283"/>
            <ac:picMk id="10" creationId="{AAC6C06D-399E-53AC-B2DA-C3ACE467B7BF}"/>
          </ac:picMkLst>
        </pc:picChg>
        <pc:inkChg chg="add del">
          <ac:chgData name="Afreen Saheer" userId="21ea06acc37f17b1" providerId="LiveId" clId="{52803257-9141-4A8F-B89B-D7131E406500}" dt="2024-01-30T08:57:03.677" v="316" actId="9405"/>
          <ac:inkMkLst>
            <pc:docMk/>
            <pc:sldMk cId="2770842464" sldId="283"/>
            <ac:inkMk id="2" creationId="{7B87064F-7435-93B3-3004-EC5F310BB181}"/>
          </ac:inkMkLst>
        </pc:inkChg>
        <pc:inkChg chg="add mod">
          <ac:chgData name="Afreen Saheer" userId="21ea06acc37f17b1" providerId="LiveId" clId="{52803257-9141-4A8F-B89B-D7131E406500}" dt="2024-01-30T08:57:07.793" v="319"/>
          <ac:inkMkLst>
            <pc:docMk/>
            <pc:sldMk cId="2770842464" sldId="283"/>
            <ac:inkMk id="3" creationId="{6EF861BB-1EDC-6D63-634F-3CE9F00A76EB}"/>
          </ac:inkMkLst>
        </pc:inkChg>
        <pc:inkChg chg="add mod">
          <ac:chgData name="Afreen Saheer" userId="21ea06acc37f17b1" providerId="LiveId" clId="{52803257-9141-4A8F-B89B-D7131E406500}" dt="2024-01-30T08:57:07.793" v="319"/>
          <ac:inkMkLst>
            <pc:docMk/>
            <pc:sldMk cId="2770842464" sldId="283"/>
            <ac:inkMk id="11" creationId="{AD7163F8-9C95-E9C3-D4D5-8156C9EABED1}"/>
          </ac:inkMkLst>
        </pc:inkChg>
        <pc:inkChg chg="add mod">
          <ac:chgData name="Afreen Saheer" userId="21ea06acc37f17b1" providerId="LiveId" clId="{52803257-9141-4A8F-B89B-D7131E406500}" dt="2024-01-30T09:00:29.785" v="392"/>
          <ac:inkMkLst>
            <pc:docMk/>
            <pc:sldMk cId="2770842464" sldId="283"/>
            <ac:inkMk id="24" creationId="{AC240C2D-320E-B0FE-6E42-81D9E3D026AC}"/>
          </ac:inkMkLst>
        </pc:inkChg>
        <pc:inkChg chg="add mod">
          <ac:chgData name="Afreen Saheer" userId="21ea06acc37f17b1" providerId="LiveId" clId="{52803257-9141-4A8F-B89B-D7131E406500}" dt="2024-01-30T09:00:29.785" v="392"/>
          <ac:inkMkLst>
            <pc:docMk/>
            <pc:sldMk cId="2770842464" sldId="283"/>
            <ac:inkMk id="25" creationId="{A10FDC63-9DFC-C543-E974-AE6836ED0B51}"/>
          </ac:inkMkLst>
        </pc:inkChg>
        <pc:inkChg chg="add del">
          <ac:chgData name="Afreen Saheer" userId="21ea06acc37f17b1" providerId="LiveId" clId="{52803257-9141-4A8F-B89B-D7131E406500}" dt="2024-01-30T08:59:52.757" v="382" actId="9405"/>
          <ac:inkMkLst>
            <pc:docMk/>
            <pc:sldMk cId="2770842464" sldId="283"/>
            <ac:inkMk id="27" creationId="{1EC72FC8-696A-C475-73EA-AE0D59445006}"/>
          </ac:inkMkLst>
        </pc:inkChg>
        <pc:inkChg chg="add">
          <ac:chgData name="Afreen Saheer" userId="21ea06acc37f17b1" providerId="LiveId" clId="{52803257-9141-4A8F-B89B-D7131E406500}" dt="2024-01-30T08:59:55.584" v="383" actId="9405"/>
          <ac:inkMkLst>
            <pc:docMk/>
            <pc:sldMk cId="2770842464" sldId="283"/>
            <ac:inkMk id="28" creationId="{B5D97DD9-EE6B-3B01-E067-C22FC9E8D0AE}"/>
          </ac:inkMkLst>
        </pc:inkChg>
        <pc:inkChg chg="add del">
          <ac:chgData name="Afreen Saheer" userId="21ea06acc37f17b1" providerId="LiveId" clId="{52803257-9141-4A8F-B89B-D7131E406500}" dt="2024-01-30T09:00:18.469" v="389"/>
          <ac:inkMkLst>
            <pc:docMk/>
            <pc:sldMk cId="2770842464" sldId="283"/>
            <ac:inkMk id="29" creationId="{D7F6BB44-30FB-C342-6F14-97A730C306B4}"/>
          </ac:inkMkLst>
        </pc:inkChg>
        <pc:inkChg chg="add">
          <ac:chgData name="Afreen Saheer" userId="21ea06acc37f17b1" providerId="LiveId" clId="{52803257-9141-4A8F-B89B-D7131E406500}" dt="2024-01-30T09:00:18.469" v="389"/>
          <ac:inkMkLst>
            <pc:docMk/>
            <pc:sldMk cId="2770842464" sldId="283"/>
            <ac:inkMk id="30" creationId="{2F486E28-79C0-4FCB-35C8-03572ABCCCE6}"/>
          </ac:inkMkLst>
        </pc:inkChg>
        <pc:inkChg chg="add mod">
          <ac:chgData name="Afreen Saheer" userId="21ea06acc37f17b1" providerId="LiveId" clId="{52803257-9141-4A8F-B89B-D7131E406500}" dt="2024-01-30T09:00:29.785" v="392"/>
          <ac:inkMkLst>
            <pc:docMk/>
            <pc:sldMk cId="2770842464" sldId="283"/>
            <ac:inkMk id="31" creationId="{5387224C-2F34-81E7-4774-B2B158446F24}"/>
          </ac:inkMkLst>
        </pc:inkChg>
        <pc:inkChg chg="add mod">
          <ac:chgData name="Afreen Saheer" userId="21ea06acc37f17b1" providerId="LiveId" clId="{52803257-9141-4A8F-B89B-D7131E406500}" dt="2024-01-30T09:00:29.785" v="392"/>
          <ac:inkMkLst>
            <pc:docMk/>
            <pc:sldMk cId="2770842464" sldId="283"/>
            <ac:inkMk id="32" creationId="{89674702-E3A8-F228-EE18-E697A9FC147F}"/>
          </ac:inkMkLst>
        </pc:inkChg>
      </pc:sldChg>
      <pc:sldChg chg="addSp delSp modSp add del mod">
        <pc:chgData name="Afreen Saheer" userId="21ea06acc37f17b1" providerId="LiveId" clId="{52803257-9141-4A8F-B89B-D7131E406500}" dt="2024-01-30T10:38:19.971" v="482" actId="9405"/>
        <pc:sldMkLst>
          <pc:docMk/>
          <pc:sldMk cId="1521589845" sldId="284"/>
        </pc:sldMkLst>
        <pc:grpChg chg="del">
          <ac:chgData name="Afreen Saheer" userId="21ea06acc37f17b1" providerId="LiveId" clId="{52803257-9141-4A8F-B89B-D7131E406500}" dt="2024-01-30T08:57:48.624" v="335" actId="478"/>
          <ac:grpSpMkLst>
            <pc:docMk/>
            <pc:sldMk cId="1521589845" sldId="284"/>
            <ac:grpSpMk id="17" creationId="{FF3DF1B4-5CD4-DE6F-B22B-4A718FB4F023}"/>
          </ac:grpSpMkLst>
        </pc:grpChg>
        <pc:grpChg chg="del">
          <ac:chgData name="Afreen Saheer" userId="21ea06acc37f17b1" providerId="LiveId" clId="{52803257-9141-4A8F-B89B-D7131E406500}" dt="2024-01-30T08:57:47.184" v="334" actId="478"/>
          <ac:grpSpMkLst>
            <pc:docMk/>
            <pc:sldMk cId="1521589845" sldId="284"/>
            <ac:grpSpMk id="22" creationId="{E65B1B08-8F8D-21B5-3784-59C122DC71E7}"/>
          </ac:grpSpMkLst>
        </pc:grpChg>
        <pc:grpChg chg="mod">
          <ac:chgData name="Afreen Saheer" userId="21ea06acc37f17b1" providerId="LiveId" clId="{52803257-9141-4A8F-B89B-D7131E406500}" dt="2024-01-30T08:57:59.359" v="344"/>
          <ac:grpSpMkLst>
            <pc:docMk/>
            <pc:sldMk cId="1521589845" sldId="284"/>
            <ac:grpSpMk id="29" creationId="{A4B899DF-7169-BA3C-7FE0-EFD9AFA0C77E}"/>
          </ac:grpSpMkLst>
        </pc:grpChg>
        <pc:grpChg chg="mod">
          <ac:chgData name="Afreen Saheer" userId="21ea06acc37f17b1" providerId="LiveId" clId="{52803257-9141-4A8F-B89B-D7131E406500}" dt="2024-01-30T08:57:59.359" v="344"/>
          <ac:grpSpMkLst>
            <pc:docMk/>
            <pc:sldMk cId="1521589845" sldId="284"/>
            <ac:grpSpMk id="30" creationId="{DE42A087-A3F9-4158-5A32-0A62EE8AC0CD}"/>
          </ac:grpSpMkLst>
        </pc:grpChg>
        <pc:grpChg chg="mod">
          <ac:chgData name="Afreen Saheer" userId="21ea06acc37f17b1" providerId="LiveId" clId="{52803257-9141-4A8F-B89B-D7131E406500}" dt="2024-01-30T08:58:09.284" v="349"/>
          <ac:grpSpMkLst>
            <pc:docMk/>
            <pc:sldMk cId="1521589845" sldId="284"/>
            <ac:grpSpMk id="33" creationId="{C72C238C-7894-1C10-01C7-E01A480ABB31}"/>
          </ac:grpSpMkLst>
        </pc:grpChg>
        <pc:grpChg chg="mod">
          <ac:chgData name="Afreen Saheer" userId="21ea06acc37f17b1" providerId="LiveId" clId="{52803257-9141-4A8F-B89B-D7131E406500}" dt="2024-01-30T08:58:13.875" v="353"/>
          <ac:grpSpMkLst>
            <pc:docMk/>
            <pc:sldMk cId="1521589845" sldId="284"/>
            <ac:grpSpMk id="37" creationId="{2C4407C6-A2E3-CB0C-89F3-6145932FAB29}"/>
          </ac:grpSpMkLst>
        </pc:grpChg>
        <pc:grpChg chg="mod">
          <ac:chgData name="Afreen Saheer" userId="21ea06acc37f17b1" providerId="LiveId" clId="{52803257-9141-4A8F-B89B-D7131E406500}" dt="2024-01-30T08:59:40.197" v="374"/>
          <ac:grpSpMkLst>
            <pc:docMk/>
            <pc:sldMk cId="1521589845" sldId="284"/>
            <ac:grpSpMk id="43" creationId="{8A63B36D-FA49-E9D7-C63E-069E4314D87D}"/>
          </ac:grpSpMkLst>
        </pc:grpChg>
        <pc:picChg chg="mod">
          <ac:chgData name="Afreen Saheer" userId="21ea06acc37f17b1" providerId="LiveId" clId="{52803257-9141-4A8F-B89B-D7131E406500}" dt="2024-01-30T08:57:39.313" v="331" actId="1076"/>
          <ac:picMkLst>
            <pc:docMk/>
            <pc:sldMk cId="1521589845" sldId="284"/>
            <ac:picMk id="5" creationId="{6004C7D0-EFF1-F255-8D46-51C01F62C7BF}"/>
          </ac:picMkLst>
        </pc:picChg>
        <pc:picChg chg="del">
          <ac:chgData name="Afreen Saheer" userId="21ea06acc37f17b1" providerId="LiveId" clId="{52803257-9141-4A8F-B89B-D7131E406500}" dt="2024-01-30T08:57:37.294" v="330" actId="478"/>
          <ac:picMkLst>
            <pc:docMk/>
            <pc:sldMk cId="1521589845" sldId="284"/>
            <ac:picMk id="6" creationId="{D98CBA0A-56F6-451C-7D36-641D6A926E87}"/>
          </ac:picMkLst>
        </pc:picChg>
        <pc:picChg chg="del">
          <ac:chgData name="Afreen Saheer" userId="21ea06acc37f17b1" providerId="LiveId" clId="{52803257-9141-4A8F-B89B-D7131E406500}" dt="2024-01-30T08:57:35.467" v="329" actId="478"/>
          <ac:picMkLst>
            <pc:docMk/>
            <pc:sldMk cId="1521589845" sldId="284"/>
            <ac:picMk id="7" creationId="{8053D640-920D-98D5-F73D-91C6D0B89E21}"/>
          </ac:picMkLst>
        </pc:picChg>
        <pc:picChg chg="del">
          <ac:chgData name="Afreen Saheer" userId="21ea06acc37f17b1" providerId="LiveId" clId="{52803257-9141-4A8F-B89B-D7131E406500}" dt="2024-01-30T08:57:34.206" v="328" actId="478"/>
          <ac:picMkLst>
            <pc:docMk/>
            <pc:sldMk cId="1521589845" sldId="284"/>
            <ac:picMk id="8" creationId="{91C69454-1A50-F8B7-ACAE-FF9753040D17}"/>
          </ac:picMkLst>
        </pc:picChg>
        <pc:picChg chg="mod">
          <ac:chgData name="Afreen Saheer" userId="21ea06acc37f17b1" providerId="LiveId" clId="{52803257-9141-4A8F-B89B-D7131E406500}" dt="2024-01-30T08:57:42.707" v="333" actId="1076"/>
          <ac:picMkLst>
            <pc:docMk/>
            <pc:sldMk cId="1521589845" sldId="284"/>
            <ac:picMk id="9" creationId="{309F981F-2869-D6E1-E50F-6669AD7B4E0C}"/>
          </ac:picMkLst>
        </pc:picChg>
        <pc:picChg chg="del">
          <ac:chgData name="Afreen Saheer" userId="21ea06acc37f17b1" providerId="LiveId" clId="{52803257-9141-4A8F-B89B-D7131E406500}" dt="2024-01-30T08:57:33.073" v="327" actId="478"/>
          <ac:picMkLst>
            <pc:docMk/>
            <pc:sldMk cId="1521589845" sldId="284"/>
            <ac:picMk id="10" creationId="{AAC6C06D-399E-53AC-B2DA-C3ACE467B7BF}"/>
          </ac:picMkLst>
        </pc:picChg>
        <pc:inkChg chg="add del">
          <ac:chgData name="Afreen Saheer" userId="21ea06acc37f17b1" providerId="LiveId" clId="{52803257-9141-4A8F-B89B-D7131E406500}" dt="2024-01-30T08:57:28.724" v="325" actId="9405"/>
          <ac:inkMkLst>
            <pc:docMk/>
            <pc:sldMk cId="1521589845" sldId="284"/>
            <ac:inkMk id="2" creationId="{083AB465-E3AB-2852-06AE-7A6D1E439C52}"/>
          </ac:inkMkLst>
        </pc:inkChg>
        <pc:inkChg chg="add mod">
          <ac:chgData name="Afreen Saheer" userId="21ea06acc37f17b1" providerId="LiveId" clId="{52803257-9141-4A8F-B89B-D7131E406500}" dt="2024-01-30T08:57:59.359" v="344"/>
          <ac:inkMkLst>
            <pc:docMk/>
            <pc:sldMk cId="1521589845" sldId="284"/>
            <ac:inkMk id="3" creationId="{7CF040CA-1FD8-5E4C-347F-CDB9BB63467C}"/>
          </ac:inkMkLst>
        </pc:inkChg>
        <pc:inkChg chg="add">
          <ac:chgData name="Afreen Saheer" userId="21ea06acc37f17b1" providerId="LiveId" clId="{52803257-9141-4A8F-B89B-D7131E406500}" dt="2024-01-30T08:57:55.544" v="337" actId="9405"/>
          <ac:inkMkLst>
            <pc:docMk/>
            <pc:sldMk cId="1521589845" sldId="284"/>
            <ac:inkMk id="11" creationId="{20CEA133-61A8-25B8-3B18-DF84A26FEAA5}"/>
          </ac:inkMkLst>
        </pc:inkChg>
        <pc:inkChg chg="add mod">
          <ac:chgData name="Afreen Saheer" userId="21ea06acc37f17b1" providerId="LiveId" clId="{52803257-9141-4A8F-B89B-D7131E406500}" dt="2024-01-30T08:57:59.359" v="344"/>
          <ac:inkMkLst>
            <pc:docMk/>
            <pc:sldMk cId="1521589845" sldId="284"/>
            <ac:inkMk id="23" creationId="{A5902805-D86B-9FC6-C230-C16051A5BB8C}"/>
          </ac:inkMkLst>
        </pc:inkChg>
        <pc:inkChg chg="add mod">
          <ac:chgData name="Afreen Saheer" userId="21ea06acc37f17b1" providerId="LiveId" clId="{52803257-9141-4A8F-B89B-D7131E406500}" dt="2024-01-30T08:57:59.359" v="344"/>
          <ac:inkMkLst>
            <pc:docMk/>
            <pc:sldMk cId="1521589845" sldId="284"/>
            <ac:inkMk id="24" creationId="{E6DBF27C-11FF-88BA-7244-A86235285BD4}"/>
          </ac:inkMkLst>
        </pc:inkChg>
        <pc:inkChg chg="add mod">
          <ac:chgData name="Afreen Saheer" userId="21ea06acc37f17b1" providerId="LiveId" clId="{52803257-9141-4A8F-B89B-D7131E406500}" dt="2024-01-30T08:57:59.359" v="344"/>
          <ac:inkMkLst>
            <pc:docMk/>
            <pc:sldMk cId="1521589845" sldId="284"/>
            <ac:inkMk id="25" creationId="{8FA5D649-F02D-2A81-F6AB-A81EAB8C9E45}"/>
          </ac:inkMkLst>
        </pc:inkChg>
        <pc:inkChg chg="add mod">
          <ac:chgData name="Afreen Saheer" userId="21ea06acc37f17b1" providerId="LiveId" clId="{52803257-9141-4A8F-B89B-D7131E406500}" dt="2024-01-30T08:57:59.359" v="344"/>
          <ac:inkMkLst>
            <pc:docMk/>
            <pc:sldMk cId="1521589845" sldId="284"/>
            <ac:inkMk id="26" creationId="{A603069C-17D0-60BB-57A5-9E641F25F2B7}"/>
          </ac:inkMkLst>
        </pc:inkChg>
        <pc:inkChg chg="add mod">
          <ac:chgData name="Afreen Saheer" userId="21ea06acc37f17b1" providerId="LiveId" clId="{52803257-9141-4A8F-B89B-D7131E406500}" dt="2024-01-30T08:57:59.359" v="344"/>
          <ac:inkMkLst>
            <pc:docMk/>
            <pc:sldMk cId="1521589845" sldId="284"/>
            <ac:inkMk id="27" creationId="{88F181F3-9161-CB68-16E1-A62AA96817D0}"/>
          </ac:inkMkLst>
        </pc:inkChg>
        <pc:inkChg chg="add mod">
          <ac:chgData name="Afreen Saheer" userId="21ea06acc37f17b1" providerId="LiveId" clId="{52803257-9141-4A8F-B89B-D7131E406500}" dt="2024-01-30T08:57:59.359" v="344"/>
          <ac:inkMkLst>
            <pc:docMk/>
            <pc:sldMk cId="1521589845" sldId="284"/>
            <ac:inkMk id="28" creationId="{DDE19B51-E078-C52B-1407-84B2C0B85A59}"/>
          </ac:inkMkLst>
        </pc:inkChg>
        <pc:inkChg chg="add mod">
          <ac:chgData name="Afreen Saheer" userId="21ea06acc37f17b1" providerId="LiveId" clId="{52803257-9141-4A8F-B89B-D7131E406500}" dt="2024-01-30T08:58:09.284" v="349"/>
          <ac:inkMkLst>
            <pc:docMk/>
            <pc:sldMk cId="1521589845" sldId="284"/>
            <ac:inkMk id="31" creationId="{54326547-6888-3F1F-B373-4592ED2366C3}"/>
          </ac:inkMkLst>
        </pc:inkChg>
        <pc:inkChg chg="add del mod">
          <ac:chgData name="Afreen Saheer" userId="21ea06acc37f17b1" providerId="LiveId" clId="{52803257-9141-4A8F-B89B-D7131E406500}" dt="2024-01-30T08:58:09.284" v="349"/>
          <ac:inkMkLst>
            <pc:docMk/>
            <pc:sldMk cId="1521589845" sldId="284"/>
            <ac:inkMk id="32" creationId="{1F407407-B877-AD07-5A9C-2BEFC54BF2F7}"/>
          </ac:inkMkLst>
        </pc:inkChg>
        <pc:inkChg chg="add mod">
          <ac:chgData name="Afreen Saheer" userId="21ea06acc37f17b1" providerId="LiveId" clId="{52803257-9141-4A8F-B89B-D7131E406500}" dt="2024-01-30T08:58:13.875" v="353"/>
          <ac:inkMkLst>
            <pc:docMk/>
            <pc:sldMk cId="1521589845" sldId="284"/>
            <ac:inkMk id="34" creationId="{C7F700DD-D21E-FB42-30A6-13B459B4A5E8}"/>
          </ac:inkMkLst>
        </pc:inkChg>
        <pc:inkChg chg="add mod">
          <ac:chgData name="Afreen Saheer" userId="21ea06acc37f17b1" providerId="LiveId" clId="{52803257-9141-4A8F-B89B-D7131E406500}" dt="2024-01-30T08:58:13.875" v="353"/>
          <ac:inkMkLst>
            <pc:docMk/>
            <pc:sldMk cId="1521589845" sldId="284"/>
            <ac:inkMk id="35" creationId="{42E72215-317C-1BEE-580E-7F0443184AFE}"/>
          </ac:inkMkLst>
        </pc:inkChg>
        <pc:inkChg chg="add mod">
          <ac:chgData name="Afreen Saheer" userId="21ea06acc37f17b1" providerId="LiveId" clId="{52803257-9141-4A8F-B89B-D7131E406500}" dt="2024-01-30T08:58:13.875" v="353"/>
          <ac:inkMkLst>
            <pc:docMk/>
            <pc:sldMk cId="1521589845" sldId="284"/>
            <ac:inkMk id="36" creationId="{7C356FD2-FC0E-E456-CD1D-2ECBB22A569A}"/>
          </ac:inkMkLst>
        </pc:inkChg>
        <pc:inkChg chg="add mod">
          <ac:chgData name="Afreen Saheer" userId="21ea06acc37f17b1" providerId="LiveId" clId="{52803257-9141-4A8F-B89B-D7131E406500}" dt="2024-01-30T08:59:40.197" v="374"/>
          <ac:inkMkLst>
            <pc:docMk/>
            <pc:sldMk cId="1521589845" sldId="284"/>
            <ac:inkMk id="38" creationId="{7635F115-9D08-C43C-735F-554AACF18456}"/>
          </ac:inkMkLst>
        </pc:inkChg>
        <pc:inkChg chg="add mod">
          <ac:chgData name="Afreen Saheer" userId="21ea06acc37f17b1" providerId="LiveId" clId="{52803257-9141-4A8F-B89B-D7131E406500}" dt="2024-01-30T08:59:40.197" v="374"/>
          <ac:inkMkLst>
            <pc:docMk/>
            <pc:sldMk cId="1521589845" sldId="284"/>
            <ac:inkMk id="39" creationId="{B42F209F-AACD-0BE3-0B0D-12493A9DD3E0}"/>
          </ac:inkMkLst>
        </pc:inkChg>
        <pc:inkChg chg="add mod">
          <ac:chgData name="Afreen Saheer" userId="21ea06acc37f17b1" providerId="LiveId" clId="{52803257-9141-4A8F-B89B-D7131E406500}" dt="2024-01-30T08:59:40.197" v="374"/>
          <ac:inkMkLst>
            <pc:docMk/>
            <pc:sldMk cId="1521589845" sldId="284"/>
            <ac:inkMk id="40" creationId="{0AEEF17D-B7D0-E344-063C-E5E104FD4C64}"/>
          </ac:inkMkLst>
        </pc:inkChg>
        <pc:inkChg chg="add mod">
          <ac:chgData name="Afreen Saheer" userId="21ea06acc37f17b1" providerId="LiveId" clId="{52803257-9141-4A8F-B89B-D7131E406500}" dt="2024-01-30T08:59:40.197" v="374"/>
          <ac:inkMkLst>
            <pc:docMk/>
            <pc:sldMk cId="1521589845" sldId="284"/>
            <ac:inkMk id="41" creationId="{DEE7E999-188C-6077-E95B-AB40BEA3F649}"/>
          </ac:inkMkLst>
        </pc:inkChg>
        <pc:inkChg chg="add mod">
          <ac:chgData name="Afreen Saheer" userId="21ea06acc37f17b1" providerId="LiveId" clId="{52803257-9141-4A8F-B89B-D7131E406500}" dt="2024-01-30T08:59:40.197" v="374"/>
          <ac:inkMkLst>
            <pc:docMk/>
            <pc:sldMk cId="1521589845" sldId="284"/>
            <ac:inkMk id="42" creationId="{BD85040E-29AA-CC19-671B-5405F8DA5BF7}"/>
          </ac:inkMkLst>
        </pc:inkChg>
        <pc:inkChg chg="add del">
          <ac:chgData name="Afreen Saheer" userId="21ea06acc37f17b1" providerId="LiveId" clId="{52803257-9141-4A8F-B89B-D7131E406500}" dt="2024-01-30T10:38:19.971" v="482" actId="9405"/>
          <ac:inkMkLst>
            <pc:docMk/>
            <pc:sldMk cId="1521589845" sldId="284"/>
            <ac:inkMk id="44" creationId="{D8211C66-715F-2EDB-531B-47030A3459D0}"/>
          </ac:inkMkLst>
        </pc:inkChg>
      </pc:sldChg>
      <pc:sldChg chg="addSp delSp modSp add del mod">
        <pc:chgData name="Afreen Saheer" userId="21ea06acc37f17b1" providerId="LiveId" clId="{52803257-9141-4A8F-B89B-D7131E406500}" dt="2024-01-30T09:01:01.715" v="426"/>
        <pc:sldMkLst>
          <pc:docMk/>
          <pc:sldMk cId="2106259860" sldId="285"/>
        </pc:sldMkLst>
        <pc:grpChg chg="add del mod">
          <ac:chgData name="Afreen Saheer" userId="21ea06acc37f17b1" providerId="LiveId" clId="{52803257-9141-4A8F-B89B-D7131E406500}" dt="2024-01-30T09:00:51.883" v="417"/>
          <ac:grpSpMkLst>
            <pc:docMk/>
            <pc:sldMk cId="2106259860" sldId="285"/>
            <ac:grpSpMk id="13" creationId="{DE5765CB-BFB4-57DC-AE15-3A8A14F67EAF}"/>
          </ac:grpSpMkLst>
        </pc:grpChg>
        <pc:grpChg chg="add del mod">
          <ac:chgData name="Afreen Saheer" userId="21ea06acc37f17b1" providerId="LiveId" clId="{52803257-9141-4A8F-B89B-D7131E406500}" dt="2024-01-30T09:00:51.264" v="414"/>
          <ac:grpSpMkLst>
            <pc:docMk/>
            <pc:sldMk cId="2106259860" sldId="285"/>
            <ac:grpSpMk id="16" creationId="{F0777BB8-3F4E-6BFF-4069-C7B1EFE9B661}"/>
          </ac:grpSpMkLst>
        </pc:grpChg>
        <pc:grpChg chg="mod">
          <ac:chgData name="Afreen Saheer" userId="21ea06acc37f17b1" providerId="LiveId" clId="{52803257-9141-4A8F-B89B-D7131E406500}" dt="2024-01-30T09:00:49.654" v="408"/>
          <ac:grpSpMkLst>
            <pc:docMk/>
            <pc:sldMk cId="2106259860" sldId="285"/>
            <ac:grpSpMk id="22" creationId="{60C53E2D-5697-8515-4849-A22ACACA67C4}"/>
          </ac:grpSpMkLst>
        </pc:grpChg>
        <pc:grpChg chg="del">
          <ac:chgData name="Afreen Saheer" userId="21ea06acc37f17b1" providerId="LiveId" clId="{52803257-9141-4A8F-B89B-D7131E406500}" dt="2024-01-30T08:58:41.917" v="357" actId="478"/>
          <ac:grpSpMkLst>
            <pc:docMk/>
            <pc:sldMk cId="2106259860" sldId="285"/>
            <ac:grpSpMk id="29" creationId="{A4B899DF-7169-BA3C-7FE0-EFD9AFA0C77E}"/>
          </ac:grpSpMkLst>
        </pc:grpChg>
        <pc:grpChg chg="del">
          <ac:chgData name="Afreen Saheer" userId="21ea06acc37f17b1" providerId="LiveId" clId="{52803257-9141-4A8F-B89B-D7131E406500}" dt="2024-01-30T08:58:39.583" v="356" actId="478"/>
          <ac:grpSpMkLst>
            <pc:docMk/>
            <pc:sldMk cId="2106259860" sldId="285"/>
            <ac:grpSpMk id="30" creationId="{DE42A087-A3F9-4158-5A32-0A62EE8AC0CD}"/>
          </ac:grpSpMkLst>
        </pc:grpChg>
        <pc:grpChg chg="del">
          <ac:chgData name="Afreen Saheer" userId="21ea06acc37f17b1" providerId="LiveId" clId="{52803257-9141-4A8F-B89B-D7131E406500}" dt="2024-01-30T08:58:44.836" v="359" actId="478"/>
          <ac:grpSpMkLst>
            <pc:docMk/>
            <pc:sldMk cId="2106259860" sldId="285"/>
            <ac:grpSpMk id="37" creationId="{2C4407C6-A2E3-CB0C-89F3-6145932FAB29}"/>
          </ac:grpSpMkLst>
        </pc:grpChg>
        <pc:grpChg chg="del mod">
          <ac:chgData name="Afreen Saheer" userId="21ea06acc37f17b1" providerId="LiveId" clId="{52803257-9141-4A8F-B89B-D7131E406500}" dt="2024-01-30T09:01:01.715" v="426"/>
          <ac:grpSpMkLst>
            <pc:docMk/>
            <pc:sldMk cId="2106259860" sldId="285"/>
            <ac:grpSpMk id="39" creationId="{6CE0292A-7B9C-231B-7D4D-27D84025E8EF}"/>
          </ac:grpSpMkLst>
        </pc:grpChg>
        <pc:grpChg chg="mod">
          <ac:chgData name="Afreen Saheer" userId="21ea06acc37f17b1" providerId="LiveId" clId="{52803257-9141-4A8F-B89B-D7131E406500}" dt="2024-01-30T09:01:01.715" v="426"/>
          <ac:grpSpMkLst>
            <pc:docMk/>
            <pc:sldMk cId="2106259860" sldId="285"/>
            <ac:grpSpMk id="42" creationId="{64720063-28BC-5D91-59A3-D5B0EAC2EE8B}"/>
          </ac:grpSpMkLst>
        </pc:grpChg>
        <pc:picChg chg="mod">
          <ac:chgData name="Afreen Saheer" userId="21ea06acc37f17b1" providerId="LiveId" clId="{52803257-9141-4A8F-B89B-D7131E406500}" dt="2024-01-30T08:59:00.594" v="366" actId="14100"/>
          <ac:picMkLst>
            <pc:docMk/>
            <pc:sldMk cId="2106259860" sldId="285"/>
            <ac:picMk id="5" creationId="{6004C7D0-EFF1-F255-8D46-51C01F62C7BF}"/>
          </ac:picMkLst>
        </pc:picChg>
        <pc:picChg chg="mod">
          <ac:chgData name="Afreen Saheer" userId="21ea06acc37f17b1" providerId="LiveId" clId="{52803257-9141-4A8F-B89B-D7131E406500}" dt="2024-01-30T08:59:03.294" v="367" actId="14100"/>
          <ac:picMkLst>
            <pc:docMk/>
            <pc:sldMk cId="2106259860" sldId="285"/>
            <ac:picMk id="9" creationId="{309F981F-2869-D6E1-E50F-6669AD7B4E0C}"/>
          </ac:picMkLst>
        </pc:picChg>
        <pc:inkChg chg="add">
          <ac:chgData name="Afreen Saheer" userId="21ea06acc37f17b1" providerId="LiveId" clId="{52803257-9141-4A8F-B89B-D7131E406500}" dt="2024-01-30T08:59:29.458" v="368" actId="9405"/>
          <ac:inkMkLst>
            <pc:docMk/>
            <pc:sldMk cId="2106259860" sldId="285"/>
            <ac:inkMk id="2" creationId="{C85D1083-C7D9-F8E9-17B9-E37684367717}"/>
          </ac:inkMkLst>
        </pc:inkChg>
        <pc:inkChg chg="add">
          <ac:chgData name="Afreen Saheer" userId="21ea06acc37f17b1" providerId="LiveId" clId="{52803257-9141-4A8F-B89B-D7131E406500}" dt="2024-01-30T09:00:36.074" v="393" actId="9405"/>
          <ac:inkMkLst>
            <pc:docMk/>
            <pc:sldMk cId="2106259860" sldId="285"/>
            <ac:inkMk id="6" creationId="{8723EDA3-785F-47DE-A927-56A3EC5BB164}"/>
          </ac:inkMkLst>
        </pc:inkChg>
        <pc:inkChg chg="add del mod">
          <ac:chgData name="Afreen Saheer" userId="21ea06acc37f17b1" providerId="LiveId" clId="{52803257-9141-4A8F-B89B-D7131E406500}" dt="2024-01-30T09:00:53.097" v="419" actId="9405"/>
          <ac:inkMkLst>
            <pc:docMk/>
            <pc:sldMk cId="2106259860" sldId="285"/>
            <ac:inkMk id="7" creationId="{8F60DCFA-6D77-0DF0-749D-1FDD28B34680}"/>
          </ac:inkMkLst>
        </pc:inkChg>
        <pc:inkChg chg="add del mod">
          <ac:chgData name="Afreen Saheer" userId="21ea06acc37f17b1" providerId="LiveId" clId="{52803257-9141-4A8F-B89B-D7131E406500}" dt="2024-01-30T09:00:52.258" v="418" actId="9405"/>
          <ac:inkMkLst>
            <pc:docMk/>
            <pc:sldMk cId="2106259860" sldId="285"/>
            <ac:inkMk id="8" creationId="{14D97CCF-D4BD-1EC2-D51C-B518A1A7DF46}"/>
          </ac:inkMkLst>
        </pc:inkChg>
        <pc:inkChg chg="add del mod">
          <ac:chgData name="Afreen Saheer" userId="21ea06acc37f17b1" providerId="LiveId" clId="{52803257-9141-4A8F-B89B-D7131E406500}" dt="2024-01-30T09:00:51.883" v="417"/>
          <ac:inkMkLst>
            <pc:docMk/>
            <pc:sldMk cId="2106259860" sldId="285"/>
            <ac:inkMk id="10" creationId="{EE34B1DB-3FE9-2B85-9F7B-B41A611CF106}"/>
          </ac:inkMkLst>
        </pc:inkChg>
        <pc:inkChg chg="del">
          <ac:chgData name="Afreen Saheer" userId="21ea06acc37f17b1" providerId="LiveId" clId="{52803257-9141-4A8F-B89B-D7131E406500}" dt="2024-01-30T08:58:38.237" v="355" actId="478"/>
          <ac:inkMkLst>
            <pc:docMk/>
            <pc:sldMk cId="2106259860" sldId="285"/>
            <ac:inkMk id="11" creationId="{20CEA133-61A8-25B8-3B18-DF84A26FEAA5}"/>
          </ac:inkMkLst>
        </pc:inkChg>
        <pc:inkChg chg="add del mod">
          <ac:chgData name="Afreen Saheer" userId="21ea06acc37f17b1" providerId="LiveId" clId="{52803257-9141-4A8F-B89B-D7131E406500}" dt="2024-01-30T09:00:51.574" v="415" actId="9405"/>
          <ac:inkMkLst>
            <pc:docMk/>
            <pc:sldMk cId="2106259860" sldId="285"/>
            <ac:inkMk id="14" creationId="{138CFD89-FE1B-B3BA-9371-4BD740D4B44F}"/>
          </ac:inkMkLst>
        </pc:inkChg>
        <pc:inkChg chg="add del mod">
          <ac:chgData name="Afreen Saheer" userId="21ea06acc37f17b1" providerId="LiveId" clId="{52803257-9141-4A8F-B89B-D7131E406500}" dt="2024-01-30T09:00:51.264" v="414"/>
          <ac:inkMkLst>
            <pc:docMk/>
            <pc:sldMk cId="2106259860" sldId="285"/>
            <ac:inkMk id="15" creationId="{5D4B5F7E-DCBE-79E3-11DE-E4D7F3112AFA}"/>
          </ac:inkMkLst>
        </pc:inkChg>
        <pc:inkChg chg="add del mod">
          <ac:chgData name="Afreen Saheer" userId="21ea06acc37f17b1" providerId="LiveId" clId="{52803257-9141-4A8F-B89B-D7131E406500}" dt="2024-01-30T09:00:50.947" v="412" actId="9405"/>
          <ac:inkMkLst>
            <pc:docMk/>
            <pc:sldMk cId="2106259860" sldId="285"/>
            <ac:inkMk id="17" creationId="{F5AB02D4-77A9-7E41-031F-D59C9054D831}"/>
          </ac:inkMkLst>
        </pc:inkChg>
        <pc:inkChg chg="add del mod">
          <ac:chgData name="Afreen Saheer" userId="21ea06acc37f17b1" providerId="LiveId" clId="{52803257-9141-4A8F-B89B-D7131E406500}" dt="2024-01-30T09:00:50.644" v="411" actId="9405"/>
          <ac:inkMkLst>
            <pc:docMk/>
            <pc:sldMk cId="2106259860" sldId="285"/>
            <ac:inkMk id="18" creationId="{C4249B08-0311-E50A-F049-5B4AB0B97ACE}"/>
          </ac:inkMkLst>
        </pc:inkChg>
        <pc:inkChg chg="add del mod">
          <ac:chgData name="Afreen Saheer" userId="21ea06acc37f17b1" providerId="LiveId" clId="{52803257-9141-4A8F-B89B-D7131E406500}" dt="2024-01-30T09:00:50.344" v="410" actId="9405"/>
          <ac:inkMkLst>
            <pc:docMk/>
            <pc:sldMk cId="2106259860" sldId="285"/>
            <ac:inkMk id="19" creationId="{60D64337-2BA2-8B93-5EB3-7510B0A041FB}"/>
          </ac:inkMkLst>
        </pc:inkChg>
        <pc:inkChg chg="add del mod">
          <ac:chgData name="Afreen Saheer" userId="21ea06acc37f17b1" providerId="LiveId" clId="{52803257-9141-4A8F-B89B-D7131E406500}" dt="2024-01-30T09:00:50.034" v="409" actId="9405"/>
          <ac:inkMkLst>
            <pc:docMk/>
            <pc:sldMk cId="2106259860" sldId="285"/>
            <ac:inkMk id="20" creationId="{526AAAF0-CC24-57B0-A2F6-CA91B0D27332}"/>
          </ac:inkMkLst>
        </pc:inkChg>
        <pc:inkChg chg="add del mod">
          <ac:chgData name="Afreen Saheer" userId="21ea06acc37f17b1" providerId="LiveId" clId="{52803257-9141-4A8F-B89B-D7131E406500}" dt="2024-01-30T09:00:49.654" v="408"/>
          <ac:inkMkLst>
            <pc:docMk/>
            <pc:sldMk cId="2106259860" sldId="285"/>
            <ac:inkMk id="21" creationId="{85EAC0F0-589D-BA24-B4E9-56DB43C26777}"/>
          </ac:inkMkLst>
        </pc:inkChg>
        <pc:inkChg chg="del">
          <ac:chgData name="Afreen Saheer" userId="21ea06acc37f17b1" providerId="LiveId" clId="{52803257-9141-4A8F-B89B-D7131E406500}" dt="2024-01-30T08:58:43.497" v="358" actId="478"/>
          <ac:inkMkLst>
            <pc:docMk/>
            <pc:sldMk cId="2106259860" sldId="285"/>
            <ac:inkMk id="31" creationId="{54326547-6888-3F1F-B373-4592ED2366C3}"/>
          </ac:inkMkLst>
        </pc:inkChg>
        <pc:inkChg chg="add mod">
          <ac:chgData name="Afreen Saheer" userId="21ea06acc37f17b1" providerId="LiveId" clId="{52803257-9141-4A8F-B89B-D7131E406500}" dt="2024-01-30T09:01:01.715" v="426"/>
          <ac:inkMkLst>
            <pc:docMk/>
            <pc:sldMk cId="2106259860" sldId="285"/>
            <ac:inkMk id="32" creationId="{3006A7B4-1F82-6EA2-67F7-809194208BC7}"/>
          </ac:inkMkLst>
        </pc:inkChg>
        <pc:inkChg chg="add mod">
          <ac:chgData name="Afreen Saheer" userId="21ea06acc37f17b1" providerId="LiveId" clId="{52803257-9141-4A8F-B89B-D7131E406500}" dt="2024-01-30T09:01:01.715" v="426"/>
          <ac:inkMkLst>
            <pc:docMk/>
            <pc:sldMk cId="2106259860" sldId="285"/>
            <ac:inkMk id="33" creationId="{9A404B3D-B7A7-7FAD-9D14-546341F8CC8D}"/>
          </ac:inkMkLst>
        </pc:inkChg>
        <pc:inkChg chg="add mod">
          <ac:chgData name="Afreen Saheer" userId="21ea06acc37f17b1" providerId="LiveId" clId="{52803257-9141-4A8F-B89B-D7131E406500}" dt="2024-01-30T09:01:01.715" v="426"/>
          <ac:inkMkLst>
            <pc:docMk/>
            <pc:sldMk cId="2106259860" sldId="285"/>
            <ac:inkMk id="38" creationId="{6663E884-9BBC-E262-22B5-1457F28A5875}"/>
          </ac:inkMkLst>
        </pc:inkChg>
        <pc:inkChg chg="add mod">
          <ac:chgData name="Afreen Saheer" userId="21ea06acc37f17b1" providerId="LiveId" clId="{52803257-9141-4A8F-B89B-D7131E406500}" dt="2024-01-30T09:01:01.715" v="426"/>
          <ac:inkMkLst>
            <pc:docMk/>
            <pc:sldMk cId="2106259860" sldId="285"/>
            <ac:inkMk id="40" creationId="{B28DD0E1-FF97-47BF-FE2C-3D386EA35D80}"/>
          </ac:inkMkLst>
        </pc:inkChg>
        <pc:inkChg chg="add mod">
          <ac:chgData name="Afreen Saheer" userId="21ea06acc37f17b1" providerId="LiveId" clId="{52803257-9141-4A8F-B89B-D7131E406500}" dt="2024-01-30T09:01:01.715" v="426"/>
          <ac:inkMkLst>
            <pc:docMk/>
            <pc:sldMk cId="2106259860" sldId="285"/>
            <ac:inkMk id="41" creationId="{611BD96A-2326-AD0E-6B59-CFFC13DE1368}"/>
          </ac:inkMkLst>
        </pc:inkChg>
      </pc:sldChg>
      <pc:sldChg chg="addSp delSp modSp add del mod">
        <pc:chgData name="Afreen Saheer" userId="21ea06acc37f17b1" providerId="LiveId" clId="{52803257-9141-4A8F-B89B-D7131E406500}" dt="2024-01-30T13:01:36.714" v="489" actId="9405"/>
        <pc:sldMkLst>
          <pc:docMk/>
          <pc:sldMk cId="1262826627" sldId="286"/>
        </pc:sldMkLst>
        <pc:grpChg chg="mod">
          <ac:chgData name="Afreen Saheer" userId="21ea06acc37f17b1" providerId="LiveId" clId="{52803257-9141-4A8F-B89B-D7131E406500}" dt="2024-01-30T09:38:59.096" v="436"/>
          <ac:grpSpMkLst>
            <pc:docMk/>
            <pc:sldMk cId="1262826627" sldId="286"/>
            <ac:grpSpMk id="11" creationId="{357FA60A-F0B2-5A22-4211-DC8C44B8966D}"/>
          </ac:grpSpMkLst>
        </pc:grpChg>
        <pc:grpChg chg="del mod">
          <ac:chgData name="Afreen Saheer" userId="21ea06acc37f17b1" providerId="LiveId" clId="{52803257-9141-4A8F-B89B-D7131E406500}" dt="2024-01-30T09:39:19.998" v="449"/>
          <ac:grpSpMkLst>
            <pc:docMk/>
            <pc:sldMk cId="1262826627" sldId="286"/>
            <ac:grpSpMk id="19" creationId="{9E0B4A9A-A731-7A31-D6A8-A2D7A7BBBE23}"/>
          </ac:grpSpMkLst>
        </pc:grpChg>
        <pc:grpChg chg="mod">
          <ac:chgData name="Afreen Saheer" userId="21ea06acc37f17b1" providerId="LiveId" clId="{52803257-9141-4A8F-B89B-D7131E406500}" dt="2024-01-30T09:39:19.998" v="449"/>
          <ac:grpSpMkLst>
            <pc:docMk/>
            <pc:sldMk cId="1262826627" sldId="286"/>
            <ac:grpSpMk id="22" creationId="{E07C16BE-850D-D970-A175-A808C778B2EE}"/>
          </ac:grpSpMkLst>
        </pc:grpChg>
        <pc:grpChg chg="mod">
          <ac:chgData name="Afreen Saheer" userId="21ea06acc37f17b1" providerId="LiveId" clId="{52803257-9141-4A8F-B89B-D7131E406500}" dt="2024-01-30T09:39:23.052" v="453"/>
          <ac:grpSpMkLst>
            <pc:docMk/>
            <pc:sldMk cId="1262826627" sldId="286"/>
            <ac:grpSpMk id="26" creationId="{04DE4E23-8171-3101-6A7E-A7F00EB74472}"/>
          </ac:grpSpMkLst>
        </pc:grpChg>
        <pc:grpChg chg="del mod">
          <ac:chgData name="Afreen Saheer" userId="21ea06acc37f17b1" providerId="LiveId" clId="{52803257-9141-4A8F-B89B-D7131E406500}" dt="2024-01-30T09:39:33.858" v="460"/>
          <ac:grpSpMkLst>
            <pc:docMk/>
            <pc:sldMk cId="1262826627" sldId="286"/>
            <ac:grpSpMk id="31" creationId="{9DAB9294-FE12-85C0-73BC-A0F69BA26ABD}"/>
          </ac:grpSpMkLst>
        </pc:grpChg>
        <pc:grpChg chg="mod">
          <ac:chgData name="Afreen Saheer" userId="21ea06acc37f17b1" providerId="LiveId" clId="{52803257-9141-4A8F-B89B-D7131E406500}" dt="2024-01-30T09:39:33.858" v="460"/>
          <ac:grpSpMkLst>
            <pc:docMk/>
            <pc:sldMk cId="1262826627" sldId="286"/>
            <ac:grpSpMk id="35" creationId="{2D6FE1B0-7DFA-8045-D023-F4DE6D7C2ABD}"/>
          </ac:grpSpMkLst>
        </pc:grpChg>
        <pc:grpChg chg="del">
          <ac:chgData name="Afreen Saheer" userId="21ea06acc37f17b1" providerId="LiveId" clId="{52803257-9141-4A8F-B89B-D7131E406500}" dt="2024-01-30T09:38:49.766" v="429" actId="478"/>
          <ac:grpSpMkLst>
            <pc:docMk/>
            <pc:sldMk cId="1262826627" sldId="286"/>
            <ac:grpSpMk id="42" creationId="{64720063-28BC-5D91-59A3-D5B0EAC2EE8B}"/>
          </ac:grpSpMkLst>
        </pc:grpChg>
        <pc:grpChg chg="del mod">
          <ac:chgData name="Afreen Saheer" userId="21ea06acc37f17b1" providerId="LiveId" clId="{52803257-9141-4A8F-B89B-D7131E406500}" dt="2024-01-30T09:39:56.057" v="472"/>
          <ac:grpSpMkLst>
            <pc:docMk/>
            <pc:sldMk cId="1262826627" sldId="286"/>
            <ac:grpSpMk id="46" creationId="{A290F7AE-A869-EDD4-7BD2-5912BB8A4946}"/>
          </ac:grpSpMkLst>
        </pc:grpChg>
        <pc:grpChg chg="del mod">
          <ac:chgData name="Afreen Saheer" userId="21ea06acc37f17b1" providerId="LiveId" clId="{52803257-9141-4A8F-B89B-D7131E406500}" dt="2024-01-30T09:39:57.306" v="475"/>
          <ac:grpSpMkLst>
            <pc:docMk/>
            <pc:sldMk cId="1262826627" sldId="286"/>
            <ac:grpSpMk id="51" creationId="{24AA1158-EE30-2108-5662-BA0996A3A127}"/>
          </ac:grpSpMkLst>
        </pc:grpChg>
        <pc:grpChg chg="mod">
          <ac:chgData name="Afreen Saheer" userId="21ea06acc37f17b1" providerId="LiveId" clId="{52803257-9141-4A8F-B89B-D7131E406500}" dt="2024-01-30T09:39:57.306" v="475"/>
          <ac:grpSpMkLst>
            <pc:docMk/>
            <pc:sldMk cId="1262826627" sldId="286"/>
            <ac:grpSpMk id="54" creationId="{9176BCBE-216C-1677-4C28-E79E00AE183F}"/>
          </ac:grpSpMkLst>
        </pc:grpChg>
        <pc:grpChg chg="mod">
          <ac:chgData name="Afreen Saheer" userId="21ea06acc37f17b1" providerId="LiveId" clId="{52803257-9141-4A8F-B89B-D7131E406500}" dt="2024-01-30T09:39:59.710" v="480"/>
          <ac:grpSpMkLst>
            <pc:docMk/>
            <pc:sldMk cId="1262826627" sldId="286"/>
            <ac:grpSpMk id="59" creationId="{40705D2C-AE6D-AC0C-0DBB-73CD0B08141C}"/>
          </ac:grpSpMkLst>
        </pc:grpChg>
        <pc:inkChg chg="add del">
          <ac:chgData name="Afreen Saheer" userId="21ea06acc37f17b1" providerId="LiveId" clId="{52803257-9141-4A8F-B89B-D7131E406500}" dt="2024-01-30T13:01:36.714" v="489" actId="9405"/>
          <ac:inkMkLst>
            <pc:docMk/>
            <pc:sldMk cId="1262826627" sldId="286"/>
            <ac:inkMk id="3" creationId="{075FDFB7-E093-E906-0755-C2F4A140AD88}"/>
          </ac:inkMkLst>
        </pc:inkChg>
        <pc:inkChg chg="add del mod">
          <ac:chgData name="Afreen Saheer" userId="21ea06acc37f17b1" providerId="LiveId" clId="{52803257-9141-4A8F-B89B-D7131E406500}" dt="2024-01-30T09:39:00.557" v="439" actId="9405"/>
          <ac:inkMkLst>
            <pc:docMk/>
            <pc:sldMk cId="1262826627" sldId="286"/>
            <ac:inkMk id="3" creationId="{2E690095-2A77-30D0-52E2-6E7B81637BC8}"/>
          </ac:inkMkLst>
        </pc:inkChg>
        <pc:inkChg chg="del">
          <ac:chgData name="Afreen Saheer" userId="21ea06acc37f17b1" providerId="LiveId" clId="{52803257-9141-4A8F-B89B-D7131E406500}" dt="2024-01-30T09:38:47.779" v="428" actId="478"/>
          <ac:inkMkLst>
            <pc:docMk/>
            <pc:sldMk cId="1262826627" sldId="286"/>
            <ac:inkMk id="6" creationId="{8723EDA3-785F-47DE-A927-56A3EC5BB164}"/>
          </ac:inkMkLst>
        </pc:inkChg>
        <pc:inkChg chg="add del mod">
          <ac:chgData name="Afreen Saheer" userId="21ea06acc37f17b1" providerId="LiveId" clId="{52803257-9141-4A8F-B89B-D7131E406500}" dt="2024-01-30T09:39:00.243" v="438" actId="9405"/>
          <ac:inkMkLst>
            <pc:docMk/>
            <pc:sldMk cId="1262826627" sldId="286"/>
            <ac:inkMk id="7" creationId="{08C937E1-B96D-5DCA-9EEB-A3C8D0409D08}"/>
          </ac:inkMkLst>
        </pc:inkChg>
        <pc:inkChg chg="add del mod">
          <ac:chgData name="Afreen Saheer" userId="21ea06acc37f17b1" providerId="LiveId" clId="{52803257-9141-4A8F-B89B-D7131E406500}" dt="2024-01-30T09:38:59.943" v="437" actId="9405"/>
          <ac:inkMkLst>
            <pc:docMk/>
            <pc:sldMk cId="1262826627" sldId="286"/>
            <ac:inkMk id="8" creationId="{9768445A-1071-015F-83FF-53BCC8B8CB35}"/>
          </ac:inkMkLst>
        </pc:inkChg>
        <pc:inkChg chg="add del mod">
          <ac:chgData name="Afreen Saheer" userId="21ea06acc37f17b1" providerId="LiveId" clId="{52803257-9141-4A8F-B89B-D7131E406500}" dt="2024-01-30T09:38:59.096" v="436"/>
          <ac:inkMkLst>
            <pc:docMk/>
            <pc:sldMk cId="1262826627" sldId="286"/>
            <ac:inkMk id="10" creationId="{73036F5F-4645-1009-8392-A194FC4D9143}"/>
          </ac:inkMkLst>
        </pc:inkChg>
        <pc:inkChg chg="add">
          <ac:chgData name="Afreen Saheer" userId="21ea06acc37f17b1" providerId="LiveId" clId="{52803257-9141-4A8F-B89B-D7131E406500}" dt="2024-01-30T09:39:06.037" v="440" actId="9405"/>
          <ac:inkMkLst>
            <pc:docMk/>
            <pc:sldMk cId="1262826627" sldId="286"/>
            <ac:inkMk id="13" creationId="{F9C999FE-6F4E-F3F2-425F-FD3726B40994}"/>
          </ac:inkMkLst>
        </pc:inkChg>
        <pc:inkChg chg="add mod">
          <ac:chgData name="Afreen Saheer" userId="21ea06acc37f17b1" providerId="LiveId" clId="{52803257-9141-4A8F-B89B-D7131E406500}" dt="2024-01-30T09:39:19.998" v="449"/>
          <ac:inkMkLst>
            <pc:docMk/>
            <pc:sldMk cId="1262826627" sldId="286"/>
            <ac:inkMk id="14" creationId="{EC697AE6-BFE5-CAE8-B0BD-4FDFCD82D6AD}"/>
          </ac:inkMkLst>
        </pc:inkChg>
        <pc:inkChg chg="add mod">
          <ac:chgData name="Afreen Saheer" userId="21ea06acc37f17b1" providerId="LiveId" clId="{52803257-9141-4A8F-B89B-D7131E406500}" dt="2024-01-30T09:39:19.998" v="449"/>
          <ac:inkMkLst>
            <pc:docMk/>
            <pc:sldMk cId="1262826627" sldId="286"/>
            <ac:inkMk id="15" creationId="{4F667C06-17AE-7EF3-B94A-9C1D3E1E6FEC}"/>
          </ac:inkMkLst>
        </pc:inkChg>
        <pc:inkChg chg="add mod">
          <ac:chgData name="Afreen Saheer" userId="21ea06acc37f17b1" providerId="LiveId" clId="{52803257-9141-4A8F-B89B-D7131E406500}" dt="2024-01-30T09:39:19.998" v="449"/>
          <ac:inkMkLst>
            <pc:docMk/>
            <pc:sldMk cId="1262826627" sldId="286"/>
            <ac:inkMk id="16" creationId="{F37DF952-3D88-8A38-0B67-8308C4FBE4EE}"/>
          </ac:inkMkLst>
        </pc:inkChg>
        <pc:inkChg chg="add mod">
          <ac:chgData name="Afreen Saheer" userId="21ea06acc37f17b1" providerId="LiveId" clId="{52803257-9141-4A8F-B89B-D7131E406500}" dt="2024-01-30T09:39:19.998" v="449"/>
          <ac:inkMkLst>
            <pc:docMk/>
            <pc:sldMk cId="1262826627" sldId="286"/>
            <ac:inkMk id="17" creationId="{12FE6CFA-C88F-7CCC-76F9-813665B92401}"/>
          </ac:inkMkLst>
        </pc:inkChg>
        <pc:inkChg chg="add mod">
          <ac:chgData name="Afreen Saheer" userId="21ea06acc37f17b1" providerId="LiveId" clId="{52803257-9141-4A8F-B89B-D7131E406500}" dt="2024-01-30T09:39:19.998" v="449"/>
          <ac:inkMkLst>
            <pc:docMk/>
            <pc:sldMk cId="1262826627" sldId="286"/>
            <ac:inkMk id="18" creationId="{F23DBA4A-E25D-F98E-4C69-C5CFAD1212E2}"/>
          </ac:inkMkLst>
        </pc:inkChg>
        <pc:inkChg chg="add mod">
          <ac:chgData name="Afreen Saheer" userId="21ea06acc37f17b1" providerId="LiveId" clId="{52803257-9141-4A8F-B89B-D7131E406500}" dt="2024-01-30T09:39:19.998" v="449"/>
          <ac:inkMkLst>
            <pc:docMk/>
            <pc:sldMk cId="1262826627" sldId="286"/>
            <ac:inkMk id="20" creationId="{6ED16427-C9D6-BC23-FF67-2A96C497B7A8}"/>
          </ac:inkMkLst>
        </pc:inkChg>
        <pc:inkChg chg="add mod">
          <ac:chgData name="Afreen Saheer" userId="21ea06acc37f17b1" providerId="LiveId" clId="{52803257-9141-4A8F-B89B-D7131E406500}" dt="2024-01-30T09:39:19.998" v="449"/>
          <ac:inkMkLst>
            <pc:docMk/>
            <pc:sldMk cId="1262826627" sldId="286"/>
            <ac:inkMk id="21" creationId="{A187AF93-FA9A-C39B-FF12-535F2DEC5697}"/>
          </ac:inkMkLst>
        </pc:inkChg>
        <pc:inkChg chg="add mod">
          <ac:chgData name="Afreen Saheer" userId="21ea06acc37f17b1" providerId="LiveId" clId="{52803257-9141-4A8F-B89B-D7131E406500}" dt="2024-01-30T09:39:23.052" v="453"/>
          <ac:inkMkLst>
            <pc:docMk/>
            <pc:sldMk cId="1262826627" sldId="286"/>
            <ac:inkMk id="23" creationId="{7EB61CE3-36E9-14F9-3976-61F915C55DD0}"/>
          </ac:inkMkLst>
        </pc:inkChg>
        <pc:inkChg chg="add mod">
          <ac:chgData name="Afreen Saheer" userId="21ea06acc37f17b1" providerId="LiveId" clId="{52803257-9141-4A8F-B89B-D7131E406500}" dt="2024-01-30T09:39:23.052" v="453"/>
          <ac:inkMkLst>
            <pc:docMk/>
            <pc:sldMk cId="1262826627" sldId="286"/>
            <ac:inkMk id="24" creationId="{C0F4BEEF-F039-66A0-9BC4-00E3F35E1DD4}"/>
          </ac:inkMkLst>
        </pc:inkChg>
        <pc:inkChg chg="add mod">
          <ac:chgData name="Afreen Saheer" userId="21ea06acc37f17b1" providerId="LiveId" clId="{52803257-9141-4A8F-B89B-D7131E406500}" dt="2024-01-30T09:39:23.052" v="453"/>
          <ac:inkMkLst>
            <pc:docMk/>
            <pc:sldMk cId="1262826627" sldId="286"/>
            <ac:inkMk id="25" creationId="{017E3F35-051B-5F30-A3EC-F67CE3104D7C}"/>
          </ac:inkMkLst>
        </pc:inkChg>
        <pc:inkChg chg="add">
          <ac:chgData name="Afreen Saheer" userId="21ea06acc37f17b1" providerId="LiveId" clId="{52803257-9141-4A8F-B89B-D7131E406500}" dt="2024-01-30T09:39:26.678" v="454" actId="9405"/>
          <ac:inkMkLst>
            <pc:docMk/>
            <pc:sldMk cId="1262826627" sldId="286"/>
            <ac:inkMk id="27" creationId="{7F50D711-76CF-5350-77DD-BED4997754C3}"/>
          </ac:inkMkLst>
        </pc:inkChg>
        <pc:inkChg chg="add">
          <ac:chgData name="Afreen Saheer" userId="21ea06acc37f17b1" providerId="LiveId" clId="{52803257-9141-4A8F-B89B-D7131E406500}" dt="2024-01-30T09:39:28.377" v="455" actId="9405"/>
          <ac:inkMkLst>
            <pc:docMk/>
            <pc:sldMk cId="1262826627" sldId="286"/>
            <ac:inkMk id="28" creationId="{D3649CE6-131F-1F83-EC43-30390BC071EB}"/>
          </ac:inkMkLst>
        </pc:inkChg>
        <pc:inkChg chg="add mod">
          <ac:chgData name="Afreen Saheer" userId="21ea06acc37f17b1" providerId="LiveId" clId="{52803257-9141-4A8F-B89B-D7131E406500}" dt="2024-01-30T09:39:33.858" v="460"/>
          <ac:inkMkLst>
            <pc:docMk/>
            <pc:sldMk cId="1262826627" sldId="286"/>
            <ac:inkMk id="29" creationId="{4C9BA136-B930-DC95-27D5-C716E63C591E}"/>
          </ac:inkMkLst>
        </pc:inkChg>
        <pc:inkChg chg="add mod">
          <ac:chgData name="Afreen Saheer" userId="21ea06acc37f17b1" providerId="LiveId" clId="{52803257-9141-4A8F-B89B-D7131E406500}" dt="2024-01-30T09:39:33.858" v="460"/>
          <ac:inkMkLst>
            <pc:docMk/>
            <pc:sldMk cId="1262826627" sldId="286"/>
            <ac:inkMk id="30" creationId="{137F149E-FB28-4E39-2AA6-BA076304F4A5}"/>
          </ac:inkMkLst>
        </pc:inkChg>
        <pc:inkChg chg="add mod">
          <ac:chgData name="Afreen Saheer" userId="21ea06acc37f17b1" providerId="LiveId" clId="{52803257-9141-4A8F-B89B-D7131E406500}" dt="2024-01-30T09:39:33.858" v="460"/>
          <ac:inkMkLst>
            <pc:docMk/>
            <pc:sldMk cId="1262826627" sldId="286"/>
            <ac:inkMk id="34" creationId="{CE4477F6-127D-9BD1-C9CC-8FA71CE78295}"/>
          </ac:inkMkLst>
        </pc:inkChg>
        <pc:inkChg chg="add">
          <ac:chgData name="Afreen Saheer" userId="21ea06acc37f17b1" providerId="LiveId" clId="{52803257-9141-4A8F-B89B-D7131E406500}" dt="2024-01-30T09:39:34.525" v="461" actId="9405"/>
          <ac:inkMkLst>
            <pc:docMk/>
            <pc:sldMk cId="1262826627" sldId="286"/>
            <ac:inkMk id="36" creationId="{36AE188C-173A-DA9A-9E5F-6D39B328708B}"/>
          </ac:inkMkLst>
        </pc:inkChg>
        <pc:inkChg chg="add">
          <ac:chgData name="Afreen Saheer" userId="21ea06acc37f17b1" providerId="LiveId" clId="{52803257-9141-4A8F-B89B-D7131E406500}" dt="2024-01-30T09:39:35.417" v="462" actId="9405"/>
          <ac:inkMkLst>
            <pc:docMk/>
            <pc:sldMk cId="1262826627" sldId="286"/>
            <ac:inkMk id="37" creationId="{E0BA6C01-CDAE-1AAC-82DA-FD89F54E8F80}"/>
          </ac:inkMkLst>
        </pc:inkChg>
        <pc:inkChg chg="add mod">
          <ac:chgData name="Afreen Saheer" userId="21ea06acc37f17b1" providerId="LiveId" clId="{52803257-9141-4A8F-B89B-D7131E406500}" dt="2024-01-30T09:39:57.306" v="475"/>
          <ac:inkMkLst>
            <pc:docMk/>
            <pc:sldMk cId="1262826627" sldId="286"/>
            <ac:inkMk id="39" creationId="{603D3FB5-66DF-A272-E631-3254FB81AE31}"/>
          </ac:inkMkLst>
        </pc:inkChg>
        <pc:inkChg chg="add mod">
          <ac:chgData name="Afreen Saheer" userId="21ea06acc37f17b1" providerId="LiveId" clId="{52803257-9141-4A8F-B89B-D7131E406500}" dt="2024-01-30T09:39:57.306" v="475"/>
          <ac:inkMkLst>
            <pc:docMk/>
            <pc:sldMk cId="1262826627" sldId="286"/>
            <ac:inkMk id="43" creationId="{DC5BE226-0E9A-8E2F-1DEF-34A382D82286}"/>
          </ac:inkMkLst>
        </pc:inkChg>
        <pc:inkChg chg="add mod">
          <ac:chgData name="Afreen Saheer" userId="21ea06acc37f17b1" providerId="LiveId" clId="{52803257-9141-4A8F-B89B-D7131E406500}" dt="2024-01-30T09:39:57.306" v="475"/>
          <ac:inkMkLst>
            <pc:docMk/>
            <pc:sldMk cId="1262826627" sldId="286"/>
            <ac:inkMk id="44" creationId="{A1C19612-016B-104C-98B6-000DD71B1540}"/>
          </ac:inkMkLst>
        </pc:inkChg>
        <pc:inkChg chg="add mod">
          <ac:chgData name="Afreen Saheer" userId="21ea06acc37f17b1" providerId="LiveId" clId="{52803257-9141-4A8F-B89B-D7131E406500}" dt="2024-01-30T09:39:57.306" v="475"/>
          <ac:inkMkLst>
            <pc:docMk/>
            <pc:sldMk cId="1262826627" sldId="286"/>
            <ac:inkMk id="45" creationId="{035D716F-A9D4-7546-18CC-A5E355955D40}"/>
          </ac:inkMkLst>
        </pc:inkChg>
        <pc:inkChg chg="add mod">
          <ac:chgData name="Afreen Saheer" userId="21ea06acc37f17b1" providerId="LiveId" clId="{52803257-9141-4A8F-B89B-D7131E406500}" dt="2024-01-30T09:39:57.306" v="475"/>
          <ac:inkMkLst>
            <pc:docMk/>
            <pc:sldMk cId="1262826627" sldId="286"/>
            <ac:inkMk id="47" creationId="{5AC8D11B-57FA-6948-B825-FF2F76EC974F}"/>
          </ac:inkMkLst>
        </pc:inkChg>
        <pc:inkChg chg="add mod">
          <ac:chgData name="Afreen Saheer" userId="21ea06acc37f17b1" providerId="LiveId" clId="{52803257-9141-4A8F-B89B-D7131E406500}" dt="2024-01-30T09:39:57.306" v="475"/>
          <ac:inkMkLst>
            <pc:docMk/>
            <pc:sldMk cId="1262826627" sldId="286"/>
            <ac:inkMk id="48" creationId="{016560C5-6B1F-838F-003A-B8CC17769251}"/>
          </ac:inkMkLst>
        </pc:inkChg>
        <pc:inkChg chg="add mod">
          <ac:chgData name="Afreen Saheer" userId="21ea06acc37f17b1" providerId="LiveId" clId="{52803257-9141-4A8F-B89B-D7131E406500}" dt="2024-01-30T09:39:57.306" v="475"/>
          <ac:inkMkLst>
            <pc:docMk/>
            <pc:sldMk cId="1262826627" sldId="286"/>
            <ac:inkMk id="49" creationId="{2C524ED4-C229-1649-09B0-1F08CDBEE1A7}"/>
          </ac:inkMkLst>
        </pc:inkChg>
        <pc:inkChg chg="add mod">
          <ac:chgData name="Afreen Saheer" userId="21ea06acc37f17b1" providerId="LiveId" clId="{52803257-9141-4A8F-B89B-D7131E406500}" dt="2024-01-30T09:39:57.306" v="475"/>
          <ac:inkMkLst>
            <pc:docMk/>
            <pc:sldMk cId="1262826627" sldId="286"/>
            <ac:inkMk id="50" creationId="{7AD83533-4E02-5552-1B59-38807731C898}"/>
          </ac:inkMkLst>
        </pc:inkChg>
        <pc:inkChg chg="add mod">
          <ac:chgData name="Afreen Saheer" userId="21ea06acc37f17b1" providerId="LiveId" clId="{52803257-9141-4A8F-B89B-D7131E406500}" dt="2024-01-30T09:39:57.306" v="475"/>
          <ac:inkMkLst>
            <pc:docMk/>
            <pc:sldMk cId="1262826627" sldId="286"/>
            <ac:inkMk id="52" creationId="{540254FB-6F32-31B4-4B78-FA264343D4D3}"/>
          </ac:inkMkLst>
        </pc:inkChg>
        <pc:inkChg chg="add mod">
          <ac:chgData name="Afreen Saheer" userId="21ea06acc37f17b1" providerId="LiveId" clId="{52803257-9141-4A8F-B89B-D7131E406500}" dt="2024-01-30T09:39:57.306" v="475"/>
          <ac:inkMkLst>
            <pc:docMk/>
            <pc:sldMk cId="1262826627" sldId="286"/>
            <ac:inkMk id="53" creationId="{7A337401-57B5-F4A2-8196-C2996450BA3B}"/>
          </ac:inkMkLst>
        </pc:inkChg>
        <pc:inkChg chg="add mod">
          <ac:chgData name="Afreen Saheer" userId="21ea06acc37f17b1" providerId="LiveId" clId="{52803257-9141-4A8F-B89B-D7131E406500}" dt="2024-01-30T09:39:59.710" v="480"/>
          <ac:inkMkLst>
            <pc:docMk/>
            <pc:sldMk cId="1262826627" sldId="286"/>
            <ac:inkMk id="55" creationId="{07B84DA9-FCEC-7F7D-B571-68514184BB9F}"/>
          </ac:inkMkLst>
        </pc:inkChg>
        <pc:inkChg chg="add mod">
          <ac:chgData name="Afreen Saheer" userId="21ea06acc37f17b1" providerId="LiveId" clId="{52803257-9141-4A8F-B89B-D7131E406500}" dt="2024-01-30T09:39:59.710" v="480"/>
          <ac:inkMkLst>
            <pc:docMk/>
            <pc:sldMk cId="1262826627" sldId="286"/>
            <ac:inkMk id="56" creationId="{34DA75E5-42E4-02E5-82FB-AA3B41CBD7AB}"/>
          </ac:inkMkLst>
        </pc:inkChg>
        <pc:inkChg chg="add mod">
          <ac:chgData name="Afreen Saheer" userId="21ea06acc37f17b1" providerId="LiveId" clId="{52803257-9141-4A8F-B89B-D7131E406500}" dt="2024-01-30T09:39:59.710" v="480"/>
          <ac:inkMkLst>
            <pc:docMk/>
            <pc:sldMk cId="1262826627" sldId="286"/>
            <ac:inkMk id="57" creationId="{0D88960A-1EA6-6B80-9317-8FEA036A87DC}"/>
          </ac:inkMkLst>
        </pc:inkChg>
        <pc:inkChg chg="add mod">
          <ac:chgData name="Afreen Saheer" userId="21ea06acc37f17b1" providerId="LiveId" clId="{52803257-9141-4A8F-B89B-D7131E406500}" dt="2024-01-30T09:39:59.710" v="480"/>
          <ac:inkMkLst>
            <pc:docMk/>
            <pc:sldMk cId="1262826627" sldId="286"/>
            <ac:inkMk id="58" creationId="{13A5F6D2-A65C-AE75-55B9-1ACDFFEBB2D5}"/>
          </ac:inkMkLst>
        </pc:inkChg>
        <pc:inkChg chg="add del">
          <ac:chgData name="Afreen Saheer" userId="21ea06acc37f17b1" providerId="LiveId" clId="{52803257-9141-4A8F-B89B-D7131E406500}" dt="2024-01-30T10:39:04.671" v="484" actId="9405"/>
          <ac:inkMkLst>
            <pc:docMk/>
            <pc:sldMk cId="1262826627" sldId="286"/>
            <ac:inkMk id="60" creationId="{75346E3B-43EB-B83D-B818-1120DD8C41E6}"/>
          </ac:inkMkLst>
        </pc:inkChg>
        <pc:inkChg chg="add del">
          <ac:chgData name="Afreen Saheer" userId="21ea06acc37f17b1" providerId="LiveId" clId="{52803257-9141-4A8F-B89B-D7131E406500}" dt="2024-01-30T10:39:07.571" v="486" actId="9405"/>
          <ac:inkMkLst>
            <pc:docMk/>
            <pc:sldMk cId="1262826627" sldId="286"/>
            <ac:inkMk id="61" creationId="{BE4CF133-02A2-A313-84CB-B6ADABAEAEBB}"/>
          </ac:inkMkLst>
        </pc:inkChg>
      </pc:sldChg>
      <pc:sldChg chg="del">
        <pc:chgData name="Afreen Saheer" userId="21ea06acc37f17b1" providerId="LiveId" clId="{52803257-9141-4A8F-B89B-D7131E406500}" dt="2024-01-30T08:09:54.441" v="22" actId="47"/>
        <pc:sldMkLst>
          <pc:docMk/>
          <pc:sldMk cId="0" sldId="287"/>
        </pc:sldMkLst>
      </pc:sldChg>
      <pc:sldChg chg="del">
        <pc:chgData name="Afreen Saheer" userId="21ea06acc37f17b1" providerId="LiveId" clId="{52803257-9141-4A8F-B89B-D7131E406500}" dt="2024-01-30T08:09:55.813" v="23" actId="47"/>
        <pc:sldMkLst>
          <pc:docMk/>
          <pc:sldMk cId="0" sldId="288"/>
        </pc:sldMkLst>
      </pc:sldChg>
      <pc:sldChg chg="del">
        <pc:chgData name="Afreen Saheer" userId="21ea06acc37f17b1" providerId="LiveId" clId="{52803257-9141-4A8F-B89B-D7131E406500}" dt="2024-01-30T08:09:56.577" v="24" actId="47"/>
        <pc:sldMkLst>
          <pc:docMk/>
          <pc:sldMk cId="0" sldId="289"/>
        </pc:sldMkLst>
      </pc:sldChg>
      <pc:sldChg chg="del">
        <pc:chgData name="Afreen Saheer" userId="21ea06acc37f17b1" providerId="LiveId" clId="{52803257-9141-4A8F-B89B-D7131E406500}" dt="2024-01-30T08:09:14.815" v="0" actId="47"/>
        <pc:sldMkLst>
          <pc:docMk/>
          <pc:sldMk cId="0" sldId="290"/>
        </pc:sldMkLst>
      </pc:sldChg>
      <pc:sldChg chg="del">
        <pc:chgData name="Afreen Saheer" userId="21ea06acc37f17b1" providerId="LiveId" clId="{52803257-9141-4A8F-B89B-D7131E406500}" dt="2024-01-30T08:09:14.815" v="0" actId="47"/>
        <pc:sldMkLst>
          <pc:docMk/>
          <pc:sldMk cId="0" sldId="291"/>
        </pc:sldMkLst>
      </pc:sldChg>
      <pc:sldChg chg="del">
        <pc:chgData name="Afreen Saheer" userId="21ea06acc37f17b1" providerId="LiveId" clId="{52803257-9141-4A8F-B89B-D7131E406500}" dt="2024-01-30T08:09:14.815" v="0" actId="47"/>
        <pc:sldMkLst>
          <pc:docMk/>
          <pc:sldMk cId="0" sldId="292"/>
        </pc:sldMkLst>
      </pc:sldChg>
      <pc:sldChg chg="del">
        <pc:chgData name="Afreen Saheer" userId="21ea06acc37f17b1" providerId="LiveId" clId="{52803257-9141-4A8F-B89B-D7131E406500}" dt="2024-01-30T08:09:14.815" v="0" actId="47"/>
        <pc:sldMkLst>
          <pc:docMk/>
          <pc:sldMk cId="0" sldId="293"/>
        </pc:sldMkLst>
      </pc:sldChg>
      <pc:sldChg chg="del">
        <pc:chgData name="Afreen Saheer" userId="21ea06acc37f17b1" providerId="LiveId" clId="{52803257-9141-4A8F-B89B-D7131E406500}" dt="2024-01-30T08:09:14.815" v="0" actId="47"/>
        <pc:sldMkLst>
          <pc:docMk/>
          <pc:sldMk cId="0" sldId="294"/>
        </pc:sldMkLst>
      </pc:sldChg>
      <pc:sldChg chg="del">
        <pc:chgData name="Afreen Saheer" userId="21ea06acc37f17b1" providerId="LiveId" clId="{52803257-9141-4A8F-B89B-D7131E406500}" dt="2024-01-30T08:09:14.815" v="0" actId="47"/>
        <pc:sldMkLst>
          <pc:docMk/>
          <pc:sldMk cId="0" sldId="295"/>
        </pc:sldMkLst>
      </pc:sldChg>
      <pc:sldChg chg="del">
        <pc:chgData name="Afreen Saheer" userId="21ea06acc37f17b1" providerId="LiveId" clId="{52803257-9141-4A8F-B89B-D7131E406500}" dt="2024-01-30T08:09:14.815" v="0" actId="47"/>
        <pc:sldMkLst>
          <pc:docMk/>
          <pc:sldMk cId="0" sldId="296"/>
        </pc:sldMkLst>
      </pc:sldChg>
      <pc:sldChg chg="del">
        <pc:chgData name="Afreen Saheer" userId="21ea06acc37f17b1" providerId="LiveId" clId="{52803257-9141-4A8F-B89B-D7131E406500}" dt="2024-01-30T08:09:14.815" v="0" actId="47"/>
        <pc:sldMkLst>
          <pc:docMk/>
          <pc:sldMk cId="0" sldId="297"/>
        </pc:sldMkLst>
      </pc:sldChg>
      <pc:sldChg chg="del">
        <pc:chgData name="Afreen Saheer" userId="21ea06acc37f17b1" providerId="LiveId" clId="{52803257-9141-4A8F-B89B-D7131E406500}" dt="2024-01-30T08:09:14.815" v="0" actId="47"/>
        <pc:sldMkLst>
          <pc:docMk/>
          <pc:sldMk cId="0" sldId="298"/>
        </pc:sldMkLst>
      </pc:sldChg>
      <pc:sldChg chg="del">
        <pc:chgData name="Afreen Saheer" userId="21ea06acc37f17b1" providerId="LiveId" clId="{52803257-9141-4A8F-B89B-D7131E406500}" dt="2024-01-30T08:09:14.815" v="0" actId="47"/>
        <pc:sldMkLst>
          <pc:docMk/>
          <pc:sldMk cId="0" sldId="299"/>
        </pc:sldMkLst>
      </pc:sldChg>
      <pc:sldChg chg="del">
        <pc:chgData name="Afreen Saheer" userId="21ea06acc37f17b1" providerId="LiveId" clId="{52803257-9141-4A8F-B89B-D7131E406500}" dt="2024-01-30T08:09:14.815" v="0" actId="47"/>
        <pc:sldMkLst>
          <pc:docMk/>
          <pc:sldMk cId="0" sldId="300"/>
        </pc:sldMkLst>
      </pc:sldChg>
      <pc:sldChg chg="del">
        <pc:chgData name="Afreen Saheer" userId="21ea06acc37f17b1" providerId="LiveId" clId="{52803257-9141-4A8F-B89B-D7131E406500}" dt="2024-01-30T08:09:14.815" v="0" actId="47"/>
        <pc:sldMkLst>
          <pc:docMk/>
          <pc:sldMk cId="0" sldId="301"/>
        </pc:sldMkLst>
      </pc:sldChg>
      <pc:sldChg chg="del">
        <pc:chgData name="Afreen Saheer" userId="21ea06acc37f17b1" providerId="LiveId" clId="{52803257-9141-4A8F-B89B-D7131E406500}" dt="2024-01-30T08:09:14.815" v="0" actId="47"/>
        <pc:sldMkLst>
          <pc:docMk/>
          <pc:sldMk cId="0" sldId="302"/>
        </pc:sldMkLst>
      </pc:sldChg>
      <pc:sldChg chg="del">
        <pc:chgData name="Afreen Saheer" userId="21ea06acc37f17b1" providerId="LiveId" clId="{52803257-9141-4A8F-B89B-D7131E406500}" dt="2024-01-30T08:09:14.815" v="0" actId="47"/>
        <pc:sldMkLst>
          <pc:docMk/>
          <pc:sldMk cId="0" sldId="303"/>
        </pc:sldMkLst>
      </pc:sldChg>
      <pc:sldChg chg="del">
        <pc:chgData name="Afreen Saheer" userId="21ea06acc37f17b1" providerId="LiveId" clId="{52803257-9141-4A8F-B89B-D7131E406500}" dt="2024-01-30T08:09:14.815" v="0" actId="47"/>
        <pc:sldMkLst>
          <pc:docMk/>
          <pc:sldMk cId="0" sldId="304"/>
        </pc:sldMkLst>
      </pc:sldChg>
      <pc:sldChg chg="del">
        <pc:chgData name="Afreen Saheer" userId="21ea06acc37f17b1" providerId="LiveId" clId="{52803257-9141-4A8F-B89B-D7131E406500}" dt="2024-01-30T08:09:14.815" v="0" actId="47"/>
        <pc:sldMkLst>
          <pc:docMk/>
          <pc:sldMk cId="0" sldId="305"/>
        </pc:sldMkLst>
      </pc:sldChg>
      <pc:sldChg chg="del">
        <pc:chgData name="Afreen Saheer" userId="21ea06acc37f17b1" providerId="LiveId" clId="{52803257-9141-4A8F-B89B-D7131E406500}" dt="2024-01-30T08:09:14.815" v="0" actId="47"/>
        <pc:sldMkLst>
          <pc:docMk/>
          <pc:sldMk cId="0" sldId="306"/>
        </pc:sldMkLst>
      </pc:sldChg>
      <pc:sldChg chg="del">
        <pc:chgData name="Afreen Saheer" userId="21ea06acc37f17b1" providerId="LiveId" clId="{52803257-9141-4A8F-B89B-D7131E406500}" dt="2024-01-30T08:09:14.815" v="0" actId="47"/>
        <pc:sldMkLst>
          <pc:docMk/>
          <pc:sldMk cId="0" sldId="307"/>
        </pc:sldMkLst>
      </pc:sldChg>
      <pc:sldChg chg="del">
        <pc:chgData name="Afreen Saheer" userId="21ea06acc37f17b1" providerId="LiveId" clId="{52803257-9141-4A8F-B89B-D7131E406500}" dt="2024-01-30T08:09:14.815" v="0" actId="47"/>
        <pc:sldMkLst>
          <pc:docMk/>
          <pc:sldMk cId="0" sldId="308"/>
        </pc:sldMkLst>
      </pc:sldChg>
      <pc:sldChg chg="del">
        <pc:chgData name="Afreen Saheer" userId="21ea06acc37f17b1" providerId="LiveId" clId="{52803257-9141-4A8F-B89B-D7131E406500}" dt="2024-01-30T08:09:14.815" v="0" actId="47"/>
        <pc:sldMkLst>
          <pc:docMk/>
          <pc:sldMk cId="0" sldId="309"/>
        </pc:sldMkLst>
      </pc:sldChg>
      <pc:sldChg chg="del">
        <pc:chgData name="Afreen Saheer" userId="21ea06acc37f17b1" providerId="LiveId" clId="{52803257-9141-4A8F-B89B-D7131E406500}" dt="2024-01-30T08:09:14.815" v="0" actId="47"/>
        <pc:sldMkLst>
          <pc:docMk/>
          <pc:sldMk cId="0" sldId="310"/>
        </pc:sldMkLst>
      </pc:sldChg>
      <pc:sldMasterChg chg="delSldLayout">
        <pc:chgData name="Afreen Saheer" userId="21ea06acc37f17b1" providerId="LiveId" clId="{52803257-9141-4A8F-B89B-D7131E406500}" dt="2024-01-30T08:09:56.577" v="24" actId="47"/>
        <pc:sldMasterMkLst>
          <pc:docMk/>
          <pc:sldMasterMk cId="0" sldId="2147483680"/>
        </pc:sldMasterMkLst>
        <pc:sldLayoutChg chg="del">
          <pc:chgData name="Afreen Saheer" userId="21ea06acc37f17b1" providerId="LiveId" clId="{52803257-9141-4A8F-B89B-D7131E406500}" dt="2024-01-30T08:09:28.313" v="1" actId="47"/>
          <pc:sldLayoutMkLst>
            <pc:docMk/>
            <pc:sldMasterMk cId="0" sldId="2147483680"/>
            <pc:sldLayoutMk cId="0" sldId="2147483650"/>
          </pc:sldLayoutMkLst>
        </pc:sldLayoutChg>
        <pc:sldLayoutChg chg="del">
          <pc:chgData name="Afreen Saheer" userId="21ea06acc37f17b1" providerId="LiveId" clId="{52803257-9141-4A8F-B89B-D7131E406500}" dt="2024-01-30T08:09:33.041" v="5" actId="47"/>
          <pc:sldLayoutMkLst>
            <pc:docMk/>
            <pc:sldMasterMk cId="0" sldId="2147483680"/>
            <pc:sldLayoutMk cId="0" sldId="2147483651"/>
          </pc:sldLayoutMkLst>
        </pc:sldLayoutChg>
        <pc:sldLayoutChg chg="del">
          <pc:chgData name="Afreen Saheer" userId="21ea06acc37f17b1" providerId="LiveId" clId="{52803257-9141-4A8F-B89B-D7131E406500}" dt="2024-01-30T08:09:55.813" v="23" actId="47"/>
          <pc:sldLayoutMkLst>
            <pc:docMk/>
            <pc:sldMasterMk cId="0" sldId="2147483680"/>
            <pc:sldLayoutMk cId="0" sldId="2147483652"/>
          </pc:sldLayoutMkLst>
        </pc:sldLayoutChg>
        <pc:sldLayoutChg chg="del">
          <pc:chgData name="Afreen Saheer" userId="21ea06acc37f17b1" providerId="LiveId" clId="{52803257-9141-4A8F-B89B-D7131E406500}" dt="2024-01-30T08:09:32.449" v="4" actId="47"/>
          <pc:sldLayoutMkLst>
            <pc:docMk/>
            <pc:sldMasterMk cId="0" sldId="2147483680"/>
            <pc:sldLayoutMk cId="0" sldId="2147483653"/>
          </pc:sldLayoutMkLst>
        </pc:sldLayoutChg>
        <pc:sldLayoutChg chg="del">
          <pc:chgData name="Afreen Saheer" userId="21ea06acc37f17b1" providerId="LiveId" clId="{52803257-9141-4A8F-B89B-D7131E406500}" dt="2024-01-30T08:09:43.384" v="6" actId="47"/>
          <pc:sldLayoutMkLst>
            <pc:docMk/>
            <pc:sldMasterMk cId="0" sldId="2147483680"/>
            <pc:sldLayoutMk cId="0" sldId="2147483656"/>
          </pc:sldLayoutMkLst>
        </pc:sldLayoutChg>
        <pc:sldLayoutChg chg="del">
          <pc:chgData name="Afreen Saheer" userId="21ea06acc37f17b1" providerId="LiveId" clId="{52803257-9141-4A8F-B89B-D7131E406500}" dt="2024-01-30T08:09:28.884" v="2" actId="47"/>
          <pc:sldLayoutMkLst>
            <pc:docMk/>
            <pc:sldMasterMk cId="0" sldId="2147483680"/>
            <pc:sldLayoutMk cId="0" sldId="2147483659"/>
          </pc:sldLayoutMkLst>
        </pc:sldLayoutChg>
        <pc:sldLayoutChg chg="del">
          <pc:chgData name="Afreen Saheer" userId="21ea06acc37f17b1" providerId="LiveId" clId="{52803257-9141-4A8F-B89B-D7131E406500}" dt="2024-01-30T08:09:31.577" v="3" actId="47"/>
          <pc:sldLayoutMkLst>
            <pc:docMk/>
            <pc:sldMasterMk cId="0" sldId="2147483680"/>
            <pc:sldLayoutMk cId="0" sldId="2147483661"/>
          </pc:sldLayoutMkLst>
        </pc:sldLayoutChg>
        <pc:sldLayoutChg chg="del">
          <pc:chgData name="Afreen Saheer" userId="21ea06acc37f17b1" providerId="LiveId" clId="{52803257-9141-4A8F-B89B-D7131E406500}" dt="2024-01-30T08:09:14.815" v="0" actId="47"/>
          <pc:sldLayoutMkLst>
            <pc:docMk/>
            <pc:sldMasterMk cId="0" sldId="2147483680"/>
            <pc:sldLayoutMk cId="0" sldId="2147483662"/>
          </pc:sldLayoutMkLst>
        </pc:sldLayoutChg>
        <pc:sldLayoutChg chg="del">
          <pc:chgData name="Afreen Saheer" userId="21ea06acc37f17b1" providerId="LiveId" clId="{52803257-9141-4A8F-B89B-D7131E406500}" dt="2024-01-30T08:09:51.392" v="16" actId="47"/>
          <pc:sldLayoutMkLst>
            <pc:docMk/>
            <pc:sldMasterMk cId="0" sldId="2147483680"/>
            <pc:sldLayoutMk cId="0" sldId="2147483663"/>
          </pc:sldLayoutMkLst>
        </pc:sldLayoutChg>
        <pc:sldLayoutChg chg="del">
          <pc:chgData name="Afreen Saheer" userId="21ea06acc37f17b1" providerId="LiveId" clId="{52803257-9141-4A8F-B89B-D7131E406500}" dt="2024-01-30T08:09:56.577" v="24" actId="47"/>
          <pc:sldLayoutMkLst>
            <pc:docMk/>
            <pc:sldMasterMk cId="0" sldId="2147483680"/>
            <pc:sldLayoutMk cId="0" sldId="2147483665"/>
          </pc:sldLayoutMkLst>
        </pc:sldLayoutChg>
        <pc:sldLayoutChg chg="del">
          <pc:chgData name="Afreen Saheer" userId="21ea06acc37f17b1" providerId="LiveId" clId="{52803257-9141-4A8F-B89B-D7131E406500}" dt="2024-01-30T08:09:45.250" v="8" actId="47"/>
          <pc:sldLayoutMkLst>
            <pc:docMk/>
            <pc:sldMasterMk cId="0" sldId="2147483680"/>
            <pc:sldLayoutMk cId="0" sldId="2147483668"/>
          </pc:sldLayoutMkLst>
        </pc:sldLayoutChg>
        <pc:sldLayoutChg chg="del">
          <pc:chgData name="Afreen Saheer" userId="21ea06acc37f17b1" providerId="LiveId" clId="{52803257-9141-4A8F-B89B-D7131E406500}" dt="2024-01-30T08:09:43.706" v="7" actId="47"/>
          <pc:sldLayoutMkLst>
            <pc:docMk/>
            <pc:sldMasterMk cId="0" sldId="2147483680"/>
            <pc:sldLayoutMk cId="0" sldId="2147483669"/>
          </pc:sldLayoutMkLst>
        </pc:sldLayoutChg>
        <pc:sldLayoutChg chg="del">
          <pc:chgData name="Afreen Saheer" userId="21ea06acc37f17b1" providerId="LiveId" clId="{52803257-9141-4A8F-B89B-D7131E406500}" dt="2024-01-30T08:09:46.229" v="10" actId="47"/>
          <pc:sldLayoutMkLst>
            <pc:docMk/>
            <pc:sldMasterMk cId="0" sldId="2147483680"/>
            <pc:sldLayoutMk cId="0" sldId="2147483671"/>
          </pc:sldLayoutMkLst>
        </pc:sldLayoutChg>
        <pc:sldLayoutChg chg="del">
          <pc:chgData name="Afreen Saheer" userId="21ea06acc37f17b1" providerId="LiveId" clId="{52803257-9141-4A8F-B89B-D7131E406500}" dt="2024-01-30T08:09:14.815" v="0" actId="47"/>
          <pc:sldLayoutMkLst>
            <pc:docMk/>
            <pc:sldMasterMk cId="0" sldId="2147483680"/>
            <pc:sldLayoutMk cId="0" sldId="2147483672"/>
          </pc:sldLayoutMkLst>
        </pc:sldLayoutChg>
        <pc:sldLayoutChg chg="del">
          <pc:chgData name="Afreen Saheer" userId="21ea06acc37f17b1" providerId="LiveId" clId="{52803257-9141-4A8F-B89B-D7131E406500}" dt="2024-01-30T08:09:53.882" v="21" actId="47"/>
          <pc:sldLayoutMkLst>
            <pc:docMk/>
            <pc:sldMasterMk cId="0" sldId="2147483680"/>
            <pc:sldLayoutMk cId="0" sldId="2147483673"/>
          </pc:sldLayoutMkLst>
        </pc:sldLayoutChg>
        <pc:sldLayoutChg chg="del">
          <pc:chgData name="Afreen Saheer" userId="21ea06acc37f17b1" providerId="LiveId" clId="{52803257-9141-4A8F-B89B-D7131E406500}" dt="2024-01-30T08:09:54.441" v="22" actId="47"/>
          <pc:sldLayoutMkLst>
            <pc:docMk/>
            <pc:sldMasterMk cId="0" sldId="2147483680"/>
            <pc:sldLayoutMk cId="0" sldId="2147483674"/>
          </pc:sldLayoutMkLst>
        </pc:sldLayoutChg>
        <pc:sldLayoutChg chg="del">
          <pc:chgData name="Afreen Saheer" userId="21ea06acc37f17b1" providerId="LiveId" clId="{52803257-9141-4A8F-B89B-D7131E406500}" dt="2024-01-30T08:09:14.815" v="0" actId="47"/>
          <pc:sldLayoutMkLst>
            <pc:docMk/>
            <pc:sldMasterMk cId="0" sldId="2147483680"/>
            <pc:sldLayoutMk cId="0" sldId="2147483675"/>
          </pc:sldLayoutMkLst>
        </pc:sldLayoutChg>
      </pc:sldMasterChg>
      <pc:sldMasterChg chg="del delSldLayout">
        <pc:chgData name="Afreen Saheer" userId="21ea06acc37f17b1" providerId="LiveId" clId="{52803257-9141-4A8F-B89B-D7131E406500}" dt="2024-01-30T08:09:14.815" v="0" actId="47"/>
        <pc:sldMasterMkLst>
          <pc:docMk/>
          <pc:sldMasterMk cId="0" sldId="2147483681"/>
        </pc:sldMasterMkLst>
        <pc:sldLayoutChg chg="del">
          <pc:chgData name="Afreen Saheer" userId="21ea06acc37f17b1" providerId="LiveId" clId="{52803257-9141-4A8F-B89B-D7131E406500}" dt="2024-01-30T08:09:14.815" v="0" actId="47"/>
          <pc:sldLayoutMkLst>
            <pc:docMk/>
            <pc:sldMasterMk cId="0" sldId="2147483681"/>
            <pc:sldLayoutMk cId="0" sldId="2147483678"/>
          </pc:sldLayoutMkLst>
        </pc:sldLayoutChg>
        <pc:sldLayoutChg chg="del">
          <pc:chgData name="Afreen Saheer" userId="21ea06acc37f17b1" providerId="LiveId" clId="{52803257-9141-4A8F-B89B-D7131E406500}" dt="2024-01-30T08:09:14.815" v="0" actId="47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12:3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1 725 4120 0 0,'0'0'1320'0'0,"5"-4"-996"0"0,64-46 231 0 0,3 3-1 0 0,95-47 1 0 0,23-14 111 0 0,-107 57-372 0 0,1 4 0 0 0,102-41 0 0 0,-92 51-115 0 0,1 5 1 0 0,2 4-1 0 0,1 4 1 0 0,128-15-1 0 0,-124 30-92 0 0,1 4-1 0 0,0 5 1 0 0,-1 5 0 0 0,1 4-1 0 0,-1 4 1 0 0,100 27 0 0 0,196 82 111 0 0,-12 35-28 0 0,-140-52-51 0 0,295 131 170 0 0,-390-171-192 0 0,2-7 1 0 0,2-7 0 0 0,311 60-1 0 0,46-42 118 0 0,-352-58-125 0 0,196-12 0 0 0,-201-10-31 0 0,1-7-1 0 0,-2-7 1 0 0,-1-6 0 0 0,-2-7-1 0 0,183-71 1 0 0,-331 107-58 0 0,396-166 120 0 0,-329 133-86 0 0,-1-2 0 0 0,-2-4-1 0 0,92-72 1 0 0,-140 96-24 0 0,1 0-1 0 0,-2-2 0 0 0,-1 0 0 0 0,0 0 0 0 0,24-38 1 0 0,-33 43-2 0 0,-1 1 1 0 0,0-1 0 0 0,-1-1-1 0 0,-1 1 1 0 0,0-1 0 0 0,0 0-1 0 0,-2-1 1 0 0,0 1 0 0 0,-1 0 0 0 0,1-26-1 0 0,-3 35-3 0 0,-1 0-1 0 0,0 0 1 0 0,0 0 0 0 0,0 0-1 0 0,-1 1 1 0 0,1-1-1 0 0,-1 0 1 0 0,-1 1-1 0 0,1 0 1 0 0,-1-1 0 0 0,0 1-1 0 0,0 0 1 0 0,-1 0-1 0 0,1 1 1 0 0,-1-1-1 0 0,0 1 1 0 0,0-1 0 0 0,-1 1-1 0 0,1 1 1 0 0,-1-1-1 0 0,0 1 1 0 0,0-1-1 0 0,-6-2 1 0 0,2 2 2 0 0,-1-1 0 0 0,0 1 1 0 0,1 1-1 0 0,-1-1 0 0 0,0 2 0 0 0,0-1 0 0 0,-1 2 0 0 0,1-1 1 0 0,0 1-1 0 0,-1 1 0 0 0,1 0 0 0 0,-16 2 0 0 0,8 1-6 0 0,1 2 0 0 0,-1 0 0 0 0,1 0-1 0 0,0 2 1 0 0,1 0 0 0 0,-1 1-1 0 0,1 1 1 0 0,1 0 0 0 0,0 1 0 0 0,0 1-1 0 0,1 0 1 0 0,0 1 0 0 0,1 1 0 0 0,0 0-1 0 0,1 1 1 0 0,-14 21 0 0 0,9-11 0 0 0,2 1 0 0 0,1 1 0 0 0,1 0 0 0 0,1 1 0 0 0,1 1 0 0 0,1-1 0 0 0,2 2 0 0 0,1-1 0 0 0,-6 44 0 0 0,13-62-2 0 0,-1 0 0 0 0,2 0 0 0 0,-1 0 0 0 0,1 0 0 0 0,0 0 0 0 0,1-1 0 0 0,1 1 0 0 0,-1 0 0 0 0,1-1 0 0 0,1 1 0 0 0,9 16 0 0 0,3 2-1 0 0,2 0 1 0 0,28 33-1 0 0,-29-43 0 0 0,0-1 0 0 0,1 0 0 0 0,0-1 0 0 0,1 0 1 0 0,1-2-1 0 0,1-1 0 0 0,0 0 0 0 0,0-1 0 0 0,1-2 0 0 0,1 0 0 0 0,0-1 0 0 0,27 6 0 0 0,2-2-1 0 0,0-2 0 0 0,1-3 0 0 0,-1-2 0 0 0,86-1 0 0 0,-27-9 8 0 0,-1-6 1 0 0,0-4-1 0 0,124-33 1 0 0,317-114 29 0 0,-463 132-22 0 0,309-105 72 0 0,-271 84-31 0 0,130-69 1 0 0,-184 80-4 0 0,-2-2-1 0 0,-1-4 1 0 0,98-84 0 0 0,-167 129-51 0 0,3-2 6 0 0,-1 0 0 0 0,0 0 0 0 0,0 0 0 0 0,0 0 0 0 0,0 0 0 0 0,0 0 1 0 0,-1 0-1 0 0,1 0 0 0 0,-1-1 0 0 0,1 1 0 0 0,-1-1 0 0 0,0 1 0 0 0,0-1 0 0 0,1-3 1 0 0,-1 4 4 0 0,-29-9-1718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00:18.469"/>
    </inkml:context>
    <inkml:brush xml:id="br0">
      <inkml:brushProperty name="width" value="0.35" units="cm"/>
      <inkml:brushProperty name="height" value="0.35" units="cm"/>
      <inkml:brushProperty name="color" value="#996633"/>
    </inkml:brush>
  </inkml:definitions>
  <inkml:trace contextRef="#ctx0" brushRef="#br0">6210 690 392 0 0,'275'-17'16'0'0,"1404"-85"399"0"0,-958 21 181 0 0,-674 69-464 0 0,-46 12-126 0 0,-1-1 0 0 0,1 1 0 0 0,0 0 0 0 0,-1 0 0 0 0,1-1 0 0 0,0 1 0 0 0,-1 0 0 0 0,1-1 0 0 0,-1 1 0 0 0,1-1 0 0 0,0 1 0 0 0,-1-1 0 0 0,1 1 0 0 0,-1-1 0 0 0,1 1 0 0 0,-1-1 0 0 0,1-1 0 0 0,-1 2-3 0 0,0 0-1 0 0,0-1 1 0 0,0 1-1 0 0,0 0 1 0 0,0-1 0 0 0,0 1-1 0 0,-1 0 1 0 0,1 0-1 0 0,0-1 1 0 0,0 1-1 0 0,0 0 1 0 0,0-1 0 0 0,-1 1-1 0 0,1 0 1 0 0,0 0-1 0 0,0-1 1 0 0,0 1-1 0 0,-1 0 1 0 0,1 0 0 0 0,0 0-1 0 0,0-1 1 0 0,-1 1-1 0 0,1 0 1 0 0,0 0 0 0 0,-1 0-1 0 0,1 0 1 0 0,-31-9 108 0 0,-251-20 346 0 0,203 24-358 0 0,-1539-42 1267 0 0,-3 76-477 0 0,1515-26-831 0 0,-1441 69 914 0 0,1434-63-882 0 0,-182 11 151 0 0,5-24 27 0 0,251 0-190 0 0,-69-15 0 0 0,93 15-55 0 0,0 0-1 0 0,0-1 1 0 0,1-1 0 0 0,0-1 0 0 0,0 0 0 0 0,0 0 0 0 0,-14-12-1 0 0,24 16-14 0 0,1 1 0 0 0,-1-1 0 0 0,1 0 0 0 0,0 0 0 0 0,0-1 0 0 0,0 1 0 0 0,1 0 0 0 0,-1-1 0 0 0,-2-6 0 0 0,4 8-4 0 0,0 0 0 0 0,1 0 0 0 0,-1 0 0 0 0,1 0 0 0 0,-1 0 0 0 0,1-1 0 0 0,0 1-1 0 0,0 0 1 0 0,0 0 0 0 0,0 0 0 0 0,0 0 0 0 0,1 0 0 0 0,-1 0 0 0 0,1 0 0 0 0,-1 0 0 0 0,1 0-1 0 0,0 0 1 0 0,0 0 0 0 0,-1 0 0 0 0,2 0 0 0 0,-1 0 0 0 0,1-2 0 0 0,4-3 5 0 0,0 1 1 0 0,0-1 0 0 0,0 1-1 0 0,0 0 1 0 0,1 1-1 0 0,0-1 1 0 0,11-5-1 0 0,8-3 19 0 0,30-13 0 0 0,17-1 18 0 0,0 2 0 0 0,105-20 0 0 0,161-10 62 0 0,270 18 40 0 0,3 41-32 0 0,-607-3-116 0 0,1029 39 138 0 0,-591-19-90 0 0,867 5 97 0 0,-628-61-56 0 0,-635 30-66 0 0,83-20 0 0 0,-125 24-21 0 0,1 1 1 0 0,-1-1-1 0 0,1-1 1 0 0,-1 1-1 0 0,6-4 0 0 0,-10 6-1 0 0,-1-1-1 0 0,0 1 0 0 0,0 0 0 0 0,1 0 0 0 0,-1 0 1 0 0,0 0-1 0 0,1 0 0 0 0,-1-1 0 0 0,0 1 0 0 0,0 0 0 0 0,1 0 1 0 0,-1 0-1 0 0,0-1 0 0 0,0 1 0 0 0,0 0 0 0 0,1 0 1 0 0,-1-1-1 0 0,0 1 0 0 0,0 0 0 0 0,0 0 0 0 0,0-1 1 0 0,0 1-1 0 0,1 0 0 0 0,-1-1 0 0 0,0 1 0 0 0,0 0 0 0 0,0 0 1 0 0,0-1-1 0 0,0 1 0 0 0,0 0 0 0 0,0-1 0 0 0,0 1 1 0 0,0 0-1 0 0,0-1 0 0 0,0 1 0 0 0,0 0 0 0 0,0-1 1 0 0,-1 1-1 0 0,1 0 0 0 0,0 0 0 0 0,0-1 0 0 0,0 1 0 0 0,0 0 1 0 0,0-1-1 0 0,-1 1 0 0 0,1 0 0 0 0,0 0 0 0 0,0-1 1 0 0,0 1-1 0 0,-1 0 0 0 0,1 0 0 0 0,0 0 0 0 0,0 0 1 0 0,-1-1-1 0 0,1 1 0 0 0,-1 0 0 0 0,-9-4 3 0 0,0 0-1 0 0,-1 1 1 0 0,0 0-1 0 0,1 1 1 0 0,-1 1-1 0 0,0-1 1 0 0,-20 1 0 0 0,0-1 0 0 0,-352-9 36 0 0,-9 23-7 0 0,132-3-16 0 0,-827 37 38 0 0,-813 116-6 0 0,845-18-25 0 0,940-122-22 0 0,-159 53 1 0 0,271-74-2 0 0,-46 18 0 0 0,48-18 0 0 0,-1 0 0 0 0,0-1 0 0 0,0 1 0 0 0,0 0 0 0 0,1 0 0 0 0,-1 0 0 0 0,0 1 0 0 0,1-1 0 0 0,-1 0 0 0 0,1 1 0 0 0,-1-1 0 0 0,1 0 0 0 0,0 1 0 0 0,0 0 0 0 0,0-1 0 0 0,0 1 0 0 0,0 0 0 0 0,-2 2 0 0 0,4-3 0 0 0,-1 0 0 0 0,1 0 0 0 0,-1 0 0 0 0,0 0 0 0 0,1 0 0 0 0,0-1 0 0 0,-1 1 0 0 0,1 0 0 0 0,-1 0 0 0 0,1-1 0 0 0,0 1 0 0 0,0-1 0 0 0,-1 1 0 0 0,1 0 0 0 0,0-1 0 0 0,0 0 0 0 0,0 1 0 0 0,-1-1 0 0 0,1 1 0 0 0,0-1 0 0 0,0 0 0 0 0,0 1 0 0 0,0-1 0 0 0,0 0 0 0 0,0 0 0 0 0,0 0 0 0 0,0 0 0 0 0,1 0 0 0 0,27 5 0 0 0,1-2 0 0 0,0-1 0 0 0,-1-1 0 0 0,34-4 0 0 0,274-22 0 0 0,-96 6 0 0 0,1298-74 0 0 0,9 49 0 0 0,598 73 0 0 0,-385 74 0 0 0,-1743-101 0 0 0,106 11 0 0 0,-115-10 0 0 0,-15-3 0 0 0,-23-1 0 0 0,-1166-65 0 0 0,1080 60 1 0 0,-2173-70 20 0 0,2 104-2 0 0,1923-11-14 0 0,52 2-2 0 0,59 3 2 0 0,243-21-5 0 0,-208 26 7 0 0,153-17-1 0 0,-79 25 0 0 0,137-33-5 0 0,0 0 0 0 0,0 0-1 0 0,1 1 1 0 0,-1-1 0 0 0,-5 5-1 0 0,10-7 0 0 0,1 1 1 0 0,-1-1-1 0 0,1 0 0 0 0,-1 1 0 0 0,0-1 0 0 0,1 0 0 0 0,0 1 0 0 0,-1-1 0 0 0,1 1 0 0 0,-1-1 0 0 0,1 1 0 0 0,-1-1 0 0 0,1 1 0 0 0,0 0 0 0 0,-1-1 0 0 0,1 1 0 0 0,0-1 0 0 0,0 1 0 0 0,-1 0 0 0 0,1-1 0 0 0,0 1 0 0 0,0 0 0 0 0,0-1 0 0 0,0 1 0 0 0,0 0 1 0 0,0-1-1 0 0,0 1 0 0 0,0 0 0 0 0,0-1 0 0 0,0 1 0 0 0,0 0 0 0 0,1-1 0 0 0,-1 1 0 0 0,0-1 0 0 0,0 1 0 0 0,1 0 0 0 0,-1-1 0 0 0,0 1 0 0 0,1-1 0 0 0,-1 1 0 0 0,0-1 0 0 0,1 1 0 0 0,-1-1 0 0 0,1 1 0 0 0,-1-1 0 0 0,1 1 0 0 0,-1-1 0 0 0,1 1 0 0 0,-1-1 1 0 0,1 0-1 0 0,0 0 0 0 0,-1 1 0 0 0,1-1 0 0 0,0 0 0 0 0,5 4 0 0 0,1-1 0 0 0,0-1 0 0 0,-1 0 0 0 0,1 0 0 0 0,0 0 0 0 0,0 0 0 0 0,11 0 0 0 0,65 4 0 0 0,92-5 0 0 0,-123-2 0 0 0,194-4 0 0 0,77-7 0 0 0,81-6 0 0 0,458-31-7 0 0,295-15-8 0 0,3249 37-3 0 0,-2147 69 74 0 0,-2242-42-55 0 0,106 2 34 0 0,151-18 1 0 0,-267 16-31 0 0,0-1 0 0 0,-1-1 0 0 0,1 1 0 0 0,11-5 0 0 0,-19 6-5 0 0,1 0 1 0 0,0 0-1 0 0,0 0 1 0 0,-1 0-1 0 0,1 0 0 0 0,0 0 1 0 0,0 0-1 0 0,-1 0 1 0 0,1 0-1 0 0,0 0 0 0 0,0 0 1 0 0,-1-1-1 0 0,1 1 1 0 0,0 0-1 0 0,0 0 0 0 0,0 0 1 0 0,-1 0-1 0 0,1 0 1 0 0,0-1-1 0 0,0 1 0 0 0,0 0 1 0 0,-1 0-1 0 0,1 0 1 0 0,0-1-1 0 0,0 1 0 0 0,0 0 1 0 0,0 0-1 0 0,0-1 1 0 0,-1 1-1 0 0,1 0 0 0 0,0 0 1 0 0,0-1-1 0 0,0 1 1 0 0,0 0-1 0 0,0 0 0 0 0,0-1 1 0 0,0 1-1 0 0,0 0 1 0 0,0 0-1 0 0,0-1 0 0 0,0 1 1 0 0,0 0-1 0 0,0 0 1 0 0,0-1-1 0 0,0 1 0 0 0,0 0 1 0 0,1 0-1 0 0,-1-1 1 0 0,0 1-1 0 0,0 0 0 0 0,0 0 1 0 0,0-1-1 0 0,0 1 1 0 0,1 0-1 0 0,-1 0 0 0 0,0 0 1 0 0,0 0-1 0 0,0-1 1 0 0,1 1-1 0 0,-1 0 1 0 0,0 0-1 0 0,0 0 0 0 0,0 0 1 0 0,1 0-1 0 0,-1-1 1 0 0,0 1-1 0 0,0 0 0 0 0,1 0 1 0 0,-1 0-1 0 0,-15-5 6 0 0,0 0-1 0 0,-1 1 1 0 0,0 1 0 0 0,0 1 0 0 0,-23-1-1 0 0,0-1 2 0 0,-426-31 46 0 0,-15 18-25 0 0,439 16-26 0 0,-2183-30 94 0 0,-5 83 31 0 0,1935-35-97 0 0,57 3-4 0 0,-60 13 27 0 0,230-21-33 0 0,50-7-4 0 0,17-5-16 0 0,0 0 0 0 0,0 1 0 0 0,0-1 0 0 0,-1 0 0 0 0,1 0 0 0 0,0 0 1 0 0,0 0-1 0 0,0 0 0 0 0,0 0 0 0 0,0 0 0 0 0,0 0 0 0 0,0 0 0 0 0,0 0 1 0 0,0 0-1 0 0,0 1 0 0 0,0-1 0 0 0,0 0 0 0 0,0 0 0 0 0,0 0 1 0 0,0 0-1 0 0,0 0 0 0 0,0 0 0 0 0,0 0 0 0 0,0 0 0 0 0,0 0 0 0 0,0 1 1 0 0,0-1-1 0 0,0 0 0 0 0,0 0 0 0 0,0 0 0 0 0,0 0 0 0 0,0 0 0 0 0,0 0 1 0 0,0 0-1 0 0,0 0 0 0 0,0 0 0 0 0,0 0 0 0 0,0 0 0 0 0,1 1 0 0 0,-1-1 1 0 0,0 0-1 0 0,0 0 0 0 0,0 0 0 0 0,0 0 0 0 0,0 0 0 0 0,0 0 1 0 0,0 0-1 0 0,0 0 0 0 0,0 0 0 0 0,0 0 0 0 0,0 0 0 0 0,1 0 0 0 0,-1 0 1 0 0,0 0-1 0 0,0 0 0 0 0,0 0 0 0 0,0 0 0 0 0,0 0 0 0 0,0 0 0 0 0,0 0 1 0 0,0 0-1 0 0,0 0 0 0 0,1 0 0 0 0,-1 0 0 0 0,0 0 0 0 0,0 0 0 0 0,0 0 1 0 0,36 3 12 0 0,662-26 11 0 0,-593 16-23 0 0,278-18 4 0 0,72-4-2 0 0,4247-102 20 0 0,-4315 134-23 0 0,-48-1 0 0 0,-240-1 0 0 0,424 0 18 0 0,-10-20-3 0 0,-575 13-7 0 0,-426-12 5 0 0,271 12-10 0 0,-100-3 2 0 0,-67 0-2 0 0,-1538-20 4 0 0,-713 66 15 0 0,1142 22-10 0 0,12 59 8 0 0,1342-104-17 0 0,7-2 6 0 0,-152 34-1 0 0,328-40 7 0 0,255-14-5 0 0,-166 2-7 0 0,117-4-1 0 0,70-2-2 0 0,70 0 0 0 0,2546-38 0 0 0,1365 100 0 0 0,-3846-33 0 0 0,-52-2 0 0 0,-162-6 0 0 0,900 47 0 0 0,-1079-51 0 0 0,-45-2 0 0 0,-15-1 2 0 0,-32 0 2 0 0,-453-23 9 0 0,304 8-10 0 0,-139-6 0 0 0,-74-3 2 0 0,-60-2-2 0 0,-2888-108 29 0 0,-8 110-11 0 0,123 219 5 0 0,631 179 42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7:08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 5824 0 0,'0'0'576'0'0,"-4"0"-136"0"0,-12-1 48 0 0,12 1 62 0 0,3 1-439 0 0,0 1 0 0 0,0 0 0 0 0,0-1 0 0 0,1 1 0 0 0,-1 0 0 0 0,0-1-1 0 0,1 1 1 0 0,-1 0 0 0 0,1 0 0 0 0,-1 0 0 0 0,1 0 0 0 0,0-1 0 0 0,0 3-1 0 0,-9 67 763 0 0,-11 119 929 0 0,20-170-1581 0 0,1-1-1 0 0,2 1 1 0 0,5 25-1 0 0,-5-30-68 0 0,0-1-1 0 0,-1 1 0 0 0,0 0 0 0 0,-1 0 1 0 0,-1 0-1 0 0,-2 22 0 0 0,1-34-92 0 0,1-1 0 0 0,0 1 0 0 0,0 0 0 0 0,0 0 0 0 0,0-1 0 0 0,0 1 0 0 0,1 0 0 0 0,0 3 0 0 0,2 12-1568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7:08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8840 0 0,'0'0'0'0'0,"-8"12"96"0"0,1-3 280 0 0,0 5 432 0 0,5-6 960 0 0,0 2-824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00:28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0 3208 0 0,'0'0'153'0'0,"-5"4"-42"0"0,1-1-74 0 0,0 0 0 0 0,0 1 0 0 0,0-1 0 0 0,1 1 1 0 0,-1 0-1 0 0,1 1 0 0 0,0-1 0 0 0,0 0 0 0 0,0 1 0 0 0,1-1 0 0 0,-1 1 1 0 0,1 0-1 0 0,-3 10 0 0 0,0 9 45 0 0,0 1 0 0 0,2 0 0 0 0,1 0 0 0 0,0 0 0 0 0,4 32 0 0 0,20 130 275 0 0,-2-24 13 0 0,-16-126-292 0 0,-2-27-131 0 0,0 1 0 0 0,-1 1 0 0 0,-1-1 0 0 0,0 0 0 0 0,-1 0-1 0 0,-2 13 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00:29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8032 0 0,'0'0'0'0'0,"9"-6"-424"0"0,2 0 136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6:15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1225 7232 0 0,'0'0'1122'0'0,"-4"-7"-800"0"0,-7-17-39 0 0,-14-40 0 0 0,22 54-239 0 0,0-1 0 0 0,1 0-1 0 0,0 0 1 0 0,1 0 0 0 0,0 0-1 0 0,0 0 1 0 0,3-17 0 0 0,0 11-1 0 0,1 0 1 0 0,0 0 0 0 0,1 0-1 0 0,2 1 1 0 0,-1 0 0 0 0,2 0-1 0 0,0 0 1 0 0,1 1-1 0 0,0 0 1 0 0,21-27 0 0 0,14-10 114 0 0,2 1 1 0 0,3 3 0 0 0,1 2-1 0 0,3 2 1 0 0,75-50 0 0 0,-88 71-38 0 0,0 1 1 0 0,2 2-1 0 0,0 1 1 0 0,47-13-1 0 0,177-40 304 0 0,-162 49-283 0 0,1 3 1 0 0,1 6 0 0 0,201-2-1 0 0,168 11 199 0 0,-377-2-203 0 0,-1-4 1 0 0,177-44-1 0 0,-245 47-2 0 0,1-2 0 0 0,51-24 0 0 0,-72 30-253 0 0,0 0 1 0 0,0-1-1 0 0,-1 0 0 0 0,0 0 1 0 0,0-1-1 0 0,0 1 0 0 0,-1-1 1 0 0,0-1-1 0 0,0 0 1 0 0,-1 1-1 0 0,1-2 0 0 0,-1 1 1 0 0,6-14-1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6:1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6424 0 0,'0'0'73'0'0,"6"0"20"0"0,152 10 649 0 0,15 0-458 0 0,253-20 365 0 0,-417 10-612 0 0,5-2 84 0 0,1 1 0 0 0,-1 0 0 0 0,0 1 1 0 0,0 1-1 0 0,1 1 0 0 0,-1 0 0 0 0,24 6 1 0 0,-37-7-101 0 0,0-1 0 0 0,0 1 1 0 0,0-1-1 0 0,0 1 1 0 0,0 0-1 0 0,0-1 0 0 0,0 1 1 0 0,0 0-1 0 0,0 0 0 0 0,0 0 1 0 0,-1 0-1 0 0,1 0 1 0 0,0 0-1 0 0,0 0 0 0 0,-1 0 1 0 0,1 0-1 0 0,-1 0 0 0 0,1 0 1 0 0,-1 1-1 0 0,1-1 1 0 0,-1 0-1 0 0,0 0 0 0 0,0 0 1 0 0,0 1-1 0 0,1-1 0 0 0,-1 0 1 0 0,0 0-1 0 0,0 1 1 0 0,-1-1-1 0 0,1 2 0 0 0,-1 4 36 0 0,-1 0 0 0 0,0 0 0 0 0,0 1 1 0 0,-4 6-1 0 0,3-4-12 0 0,-100 243 549 0 0,-1 2-119 0 0,51-133-196 0 0,23-55-28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6:16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2946 6824 0 0,'0'0'516'0'0,"-4"-8"-346"0"0,0-10-91 0 0,0 0-1 0 0,1 0 0 0 0,1 0 1 0 0,1-1-1 0 0,1-18 1 0 0,-4-33 150 0 0,2 44-140 0 0,-16-247 824 0 0,18 228-756 0 0,2 1 1 0 0,2 0-1 0 0,2 0 1 0 0,13-51 0 0 0,1 25 47 0 0,4 0 1 0 0,2 2-1 0 0,3 1 1 0 0,39-65 0 0 0,-20 48-2 0 0,55-92 143 0 0,-76 135-260 0 0,2 1 1 0 0,38-40-1 0 0,189-153 250 0 0,-137 133-219 0 0,-41 33-28 0 0,2 4 0 0 0,3 3 0 0 0,102-54 0 0 0,-56 44 18 0 0,4 6 1 0 0,142-47 0 0 0,30 26 57 0 0,-245 74-123 0 0,0 2 0 0 0,1 3 0 0 0,71 2 0 0 0,-39 6 16 0 0,271 1 152 0 0,-274-7-140 0 0,-1-3 0 0 0,91-21-1 0 0,-93 10 1 0 0,185-43 162 0 0,-201 41-116 0 0,122-51 0 0 0,-164 58-94 0 0,62-30 45 0 0,-77 36-35 0 0,-1 0 0 0 0,-1-2 0 0 0,0 1 1 0 0,17-17-1 0 0,-28 24-114 0 0,-1 0 1 0 0,0-1 0 0 0,0 1-1 0 0,1 0 1 0 0,-1 0-1 0 0,0-1 1 0 0,0 1 0 0 0,-1 0-1 0 0,1 0 1 0 0,0-1-1 0 0,0 1 1 0 0,0 0-1 0 0,-1 0 1 0 0,1 0 0 0 0,-1 0-1 0 0,1-1 1 0 0,-1 1-1 0 0,1 0 1 0 0,-1 0-1 0 0,0 0 1 0 0,0-1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6:1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6928 0 0,'0'0'152'0'0,"4"2"32"0"0,5 2-29 0 0,0 0 0 0 0,1-2 0 0 0,-1 1 0 0 0,1-1 0 0 0,0 0 0 0 0,16 0 0 0 0,69-1 232 0 0,-67-2-346 0 0,314-21 302 0 0,-225 12-271 0 0,52-9 53 0 0,28-2 232 0 0,-188 20-289 0 0,0 1 0 0 0,0 0 0 0 0,0 1 0 0 0,0 0-1 0 0,0 0 1 0 0,9 3 0 0 0,-17-4 333 0 0,0 9-248 0 0,-1-8-148 0 0,1 0 0 0 0,-1 0 1 0 0,0 0-1 0 0,0 0 1 0 0,0 0-1 0 0,0 0 1 0 0,-1 0-1 0 0,1 0 1 0 0,0-1-1 0 0,0 1 1 0 0,0 0-1 0 0,-1 0 0 0 0,1 0 1 0 0,0 0-1 0 0,-1-1 1 0 0,1 1-1 0 0,-1 0 1 0 0,1 0-1 0 0,-1-1 1 0 0,-1 2-1 0 0,-88 119 249 0 0,-23 34-93 0 0,-74 126 143 0 0,175-262-251 0 0,0 0 1 0 0,-12 29-1 0 0,22-42-30 0 0,-1 1-1 0 0,1-1 0 0 0,0 1 1 0 0,0 0-1 0 0,1-1 1 0 0,0 1-1 0 0,0 0 1 0 0,1 0-1 0 0,0 0 0 0 0,0-1 1 0 0,1 1-1 0 0,1 7 1 0 0,-2-12-93 0 0,1 1 1 0 0,0-1 0 0 0,0 0 0 0 0,0 1-1 0 0,1-1 1 0 0,-1 0 0 0 0,1 0 0 0 0,-1 0-1 0 0,1 0 1 0 0,-1 0 0 0 0,1 0 0 0 0,0 0-1 0 0,0-1 1 0 0,0 1 0 0 0,0-1-1 0 0,0 1 1 0 0,0-1 0 0 0,5 2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6:2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62 513 5320 0 0,'0'0'1662'0'0,"-4"-4"-834"0"0,-2-3-610 0 0,0 0-1 0 0,0-1 1 0 0,1 0-1 0 0,0 0 1 0 0,1 0-1 0 0,0 0 1 0 0,0-1-1 0 0,1 0 1 0 0,0 0-1 0 0,0 0 1 0 0,1 0-1 0 0,1 0 1 0 0,-1 0-1 0 0,1-10 0 0 0,-1-10 60 0 0,2-1-1 0 0,0 1 0 0 0,8-41 0 0 0,-5 49-99 0 0,1 0 1 0 0,0 1-1 0 0,15-39 0 0 0,-16 53-129 0 0,0-1 0 0 0,0 1-1 0 0,1-1 1 0 0,0 1 0 0 0,0 0 0 0 0,0 0-1 0 0,0 1 1 0 0,1-1 0 0 0,0 1 0 0 0,0 0-1 0 0,1 1 1 0 0,-1-1 0 0 0,1 1 0 0 0,0 0 0 0 0,7-3-1 0 0,-12 6-31 0 0,1 0 1 0 0,0 1-1 0 0,-1-1 0 0 0,1 1 0 0 0,-1-1 0 0 0,1 1 0 0 0,0 0 0 0 0,-1 0 0 0 0,1 0 1 0 0,0 0-1 0 0,-1 0 0 0 0,1 0 0 0 0,0 0 0 0 0,-1 0 0 0 0,1 1 0 0 0,0-1 0 0 0,-1 0 1 0 0,1 1-1 0 0,2 1 0 0 0,-1 0 1 0 0,0 0 1 0 0,-1 0-1 0 0,1 0 1 0 0,0 0-1 0 0,-1 0 1 0 0,0 1-1 0 0,1-1 1 0 0,-1 1-1 0 0,2 3 1 0 0,3 6 33 0 0,0 0 0 0 0,-2 0 0 0 0,9 23 0 0 0,96 248 1001 0 0,-57-112 639 0 0,-50-158-1201 0 0,1 0-2579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12:3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24 5824 0 0,'0'0'334'0'0,"-3"-2"13"0"0,-13-8 62 0 0,16 10-373 0 0,0 0 0 0 0,-1 0-1 0 0,1 0 1 0 0,-1 0-1 0 0,1-1 1 0 0,-1 1-1 0 0,1 0 1 0 0,-1 0-1 0 0,1 0 1 0 0,-1 0-1 0 0,1 0 1 0 0,-1 0-1 0 0,1 1 1 0 0,-1-1 0 0 0,1 0-1 0 0,-1 0 1 0 0,1 0-1 0 0,-1 0 1 0 0,1 0-1 0 0,-1 1 1 0 0,1-1-1 0 0,0 0 1 0 0,-1 1-1 0 0,1-1 1 0 0,-1 0-1 0 0,1 0 1 0 0,0 1 0 0 0,-1-1-1 0 0,1 1 1 0 0,0-1-1 0 0,-1 0 1 0 0,1 1-1 0 0,0-1 1 0 0,0 1-1 0 0,-1-1 1 0 0,1 1-1 0 0,0-1 1 0 0,0 1-1 0 0,0-1 1 0 0,0 0 0 0 0,0 1-1 0 0,0-1 1 0 0,0 1-1 0 0,0-1 1 0 0,0 1-1 0 0,0-1 1 0 0,0 1-1 0 0,0 0 1 0 0,0 0-30 0 0,-1 1 30 0 0,1 1 0 0 0,-1 0 0 0 0,1 0-1 0 0,0 0 1 0 0,0 0 0 0 0,0 0 0 0 0,1-1-1 0 0,-1 1 1 0 0,1 0 0 0 0,-1 0 0 0 0,1 0-1 0 0,0-1 1 0 0,0 1 0 0 0,0 0 0 0 0,0-1-1 0 0,1 1 1 0 0,-1-1 0 0 0,1 1 0 0 0,-1-1-1 0 0,1 0 1 0 0,0 0 0 0 0,0 0 0 0 0,0 0-1 0 0,0 0 1 0 0,0 0 0 0 0,1 0 0 0 0,-1-1-1 0 0,1 1 1 0 0,-1-1 0 0 0,1 1 0 0 0,-1-1-1 0 0,1 0 1 0 0,0 0 0 0 0,5 1 0 0 0,7 1 103 0 0,1 0 0 0 0,1 0 0 0 0,-1-2-1 0 0,30 0 1 0 0,-35-1-53 0 0,5-1 20 0 0,-1 0 0 0 0,0-1 0 0 0,0-1 0 0 0,0 0 0 0 0,0-1-1 0 0,0 0 1 0 0,24-12 0 0 0,-10 2 114 0 0,-1-2-1 0 0,41-29 1 0 0,-67 44-131 0 0,6-5 636 0 0,-8 13-655 0 0,-1-1 0 0 0,0 1 0 0 0,-1-1-1 0 0,1 1 1 0 0,-1-1 0 0 0,-4 8 0 0 0,-7 31 133 0 0,-14 182 478 0 0,13-76-188 0 0,11-71 1158 0 0,3-79-1639 0 0,4 12-870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6:20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10656 0 0,'0'0'3256'0'0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6:2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17 349 7936 0 0,'0'0'1520'0'0,"-3"-5"-870"0"0,0-1-549 0 0,1 0 1 0 0,0 1-1 0 0,0-2 0 0 0,1 1 0 0 0,-1 0 0 0 0,1 0 0 0 0,1 0 0 0 0,-1 0 1 0 0,1-1-1 0 0,0 1 0 0 0,1 0 0 0 0,0 0 0 0 0,1-9 0 0 0,1-3 34 0 0,1 0 0 0 0,1 0 0 0 0,0 1-1 0 0,1 0 1 0 0,15-30 0 0 0,-16 37-57 0 0,1 0 0 0 0,0 1 0 0 0,0 0 0 0 0,1 0 0 0 0,1 0 0 0 0,-1 1 0 0 0,1 0 0 0 0,1 1 0 0 0,-1-1 0 0 0,17-9 0 0 0,-23 16-56 0 0,0 0-1 0 0,0 0 1 0 0,0-1 0 0 0,0 2-1 0 0,0-1 1 0 0,0 0 0 0 0,0 0-1 0 0,0 1 1 0 0,0-1 0 0 0,0 1-1 0 0,1-1 1 0 0,-1 1 0 0 0,0 0 0 0 0,0 0-1 0 0,0 0 1 0 0,1 0 0 0 0,-1 0-1 0 0,0 1 1 0 0,0-1 0 0 0,0 1-1 0 0,4 1 1 0 0,-4-1-1 0 0,1 1 0 0 0,-1 0 0 0 0,0 0 0 0 0,0 0 0 0 0,0 0 0 0 0,0 0 0 0 0,0 0 0 0 0,0 0 0 0 0,0 1 0 0 0,-1-1 0 0 0,0 1 0 0 0,1-1 0 0 0,-1 1 0 0 0,1 3 0 0 0,3 10 50 0 0,-1-1-1 0 0,-1 1 1 0 0,0-1 0 0 0,0 27-1 0 0,2 116 350 0 0,6 71 580 0 0,-7-115 612 0 0,-1-95-3198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6:2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11760 0 0,'0'0'160'0'0,"7"12"1760"0"0,-7-4 1103 0 0,8-16-2511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9:41.916"/>
    </inkml:context>
    <inkml:brush xml:id="br0">
      <inkml:brushProperty name="width" value="0.35" units="cm"/>
      <inkml:brushProperty name="height" value="0.35" units="cm"/>
      <inkml:brushProperty name="color" value="#996633"/>
    </inkml:brush>
  </inkml:definitions>
  <inkml:trace contextRef="#ctx0" brushRef="#br0">1 69 1704 0 0,'5'0'27'0'0,"205"-6"436"0"0,-53 4-97 0 0,104-11 105 0 0,447-11 185 0 0,548 13 464 0 0,-954 6-980 0 0,-20-3-684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9:42.643"/>
    </inkml:context>
    <inkml:brush xml:id="br0">
      <inkml:brushProperty name="width" value="0.35" units="cm"/>
      <inkml:brushProperty name="height" value="0.35" units="cm"/>
      <inkml:brushProperty name="color" value="#996633"/>
    </inkml:brush>
  </inkml:definitions>
  <inkml:trace contextRef="#ctx0" brushRef="#br0">0 39 1704 0 0,'627'-30'81'0'0,"-432"27"-64"0"0,289-2 36 0 0,-1 26-11 0 0,-189 2-11 0 0,67 5 105 0 0,223 2 641 0 0,2-34 127 0 0,-449 1-742 0 0,869-30 786 0 0,-596 19-579 0 0,-384 15-344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9:43.165"/>
    </inkml:context>
    <inkml:brush xml:id="br0">
      <inkml:brushProperty name="width" value="0.35" units="cm"/>
      <inkml:brushProperty name="height" value="0.35" units="cm"/>
      <inkml:brushProperty name="color" value="#996633"/>
    </inkml:brush>
  </inkml:definitions>
  <inkml:trace contextRef="#ctx0" brushRef="#br0">0 1 1600 0 0,'1323'17'287'0'0,"-99"27"44"0"0,-701-24-117 0 0,-475-18-194 0 0,757 20 336 0 0,1715 3 828 0 0,-2090-9-994 0 0,-256-8-668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9:43.611"/>
    </inkml:context>
    <inkml:brush xml:id="br0">
      <inkml:brushProperty name="width" value="0.35" units="cm"/>
      <inkml:brushProperty name="height" value="0.35" units="cm"/>
      <inkml:brushProperty name="color" value="#996633"/>
    </inkml:brush>
  </inkml:definitions>
  <inkml:trace contextRef="#ctx0" brushRef="#br0">0 1 2504 0 0,'33'5'0'0'0,"-1"-1"0"0"0,1-1 0 0 0,64-4 0 0 0,-22-1-5 0 0,899-1-43 0 0,1286 11 520 0 0,-1309 8-142 0 0,1070 29 541 0 0,-1586-43-1184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9:47.560"/>
    </inkml:context>
    <inkml:brush xml:id="br0">
      <inkml:brushProperty name="width" value="0.35" units="cm"/>
      <inkml:brushProperty name="height" value="0.35" units="cm"/>
      <inkml:brushProperty name="color" value="#996633"/>
    </inkml:brush>
  </inkml:definitions>
  <inkml:trace contextRef="#ctx0" brushRef="#br0">10795 393 3912 0 0,'365'7'19'0'0,"-88"0"-7"0"0,1036-13-123 0 0,-463 3 111 0 0,-109 3 0 0 0,67 7 0 0 0,-411 1 0 0 0,-377-8 0 0 0,663 0 0 0 0,-242-4 5 0 0,137-5 6 0 0,-575 9-11 0 0,52-2 17 0 0,61-10-1 0 0,-141 5 6 0 0,-221 4-11 0 0,128 5-6 0 0,-859-6 21 0 0,-1000 8 12 0 0,1845-2-32 0 0,-1722 29 50 0 0,0-23 448 0 0,-684-20 1299 0 0,1830 11-1333 0 0,-536-7 110 0 0,509-19-326 0 0,-478-6 187 0 0,475 69-156 0 0,623-23-174 0 0,108-11-62 0 0,11 0-26 0 0,20 0 3 0 0,-21-2-20 0 0,387 0 154 0 0,-267-3-133 0 0,705-16 79 0 0,653-10-11 0 0,-479 12-32 0 0,-959 17-60 0 0,21-1 7 0 0,69-10 1 0 0,-116 7-5 0 0,-17 1-1 0 0,-12 0 2 0 0,-22 1 6 0 0,-44 1 0 0 0,26 2-8 0 0,-100-1 6 0 0,-1047 12 57 0 0,-1406 24-35 0 0,1367-8 6 0 0,1220-28-38 0 0,-20 1 9 0 0,0 2 0 0 0,1 1 0 0 0,-63 16 0 0 0,90-15 8 0 0,14-3-9 0 0,24 1 2 0 0,-26-3-10 0 0,395-4 50 0 0,8-22-23 0 0,-272 16-21 0 0,1129-106 34 0 0,-647 54-32 0 0,-548 56-9 0 0,279-30 7 0 0,-9-18 0 0 0,-280 39-4 0 0,-56 15-3 0 0,0-1 1 0 0,0 1-1 0 0,0 0 0 0 0,0-1 0 0 0,0 1 1 0 0,1-1-1 0 0,-1 1 0 0 0,0-1 1 0 0,0 1-1 0 0,0-1 0 0 0,0 0 0 0 0,0 0 1 0 0,-1 1-1 0 0,1-1 0 0 0,0 0 0 0 0,0 0 1 0 0,0-1-1 0 0,-1 1 0 0 0,-1 0 0 0 0,1 1 0 0 0,-1-1 1 0 0,0 0-1 0 0,1 1 0 0 0,-1-1 0 0 0,0 0 0 0 0,1 1 0 0 0,-1-1 0 0 0,0 1 0 0 0,0-1 1 0 0,0 1-1 0 0,0 0 0 0 0,1-1 0 0 0,-1 1 0 0 0,0 0 0 0 0,0-1 0 0 0,0 1 1 0 0,0 0-1 0 0,0 0 0 0 0,0 0 0 0 0,-2 0 0 0 0,-50-9 3 0 0,-1 3 0 0 0,0 2 0 0 0,-63 4-1 0 0,73 0 0 0 0,-914 32 7 0 0,670-19-8 0 0,-1134 65-1 0 0,89-4 0 0 0,1263-71 0 0 0,-588 4 0 0 0,648-9 0 0 0,16 0 0 0 0,20-3 0 0 0,153-6 0 0 0,-58 4 0 0 0,213-16 0 0 0,1249-105 0 0 0,-1372 107 0 0 0,141-17 0 0 0,-331 34 0 0 0,-21 4 0 0 0,0 0 0 0 0,0 0 0 0 0,-1 0 0 0 0,1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0,1 0 0 0 0,-1 0 0 0 0,0 0 0 0 0,-23-3 0 0 0,20 3 0 0 0,-287-5 0 0 0,-7 20 0 0 0,215-9 0 0 0,-832 73 0 0 0,12 65 0 0 0,851-134 0 0 0,-2 0 0 0 0,0 2 0 0 0,1 2 0 0 0,-71 29 0 0 0,120-42 0 0 0,1 0 0 0 0,-1 0 0 0 0,1 0 0 0 0,-1 0 0 0 0,1 1 0 0 0,-1-1 0 0 0,1 1 0 0 0,0 0 0 0 0,0-1 0 0 0,0 1 0 0 0,0 0 0 0 0,0 0 0 0 0,0 0 0 0 0,0 1 0 0 0,0-1 0 0 0,1 0 0 0 0,-1 1 0 0 0,0 3 0 0 0,2-6 0 0 0,0 1 0 0 0,0 0 0 0 0,0 0 0 0 0,0-1 0 0 0,0 1 0 0 0,0 0 0 0 0,0 0 0 0 0,0-1 0 0 0,1 1 0 0 0,-1 0 0 0 0,0-1 0 0 0,1 1 0 0 0,-1 0 0 0 0,1-1 0 0 0,-1 1 0 0 0,0 0 0 0 0,1-1 0 0 0,0 1 0 0 0,-1-1 0 0 0,1 1 0 0 0,-1-1 0 0 0,1 1 0 0 0,0 0 0 0 0,3 1 0 0 0,-1 0 0 0 0,1-1 0 0 0,-1 1 0 0 0,1-1 0 0 0,0 1 0 0 0,0-1 0 0 0,3 0 0 0 0,32 7 0 0 0,1-3 0 0 0,42 1 0 0 0,85-7-1 0 0,-131 0 0 0 0,993-50-5 0 0,-735 33 6 0 0,-78 5 0 0 0,1114-59 0 0 0,1 45 0 0 0,-224 70 22 0 0,-890-32-19 0 0,855 74 18 0 0,-599-21-10 0 0,58 6 5 0 0,-435-61-3 0 0,0-4 0 0 0,129-11 0 0 0,-194 2-5 0 0,-22 1 0 0 0,-11 2-4 0 0,-13-1-3 0 0,11 2 0 0 0,-257-10 1 0 0,129 6-2 0 0,-884 2-78 0 0,632 6 44 0 0,-243 19-144 0 0,125-2-87 0 0,474-21 196 0 0,-29-2-1 0 0,86-1-18 0 0,0-2 72 0 0,1565-100-162 0 0,866 62 138 0 0,-2165 37 40 0 0,-42 0 0 0 0,-241 7 0 0 0,-31 1 0 0 0,8-1 0 0 0,-530 16-5 0 0,382-16 3 0 0,-1163 0-38 0 0,612-3 0 0 0,148 19-17 0 0,503-13 49 0 0,57-4 7 0 0,1 0 1 0 0,-1 0-1 0 0,1 0 0 0 0,-1 0 1 0 0,1 1-1 0 0,-1-1 0 0 0,1 0 1 0 0,-1 1-1 0 0,1-1 1 0 0,-1 1-1 0 0,1-1 0 0 0,-2 2 1 0 0,4-1-1 0 0,0 0 1 0 0,0-1-1 0 0,0 1 1 0 0,0 0-1 0 0,1-1 1 0 0,-1 1-1 0 0,0-1 1 0 0,0 1-1 0 0,0-1 1 0 0,1 0-1 0 0,-1 1 1 0 0,0-1-1 0 0,1 0 1 0 0,-1 0-1 0 0,2 0 1 0 0,50 9-3 0 0,83 2 0 0 0,66-9 1 0 0,-125-3 2 0 0,3407 29 250 0 0,-3033-22-195 0 0,653 14 85 0 0,-239 26 32 0 0,-679-30-72 0 0,-219-3-52 0 0,-16-4-34 0 0,-86 6 1 0 0,-61-10-5 0 0,103-4-8 0 0,-84 4-1 0 0,-960 6-7 0 0,1018-13 4 0 0,-258-11-47 0 0,445 14 7 0 0,-16-3 31 0 0,432-11-52 0 0,-287 5 38 0 0,437-17-26 0 0,1172-26-13 0 0,-287 49 27 0 0,-1466 2 36 0 0,457 8-9 0 0,-487-5 8 0 0,-23-3 2 0 0,0 0 0 0 0,0 0 0 0 0,0 0 0 0 0,-1 0 0 0 0,1 0 0 0 0,0 0 0 0 0,0 0 0 0 0,0 0 0 0 0,0 0 0 0 0,0 0 0 0 0,0 0 0 0 0,0 0 0 0 0,0 0 0 0 0,0 0 0 0 0,0 0 0 0 0,0 0 0 0 0,0 0 0 0 0,-1 0 0 0 0,1 0 0 0 0,0 0-1 0 0,0 0 1 0 0,0 0 0 0 0,0 0 0 0 0,0 0 0 0 0,0 0 0 0 0,0 1 0 0 0,0-1 0 0 0,0 0 0 0 0,0 0 0 0 0,0 0 0 0 0,0 0 0 0 0,0 0 0 0 0,0 0 0 0 0,0 0 0 0 0,0 0 0 0 0,0 0 0 0 0,0 0 0 0 0,0 0 0 0 0,0 0 0 0 0,0 1 0 0 0,0-1 0 0 0,0 0 0 0 0,0 0 0 0 0,0 0 0 0 0,0 0 0 0 0,0 0 0 0 0,0 0-1 0 0,0 0 1 0 0,0 0 0 0 0,0 0 0 0 0,0 0 0 0 0,0 0 0 0 0,0 0 0 0 0,0 1 0 0 0,0-1 0 0 0,0 0 0 0 0,0 0 0 0 0,0 0 0 0 0,1 0 0 0 0,-21 4-2 0 0,-39 2-2 0 0,-79-3 1 0 0,69-3 0 0 0,-514-5-21 0 0,388 1 18 0 0,-542-27-31 0 0,220 6-22 0 0,499 25 53 0 0,13 1 3 0 0,1-1 1 0 0,0 0-1 0 0,-1 0 1 0 0,1 0-1 0 0,0-1 1 0 0,-1 1-1 0 0,1-1 1 0 0,0 0-1 0 0,-1 0 1 0 0,-4-2-1 0 0,10 2 2 0 0,-1 0 1 0 0,1 1-1 0 0,-1-1 0 0 0,1 1 0 0 0,0 0 0 0 0,-1-1 0 0 0,1 1 0 0 0,-1-1 0 0 0,1 1 0 0 0,0 0 0 0 0,-1-1 0 0 0,1 1 0 0 0,0 0 0 0 0,-1 0 0 0 0,1 0 1 0 0,0 0-1 0 0,0-1 0 0 0,-1 1 0 0 0,1 0 0 0 0,0 0 0 0 0,-1 0 0 0 0,2 1 0 0 0,98-13-27 0 0,159 3-1 0 0,-182 8 22 0 0,1645 6-18 0 0,-1594-2 25 0 0,871 31 6 0 0,-578-3 10 0 0,-397-27-14 0 0,-24-4-2 0 0,0 0 0 0 0,0 0 0 0 0,0 0 0 0 0,0 0 0 0 0,0 0 0 0 0,0 0 0 0 0,0 0 0 0 0,0 0 0 0 0,0 0 0 0 0,0 0 0 0 0,0 0 0 0 0,0 0 0 0 0,0 0 0 0 0,0 1 0 0 0,0-1 0 0 0,-1 0 0 0 0,1 0 0 0 0,0 0 0 0 0,0 0 0 0 0,0 0 0 0 0,0 0 0 0 0,0 0 0 0 0,0 0 0 0 0,0 0 0 0 0,0 0 0 0 0,0 0 0 0 0,0 0 0 0 0,0 0 0 0 0,0 0 0 0 0,0 0 0 0 0,0 0 0 0 0,0 0 0 0 0,0 0 0 0 0,0 0 0 0 0,0 0 0 0 0,0 0 0 0 0,0 1 0 0 0,0-1 0 0 0,0 0 0 0 0,-16 1 0 0 0,-415-10 0 0 0,180 1 0 0 0,-989 2 0 0 0,-19 26 2 0 0,-2258 39 13 0 0,285-34 109 0 0,1796-10 115 0 0,-1 52 45 0 0,-120 64 4 0 0,441-35-150 0 0,685-64-1326 0 0,345-26-4930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7:5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4816 0 0,'75'-6'753'0'0,"82"6"1"0"0,-63 1-413 0 0,810-38 1292 0 0,-572 6-1277 0 0,350-27 515 0 0,-643 55-742 0 0,0 2 0 0 0,0 2 1 0 0,0 1-1 0 0,60 12 0 0 0,-97-13-75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7:5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8936 0 0,'48'4'5'0'0,"1"-1"0"0"0,51-5 0 0 0,98-17 40 0 0,-140 13-25 0 0,1177-98 1338 0 0,-567 82-674 0 0,-637 22-775 0 0,2-1-89 0 0,0 1 1 0 0,-1 2 0 0 0,1 2-1 0 0,-1 0 1 0 0,61 18-1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13:39:34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9240 0 0,'0'0'24'0'0,"21"24"0"0"0,2 6 24 0 0,-9 1 0 0 0,-10 2-8 0 0,-4-4-8 0 0,0-10-144 0 0,0-10-8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7:5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185 200 9040 0 0,'-35'-10'32'0'0,"18"6"24"0"0,1-1 0 0 0,-1-1 1 0 0,1 0-1 0 0,0-1 1 0 0,1-1-1 0 0,-22-13 0 0 0,36 20-41 0 0,0 0 1 0 0,0 1-1 0 0,0-1 0 0 0,0 1 0 0 0,0-1 0 0 0,0 0 0 0 0,0 0 0 0 0,0 1 0 0 0,1-1 0 0 0,-1 0 0 0 0,0 0 0 0 0,1 0 0 0 0,-1 0 0 0 0,0 0 0 0 0,1 0 0 0 0,-1 0 1 0 0,1 0-1 0 0,0 0 0 0 0,-1-1 0 0 0,1 1 0 0 0,0 0 0 0 0,-1 0 0 0 0,1 0 0 0 0,0 0 0 0 0,0 0 0 0 0,0-1 0 0 0,0 1 0 0 0,0 0 0 0 0,1 0 0 0 0,-1 0 0 0 0,0 0 1 0 0,0 0-1 0 0,1-1 0 0 0,-1 1 0 0 0,1 0 0 0 0,-1 0 0 0 0,1 0 0 0 0,-1 0 0 0 0,1 0 0 0 0,-1 0 0 0 0,1 0 0 0 0,0 0 0 0 0,1-1 0 0 0,4-3 41 0 0,-1 1 0 0 0,1-1 0 0 0,1 1-1 0 0,-1 0 1 0 0,13-6 0 0 0,3 0 19 0 0,1 1 0 0 0,0 1 0 0 0,1 1 0 0 0,-1 1 0 0 0,2 1 0 0 0,-1 1 0 0 0,44-1 0 0 0,-52 4-29 0 0,0 1 0 0 0,0 1 0 0 0,0 0 0 0 0,-1 1 1 0 0,1 1-1 0 0,0 1 0 0 0,-1 0 0 0 0,1 1 0 0 0,-1 0 1 0 0,-1 2-1 0 0,1-1 0 0 0,-1 2 0 0 0,15 10 0 0 0,-24-15-19 0 0,0 1-1 0 0,-1 0 0 0 0,1 0 0 0 0,-1 1 1 0 0,1 0-1 0 0,-2-1 0 0 0,1 1 0 0 0,0 1 1 0 0,-1-1-1 0 0,0 0 0 0 0,0 1 0 0 0,-1 0 1 0 0,1-1-1 0 0,-1 1 0 0 0,0 0 0 0 0,1 10 1 0 0,-3-10-8 0 0,1 1 1 0 0,-2 0 0 0 0,1 0 0 0 0,-1 0 0 0 0,0-1 0 0 0,0 1 0 0 0,-1 0 0 0 0,1-1 0 0 0,-2 1 0 0 0,1-1 0 0 0,-1 0 0 0 0,0 0 0 0 0,0 0 0 0 0,0 0 0 0 0,-5 6 0 0 0,-13 13 41 0 0,-1 0 0 0 0,-1-1 1 0 0,-2-2-1 0 0,-47 35 0 0 0,-5 6 61 0 0,-146 139 242 0 0,213-194-551 0 0,2 0 0 0 0,-1 1 0 0 0,1 0 0 0 0,0 1 1 0 0,1 0-1 0 0,0 0 0 0 0,0 0 0 0 0,-6 17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7:58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105 167 9648 0 0,'-2'-3'8'0'0,"1"-1"1"0"0,-1 0 0 0 0,1 1-1 0 0,0-1 1 0 0,0 0 0 0 0,1 0-1 0 0,-1 0 1 0 0,1 0-1 0 0,0 0 1 0 0,0 0 0 0 0,0 0-1 0 0,1 0 1 0 0,-1 0 0 0 0,1 0-1 0 0,0 1 1 0 0,0-1 0 0 0,0 0-1 0 0,1 0 1 0 0,-1 1-1 0 0,1-1 1 0 0,0 1 0 0 0,4-6-1 0 0,-2 3 5 0 0,2 0 0 0 0,-1 1 0 0 0,1-1 0 0 0,0 1 0 0 0,0 0 0 0 0,0 0 0 0 0,1 1 0 0 0,0 0 0 0 0,0 0 0 0 0,0 1 0 0 0,0 0 0 0 0,0 0 0 0 0,1 0 0 0 0,13-2 0 0 0,-9 3 7 0 0,1 0 0 0 0,-1 0 1 0 0,1 1-1 0 0,0 1 0 0 0,-1 0 1 0 0,1 0-1 0 0,0 2 0 0 0,20 4 1 0 0,-28-5-13 0 0,0 0 0 0 0,-1 1 1 0 0,1 0-1 0 0,0 0 1 0 0,-1 0-1 0 0,1 0 1 0 0,-1 1-1 0 0,0 0 0 0 0,0 0 1 0 0,0 0-1 0 0,0 0 1 0 0,0 0-1 0 0,-1 1 0 0 0,1 0 1 0 0,4 7-1 0 0,-5-6 1 0 0,0 1 0 0 0,-1-1 0 0 0,1 1 0 0 0,-1 0 0 0 0,-1 0 0 0 0,1 0 0 0 0,-1 0 0 0 0,0 0 0 0 0,0 0 0 0 0,-1 0 0 0 0,0 9 0 0 0,-1-1 3 0 0,0-1 0 0 0,-1 0 0 0 0,-1 0 0 0 0,0 0 0 0 0,-1-1-1 0 0,-1 1 1 0 0,0-1 0 0 0,0 0 0 0 0,-1 0 0 0 0,0-1 0 0 0,-13 17 0 0 0,5-11 14 0 0,-1 0-1 0 0,-1-1 1 0 0,-33 25 0 0 0,-58 33 78 0 0,3-3 14 0 0,93-63-48 0 0,1 1-1 0 0,0 0 1 0 0,-17 20 0 0 0,24-25-152 0 0,0 0 0 0 0,1 0-1 0 0,-1 0 1 0 0,1 1 0 0 0,0-1 0 0 0,0 1 0 0 0,0-1 0 0 0,0 1 0 0 0,1 0 0 0 0,0 0 0 0 0,0 0 0 0 0,0 0 0 0 0,0 6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7:54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4120 0 0,'0'0'103'0'0,"6"-2"61"0"0,36-5 226 0 0,-1 2 0 0 0,1 2 0 0 0,65 4 1 0 0,-64-1-141 0 0,703 6 1720 0 0,-151 5-1046 0 0,-39 0-218 0 0,-90-14-39 0 0,307 5 492 0 0,-469 0-704 0 0,-2 0 66 0 0,-60-6-1620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7:56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0 233 7432 0 0,'28'4'0'0'0,"39"3"0"0"0,91 0 0 0 0,611-65 419 0 0,-331 19-116 0 0,440-12 961 0 0,-113 9-313 0 0,-592 29-737 0 0,405-23 412 0 0,2 24 78 0 0,-445 23-460 0 0,-41-2 121 0 0,-116-6-1890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7:5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8936 0 0,'0'0'0'0'0,"8"23"-128"0"0,-8-11-168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7:5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8136 0 0,'0'0'0'0'0,"20"24"-152"0"0,4-3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8:0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4248 3808 0 0,'5'-1'31'0'0,"60"-18"93"0"0,1 4 0 0 0,1 2 0 0 0,84-5 0 0 0,-42 8 264 0 0,214-49 1 0 0,-217 36-226 0 0,55-11 240 0 0,275-52 699 0 0,59 15 112 0 0,-460 67-1141 0 0,539-72 1174 0 0,-554 72-1165 0 0,1 0 0 0 0,-1-2 0 0 0,0 0 0 0 0,0-1 0 0 0,31-17 0 0 0,-49 23-71 0 0,-1 1-1 0 0,1-1 1 0 0,-1 0-1 0 0,0 0 1 0 0,0 0-1 0 0,1 0 1 0 0,-1 0-1 0 0,0-1 1 0 0,0 1-1 0 0,0 0 0 0 0,0 0 1 0 0,0-1-1 0 0,-1 1 1 0 0,1-1-1 0 0,0 1 1 0 0,0 0-1 0 0,-1-1 1 0 0,1 0-1 0 0,-1 1 1 0 0,1-4-1 0 0,-1 2 2 0 0,0 0 0 0 0,0 1 0 0 0,-1-1 0 0 0,1 0 0 0 0,-1 0 0 0 0,1 0 0 0 0,-1 0 0 0 0,0 0 0 0 0,0 1 0 0 0,-3-5 0 0 0,-2-5 20 0 0,-1 1 1 0 0,-1 0 0 0 0,-16-18 0 0 0,21 27-26 0 0,-200-201 369 0 0,182 182-340 0 0,1 0-1 0 0,2-2 1 0 0,0 0 0 0 0,1-1 0 0 0,1 0 0 0 0,2-1 0 0 0,0-1 0 0 0,2-1-1 0 0,-18-54 1 0 0,5-6 66 0 0,-25-168-1 0 0,37 132 5 0 0,2-131-1 0 0,11 246-100 0 0,4-119 71 0 0,0-19 1 0 0,-5 125-62 0 0,1 0 1 0 0,2 0-1 0 0,0 0 0 0 0,1 0 0 0 0,1 0 0 0 0,1 0 1 0 0,1 0-1 0 0,0 1 0 0 0,11-21 0 0 0,-9 25-6 0 0,0 2-1 0 0,1-1 1 0 0,0 1-1 0 0,1 0 1 0 0,1 1-1 0 0,0 0 1 0 0,1 1 0 0 0,0 0-1 0 0,1 1 1 0 0,0 0-1 0 0,27-16 1 0 0,-9 10 6 0 0,0 2 1 0 0,1 2-1 0 0,1 1 1 0 0,56-14 0 0 0,141-11 33 0 0,-164 31-38 0 0,130 7 0 0 0,66 24 1 0 0,-168-15-8 0 0,235 39 10 0 0,16 1 7 0 0,-112-29 50 0 0,429-19-1 0 0,-551-8-29 0 0,169-15 63 0 0,-197 12-29 0 0,109-28 0 0 0,-153 26-32 0 0,0 0 0 0 0,74-35 1 0 0,-100 39-30 0 0,1 0 1 0 0,-2 0-1 0 0,1-1 1 0 0,-1-1-1 0 0,-1 0 1 0 0,0-1-1 0 0,0 0 1 0 0,-1-1-1 0 0,0 0 1 0 0,0-1-1 0 0,10-17 1 0 0,-15 19-1 0 0,0 0 1 0 0,-1-1-1 0 0,0 1 0 0 0,-1-1 1 0 0,0 0-1 0 0,-1 0 1 0 0,0 0-1 0 0,-1 0 0 0 0,1-17 1 0 0,-3-10 58 0 0,-9-56 1 0 0,-1-23 40 0 0,12 93-97 0 0,1 0 1 0 0,1 0-1 0 0,2 1 0 0 0,0-1 0 0 0,1 1 0 0 0,1 0 0 0 0,2 1 1 0 0,0-1-1 0 0,1 2 0 0 0,25-40 0 0 0,-8 21 2 0 0,2 2 1 0 0,2 0-1 0 0,1 2 0 0 0,54-46 1 0 0,-45 48-11 0 0,1 2 1 0 0,2 2-1 0 0,1 2 1 0 0,1 2-1 0 0,75-31 1 0 0,8-4-4 0 0,72-29 3 0 0,167-6-9 0 0,-231 65 0 0 0,16-1 0 0 0,228-18 0 0 0,292 16 0 0 0,-631 33 0 0 0,353 5 0 0 0,-238 2 0 0 0,82 7 0 0 0,676 105 0 0 0,-841-105 0 0 0,-1 5 0 0 0,-1 2 0 0 0,-1 3 0 0 0,0 4 0 0 0,-3 2 0 0 0,0 4 0 0 0,77 49 0 0 0,-123-67 0 0 0,0 1 0 0 0,-1 1 0 0 0,-1 1 0 0 0,25 28 0 0 0,-34-31 0 0 0,1 0 0 0 0,-2 0 0 0 0,0 1 0 0 0,-1 0 0 0 0,0 0 0 0 0,-2 1 0 0 0,8 24 0 0 0,-5-10 8 0 0,-3 1 0 0 0,0 0 0 0 0,-2 0 0 0 0,-2 1 1 0 0,0-1-1 0 0,-4 51 0 0 0,-13 109 197 0 0,12-169-170 0 0,0 0 1 0 0,2 1-1 0 0,0-1 0 0 0,2 0 0 0 0,6 35 0 0 0,-6-48-21 0 0,1-1 1 0 0,0 1-1 0 0,0-1 0 0 0,1 0 0 0 0,1 0 1 0 0,-1 0-1 0 0,1-1 0 0 0,0 1 0 0 0,1-1 1 0 0,0 0-1 0 0,1-1 0 0 0,-1 0 0 0 0,1 0 0 0 0,1 0 1 0 0,11 8-1 0 0,21 11 48 0 0,2-2 1 0 0,80 33-1 0 0,95 20 87 0 0,-198-71-137 0 0,32 10 45 0 0,99 14-1 0 0,53-7 9 0 0,-93-12-27 0 0,378 28 119 0 0,-465-37-149 0 0,336 6 71 0 0,-271-11-1002 0 0,172 17 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8:12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6632 0 0,'0'0'2442'0'0,"1"3"-1771"0"0,5 14-310 0 0,-1 0-1 0 0,-1 0 1 0 0,-1 0-1 0 0,2 22 1 0 0,-3-15 372 0 0,11 39 0 0 0,-13-62-627 0 0,4 4-1612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8:12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5824 0 0,'0'0'0'0'0,"2"14"-272"0"0,0-5 136 0 0,4 4 160 0 0,1 2-8 0 0,3 3 280 0 0,0 0 8 0 0,-3-3 368 0 0,-1-3 8 0 0,-4 0 0 0 0,1-2-8 0 0,-1-1-184 0 0,1-3 16 0 0,-2-1 232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8:13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6632 0 0,'0'0'453'0'0,"1"2"-34"0"0,6 13 252 0 0,1 0 1 0 0,16 23-1 0 0,-21-33-531 0 0,0-1 0 0 0,1 0 1 0 0,-1 0-1 0 0,1-1 0 0 0,0 1 0 0 0,0-1 1 0 0,0 0-1 0 0,1 0 0 0 0,-1 0 0 0 0,1-1 0 0 0,-1 1 1 0 0,1-1-1 0 0,8 2 0 0 0,-2-1 37 0 0,1-1 0 0 0,-1 0 0 0 0,1-1 0 0 0,0-1 0 0 0,-1 0 0 0 0,1 0 0 0 0,0-1 0 0 0,-1-1 0 0 0,1 0 0 0 0,-1 0 0 0 0,16-6 0 0 0,-10 1 42 0 0,-1 0 1 0 0,0 0-1 0 0,-1-2 0 0 0,0 0 1 0 0,0-1-1 0 0,-1 0 0 0 0,13-13 1 0 0,1 0 70 0 0,-15 13-147 0 0,0-1 0 0 0,-1 0 0 0 0,0-1 1 0 0,10-14-1 0 0,-19 22-96 0 0,-1 1 0 0 0,1-1-1 0 0,-1 0 1 0 0,0 0 0 0 0,0 0 0 0 0,-1 0 0 0 0,1 0-1 0 0,-1 0 1 0 0,0-1 0 0 0,0 1 0 0 0,0 0 0 0 0,-1-1-1 0 0,1 1 1 0 0,-1 0 0 0 0,0-1 0 0 0,0 1 0 0 0,-1 0-1 0 0,0-1 1 0 0,1 1 0 0 0,-3-6 0 0 0,2 6-16 0 0,-8-12 370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14:2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0 2808 0 0,'0'0'256'0'0,"-45"27"16"0"0,-13 4 296 0 0,0 0-8 0 0,3 0-440 0 0,17-20 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9:36.233"/>
    </inkml:context>
    <inkml:brush xml:id="br0">
      <inkml:brushProperty name="width" value="0.35" units="cm"/>
      <inkml:brushProperty name="height" value="0.35" units="cm"/>
      <inkml:brushProperty name="color" value="#996633"/>
    </inkml:brush>
  </inkml:definitions>
  <inkml:trace contextRef="#ctx0" brushRef="#br0">1088 355 2400 0 0,'193'2'141'0'0,"62"1"45"0"0,748-48 313 0 0,1-31-176 0 0,-282 19-87 0 0,-90 1 63 0 0,-45 3 193 0 0,-546 49-387 0 0,-41 4-103 0 0,0-1 0 0 0,0 1 1 0 0,0 0-1 0 0,0 0 0 0 0,0 0 1 0 0,0 0-1 0 0,0 0 0 0 0,0 0 1 0 0,0 0-1 0 0,0 0 0 0 0,0 0 1 0 0,0 0-1 0 0,0 0 0 0 0,0 0 1 0 0,0 0-1 0 0,0-1 1 0 0,0 1-1 0 0,0 0 0 0 0,0 0 1 0 0,0 0-1 0 0,0 0 0 0 0,0 0 1 0 0,0 0-1 0 0,0 0 0 0 0,0 0 1 0 0,0 0-1 0 0,0 0 0 0 0,0 0 1 0 0,0 0-1 0 0,-26-1 50 0 0,-435 34 121 0 0,265-13-149 0 0,-737 52-15 0 0,-1329 74-409 0 0,1182-146 104 0 0,979-3 268 0 0,-118-7-28 0 0,153 5 38 0 0,-81-19 0 0 0,144 24 18 0 0,-1-1 0 0 0,1 1 0 0 0,0-1 0 0 0,-1 0-1 0 0,1-1 1 0 0,0 1 0 0 0,-6-4 0 0 0,9 5 0 0 0,-1 0 0 0 0,1 0 0 0 0,0 0 0 0 0,0 0 0 0 0,0-1 0 0 0,0 1 0 0 0,0 0 0 0 0,0 0 0 0 0,0 0 0 0 0,-1-1 0 0 0,1 1 0 0 0,0 0 0 0 0,0 0 0 0 0,0-1 0 0 0,0 1 0 0 0,0 0 0 0 0,0 0 0 0 0,0 0 0 0 0,0-1 0 0 0,0 1 0 0 0,0 0 0 0 0,0 0 0 0 0,0-1 0 0 0,0 1 0 0 0,0 0 0 0 0,1 0 0 0 0,-1 0 0 0 0,0-1 0 0 0,0 1 0 0 0,0 0 0 0 0,0 0 0 0 0,0 0 0 0 0,1-1 0 0 0,9-6 0 0 0,6 2 1 0 0,-1 1 0 0 0,1 1 0 0 0,0 0 0 0 0,16 0 0 0 0,-4-1 2 0 0,953-71 148 0 0,-531 50-71 0 0,857-26 185 0 0,3 48 47 0 0,587-24 81 0 0,-1633 20-350 0 0,556-21 76 0 0,-2 0 51 0 0,-761 26-152 0 0,-20 0 4 0 0,45 4-1 0 0,-146-1-735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9:36.647"/>
    </inkml:context>
    <inkml:brush xml:id="br0">
      <inkml:brushProperty name="width" value="0.35" units="cm"/>
      <inkml:brushProperty name="height" value="0.35" units="cm"/>
      <inkml:brushProperty name="color" value="#996633"/>
    </inkml:brush>
  </inkml:definitions>
  <inkml:trace contextRef="#ctx0" brushRef="#br0">1 0 392 0 0,'52'2'0'0'0,"78"9"-8"0"0,40 1 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9:36.983"/>
    </inkml:context>
    <inkml:brush xml:id="br0">
      <inkml:brushProperty name="width" value="0.35" units="cm"/>
      <inkml:brushProperty name="height" value="0.35" units="cm"/>
      <inkml:brushProperty name="color" value="#996633"/>
    </inkml:brush>
  </inkml:definitions>
  <inkml:trace contextRef="#ctx0" brushRef="#br0">1 0 1496 0 0,'74'5'0'0'0,"119"7"0"0"0,72 0 0 0 0,49-1 32 0 0,18-5 16 0 0,8 5 72 0 0,4-2 0 0 0,-4-1 72 0 0,-8-2-8 0 0,7 1 56 0 0,-30-2 0 0 0,-22-2-8 0 0,-17-1 8 0 0,-27 1-32 0 0,-24-3 8 0 0,-36 0-168 0 0,-33-3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9:37.314"/>
    </inkml:context>
    <inkml:brush xml:id="br0">
      <inkml:brushProperty name="width" value="0.35" units="cm"/>
      <inkml:brushProperty name="height" value="0.35" units="cm"/>
      <inkml:brushProperty name="color" value="#996633"/>
    </inkml:brush>
  </inkml:definitions>
  <inkml:trace contextRef="#ctx0" brushRef="#br0">1 0 696 0 0,'435'40'72'0'0,"1125"38"1000"0"0,1470-32 1364 0 0,-1960-36-1561 0 0,-806-5-1338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9:39.653"/>
    </inkml:context>
    <inkml:brush xml:id="br0">
      <inkml:brushProperty name="width" value="0.35" units="cm"/>
      <inkml:brushProperty name="height" value="0.35" units="cm"/>
      <inkml:brushProperty name="color" value="#996633"/>
    </inkml:brush>
  </inkml:definitions>
  <inkml:trace contextRef="#ctx0" brushRef="#br0">8081 181 3616 0 0,'5'0'9'0'0,"141"22"89"0"0,749 32 134 0 0,-435-31-50 0 0,332 17 142 0 0,67 3 6 0 0,1530 65 320 0 0,-1439-71-538 0 0,348 75-434 0 0,-1282-110 274 0 0,14 2-148 0 0,0-2-1 0 0,37-1 0 0 0,-83-5 74 0 0,4-1 94 0 0,-251-38-234 0 0,-5 20 92 0 0,26 2 39 0 0,-370-20-99 0 0,349 34 186 0 0,186 9 26 0 0,-106 16 0 0 0,183-18 19 0 0,-1 0 0 0 0,0 0 0 0 0,0 0 0 0 0,1 0 0 0 0,-1 0 0 0 0,0 0 0 0 0,1 1 0 0 0,-1-1-1 0 0,0 0 1 0 0,0 0 0 0 0,1 0 0 0 0,-1 1 0 0 0,0-1 0 0 0,1 0 0 0 0,-1 1 0 0 0,1-1 0 0 0,-1 1 0 0 0,0-1 0 0 0,0 2 0 0 0,16 5 0 0 0,12 1 0 0 0,2-2 0 0 0,-1-1 0 0 0,0-2 0 0 0,40 1 0 0 0,-25-1 1 0 0,470 24 39 0 0,-192-10-1 0 0,254 10 41 0 0,205 13 73 0 0,-45 23 53 0 0,-714-61-199 0 0,383 53 154 0 0,-366-50-128 0 0,-25-5-4 0 0,-26-3 5 0 0,-631-54 47 0 0,350 38-74 0 0,-855-59 5 0 0,273 20 1 0 0,609 39 0 0 0,-1230-78 99 0 0,1430 94-97 0 0,-720-30 249 0 0,-1 45 553 0 0,744-8-723 0 0,30-2 43 0 0,0 0 0 0 0,-23-2 0 0 0,229 9 217 0 0,-106-8-268 0 0,742 17 355 0 0,766 22 33 0 0,-1 47-297 0 0,-1530-82-175 0 0,1266 124-84 0 0,-1182-110 48 0 0,222 40-278 0 0,-341-52 222 0 0,-28-7 89 0 0,0 0 0 0 0,0 0 0 0 0,0 0 0 0 0,0 0 0 0 0,0 0 0 0 0,0 0 0 0 0,0 0 0 0 0,0 0 0 0 0,0 0 0 0 0,1 0 0 0 0,-1 0 0 0 0,0 0 0 0 0,0 0 0 0 0,0 0 0 0 0,0 0 0 0 0,0 0 0 0 0,0 0 1 0 0,0 0-1 0 0,0 0 0 0 0,0 0 0 0 0,0 0 0 0 0,1 1 0 0 0,-1-1 0 0 0,0 0 0 0 0,0 0 0 0 0,0 0 0 0 0,0 0 0 0 0,0 0 0 0 0,0 0 0 0 0,0 0 0 0 0,0 0 0 0 0,0 0 0 0 0,0 0 0 0 0,0 0 0 0 0,0 0 0 0 0,0 0 0 0 0,0 0 1 0 0,0 0-1 0 0,0 1 0 0 0,0-1 0 0 0,0 0 0 0 0,0 0 0 0 0,0 0 0 0 0,0 0 0 0 0,0 0 0 0 0,0 0 0 0 0,0 0 0 0 0,0 0 0 0 0,0 0 0 0 0,0 0 0 0 0,0 1 0 0 0,0-1 0 0 0,0 0 0 0 0,0 0 0 0 0,0 0 0 0 0,0 0 1 0 0,0 0-1 0 0,0 0 0 0 0,0 0 0 0 0,0 0 0 0 0,0 0 0 0 0,0 0 0 0 0,0 0 0 0 0,0 0 0 0 0,0 0 0 0 0,0 1 0 0 0,-16 0-99 0 0,-416-31-358 0 0,318 19 388 0 0,-134-13-47 0 0,-55-4-8 0 0,-54-3 3 0 0,-2450-171-123 0 0,-2124 47 756 0 0,2902 140 479 0 0,1538 10-712 0 0,393 4-210 0 0,-314-15 360 0 0,396 13-368 0 0,13 0-8 0 0,31-6 37 0 0,29-2 5 0 0,97-5 0 0 0,70 9 1 0 0,-93 5-50 0 0,1035-8 168 0 0,-37 47-119 0 0,412 9-24 0 0,-1527-46-70 0 0,700-15-20 0 0,-640 6-13 0 0,-46 1 2 0 0,-28 8 30 0 0,0 0 0 0 0,0 0 1 0 0,0 0-1 0 0,0 0 1 0 0,0-1-1 0 0,0 1 1 0 0,0 0-1 0 0,1 0 0 0 0,-1 0 1 0 0,0 0-1 0 0,0 0 1 0 0,0 0-1 0 0,0 0 1 0 0,0 0-1 0 0,0-1 1 0 0,0 1-1 0 0,0 0 0 0 0,0 0 1 0 0,0 0-1 0 0,0 0 1 0 0,0 0-1 0 0,0 0 1 0 0,0-1-1 0 0,0 1 0 0 0,0 0 1 0 0,0 0-1 0 0,0 0 1 0 0,0 0-1 0 0,0 0 1 0 0,0-1-1 0 0,0 1 1 0 0,0 0-1 0 0,0 0 0 0 0,0 0 1 0 0,0 0-1 0 0,0 0 1 0 0,0 0-1 0 0,0 0 1 0 0,0-1-1 0 0,0 1 0 0 0,0 0 1 0 0,0 0-1 0 0,-1 0 1 0 0,1 0-1 0 0,0 0 1 0 0,0 0-1 0 0,0 0 1 0 0,0 0-1 0 0,0-1 0 0 0,-16-5-44 0 0,-42-6-45 0 0,0 3 0 0 0,-109-3 0 0 0,110 9 49 0 0,-1146-39-563 0 0,-1 28 305 0 0,724 10 205 0 0,-2416 31-287 0 0,2549-21 343 0 0,-479 3 0 0 0,7-30 27 0 0,761 19 11 0 0,0-3 0 0 0,1-2 0 0 0,-61-16 0 0 0,116 22 0 0 0,0 1 0 0 0,1 0 0 0 0,-1-1 0 0 0,0 1 0 0 0,1-1 0 0 0,-1 0 1 0 0,0 1-1 0 0,1-1 0 0 0,-1 0 0 0 0,1 0 0 0 0,-1 0 0 0 0,1 0 0 0 0,-2-2 0 0 0,3 3 1 0 0,0-1-1 0 0,0 1 0 0 0,0-1 0 0 0,0 1 0 0 0,0 0 0 0 0,0-1 0 0 0,0 1 0 0 0,0-1 0 0 0,0 1 0 0 0,1 0 1 0 0,-1-1-1 0 0,0 1 0 0 0,0 0 0 0 0,0-1 0 0 0,0 1 0 0 0,1 0 0 0 0,-1-1 0 0 0,0 1 0 0 0,0 0 1 0 0,1-1-1 0 0,-1 1 0 0 0,0 0 0 0 0,0 0 0 0 0,1-1 0 0 0,-1 1 0 0 0,0 0 0 0 0,1 0 0 0 0,-1 0 1 0 0,0-1-1 0 0,1 1 0 0 0,-1 0 0 0 0,1 0 0 0 0,-1 0 0 0 0,1 0 0 0 0,10-4 2 0 0,1 0-1 0 0,18-3 0 0 0,-27 6-1 0 0,137-21 8 0 0,165-5 0 0 0,-150 17 0 0 0,886-41 51 0 0,-3 44 17 0 0,-580 12-32 0 0,425-6 73 0 0,-829-1-96 0 0,-39 0-8 0 0,-17 1-4 0 0,-29-1 1 0 0,-369-2 34 0 0,233 5-32 0 0,-1320 35 22 0 0,-1022 85-34 0 0,1876-93 0 0 0,3-22 0 0 0,605-6 0 0 0,-109-6 0 0 0,108 4 0 0 0,1-1 0 0 0,0-2 0 0 0,-25-7 0 0 0,38 6 0 0 0,13 2 0 0 0,13 1 0 0 0,-13 3 0 0 0,128-8 61 0 0,-89 6-1076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9:29.458"/>
    </inkml:context>
    <inkml:brush xml:id="br0">
      <inkml:brushProperty name="width" value="0.35" units="cm"/>
      <inkml:brushProperty name="height" value="0.35" units="cm"/>
      <inkml:brushProperty name="color" value="#996633"/>
    </inkml:brush>
  </inkml:definitions>
  <inkml:trace contextRef="#ctx0" brushRef="#br0">604 8 2000 0 0,'11'1'8'0'0,"213"13"237"0"0,99 5 755 0 0,-28-15-353 0 0,243 10 288 0 0,221 48 602 0 0,75-9-282 0 0,-618-42-993 0 0,325 33 239 0 0,169 6-19 0 0,-173-18-119 0 0,57 2-132 0 0,-541-33-213 0 0,317 9 83 0 0,390 2 98 0 0,-612-19-162 0 0,148-1 23 0 0,11-3-7 0 0,23 0-9 0 0,3-4 19 0 0,-134 2-34 0 0,114-7 7 0 0,102-4 10 0 0,-9-4-8 0 0,-218 11-14 0 0,-121 11-17 0 0,365-17 36 0 0,-294 24-23 0 0,147-3 9 0 0,-259 0-20 0 0,-25 2-5 0 0,-3 0-1 0 0,-16 2 2 0 0,-112-2 3 0 0,38-2-4 0 0,-188 8 20 0 0,-198 1-2 0 0,-786-18 12 0 0,-341-10-6 0 0,-765 1 15 0 0,754 27 42 0 0,1492-8-72 0 0,-372 14 70 0 0,451-7-63 0 0,44-6-18 0 0,0 0 0 0 0,0 0-1 0 0,0 1 1 0 0,0-1-1 0 0,0 0 1 0 0,0 1 0 0 0,0-1-1 0 0,0 0 1 0 0,0 1 0 0 0,0-1-1 0 0,0 1 1 0 0,0 0 0 0 0,0-1-1 0 0,0 1 1 0 0,1 0-1 0 0,-2 0 1 0 0,2 0-1 0 0,0-1 0 0 0,0 1 0 0 0,0 0-1 0 0,0-1 1 0 0,1 1 0 0 0,-1-1 0 0 0,0 1 0 0 0,0 0-1 0 0,1-1 1 0 0,-1 1 0 0 0,0-1 0 0 0,0 1 0 0 0,1-1 0 0 0,-1 1-1 0 0,1-1 1 0 0,-1 1 0 0 0,0-1 0 0 0,1 0 0 0 0,-1 1 0 0 0,1-1-1 0 0,-1 1 1 0 0,1-1 0 0 0,-1 0 0 0 0,1 0 0 0 0,0 1 0 0 0,-1-1-1 0 0,1 0 1 0 0,-1 0 0 0 0,1 0 0 0 0,0 1 0 0 0,18 7 8 0 0,1-1 1 0 0,-1-1 0 0 0,1-1-1 0 0,31 5 1 0 0,-27-5-4 0 0,131 20 32 0 0,174 6-1 0 0,167-18 5 0 0,-337-11-36 0 0,1242-1 48 0 0,-637-4-35 0 0,2206-5 83 0 0,-2062 4-78 0 0,73-9-12 0 0,-252 2-2 0 0,-168-5-8 0 0,-530 12-2 0 0,-31 1 0 0 0,-7 0 0 0 0,-55-7 0 0 0,58 10 0 0 0,-567-33-12 0 0,419 29 9 0 0,-167-5 0 0 0,181 5 3 0 0,-2915-57-12 0 0,1 121 2 0 0,2991-57 10 0 0,-355 35 0 0 0,353-24 0 0 0,61-14 0 0 0,1 0 0 0 0,0 1 0 0 0,0-1 0 0 0,-1 0 0 0 0,1 1 0 0 0,0-1 0 0 0,0 1 0 0 0,0-1 0 0 0,0 1 0 0 0,0-1 0 0 0,0 1 0 0 0,0 0 0 0 0,0-1 0 0 0,0 1 0 0 0,0 0 0 0 0,0 0 0 0 0,0 0 0 0 0,-1 2 0 0 0,3-2 0 0 0,-1 0 0 0 0,1 0 0 0 0,0-1 0 0 0,0 1 0 0 0,0 0 0 0 0,0 0 0 0 0,0-1 0 0 0,0 1 0 0 0,0 0 0 0 0,0-1 0 0 0,0 1 0 0 0,0-1 0 0 0,0 1 0 0 0,0-1 0 0 0,1 0 0 0 0,-1 1 0 0 0,0-1 0 0 0,0 0 0 0 0,0 0 0 0 0,1 0 0 0 0,0 0 0 0 0,43 7 0 0 0,92 2 0 0 0,-109-8 0 0 0,891-19 0 0 0,-764 12 1 0 0,1007-51 10 0 0,615-23 2 0 0,1549 46 40 0 0,-2279 31-50 0 0,-319-1-23 0 0,-611 5 6 0 0,192-9-81 0 0,-294 5 50 0 0,-35 3 13 0 0,7-1 18 0 0,-782 9-318 0 0,481-1 251 0 0,-518 3-86 0 0,-597 15-10 0 0,-1022 80 65 0 0,1920-80 104 0 0,505-23 8 0 0,0 0 0 0 0,-50 11 0 0 0,67-10 0 0 0,12 0 0 0 0,16 0 1 0 0,-1-1 0 0 0,0-1 0 0 0,1 0 0 0 0,21-4-1 0 0,15 1 4 0 0,837-35 81 0 0,-708 27-60 0 0,99-6 9 0 0,2333-105 360 0 0,-217 77 24 0 0,-1480 52-279 0 0,-9 27 7 0 0,-866-33-139 0 0,-32-2-5 0 0,-1 0 0 0 0,1 1 1 0 0,18 3-1 0 0,-51-1 3 0 0,-359 11-12 0 0,199-11-3 0 0,-1428 9-130 0 0,91-9 1 0 0,741 2 93 0 0,116 0 12 0 0,622-3 29 0 0,99 2 4 0 0,286-9 1 0 0,-174 0 1 0 0,114-2 6 0 0,56 1 3 0 0,2144 5 178 0 0,-553 42 107 0 0,-1415-24-168 0 0,-489-15-115 0 0,-52 1 1 0 0,-742 1-8 0 0,427-8-10 0 0,-1091 13-63 0 0,576-1 12 0 0,561-7 37 0 0,-1582 24-122 0 0,1537-20 116 0 0,322-6 19 0 0,15 1 5 0 0,0 0 1 0 0,0 0 0 0 0,0 0 0 0 0,0 0 0 0 0,0 0-1 0 0,0 0 1 0 0,0 0 0 0 0,0 0 0 0 0,0 0 0 0 0,0 0-1 0 0,0 0 1 0 0,0 0 0 0 0,0 0 0 0 0,0 0 0 0 0,0 0-1 0 0,0 0 1 0 0,0 0 0 0 0,0 0 0 0 0,0 0 0 0 0,0 0-1 0 0,0 0 1 0 0,0 0 0 0 0,0-1 0 0 0,0 1 0 0 0,0 0-1 0 0,25-2-7 0 0,-13 0 5 0 0,466-20-13 0 0,-316 18 15 0 0,114-4 1 0 0,947 0 7 0 0,-954 8-5 0 0,1854 70 53 0 0,-1898-55-49 0 0,526 49 26 0 0,-683-54-22 0 0,-49-5-6 0 0,-15-1-2 0 0,-7-3-1 0 0,0 0-1 0 0,0 0 0 0 0,0 0 1 0 0,1-1-1 0 0,-1 1 0 0 0,0-1 0 0 0,0 0 1 0 0,-4 0-1 0 0,-155-2 7 0 0,98 0-7 0 0,-130-5 0 0 0,-66 0 0 0 0,-84-3 0 0 0,-75-2 0 0 0,-62-3 0 0 0,-5-1 0 0 0,-1444-41 0 0 0,-6 32 0 0 0,-210 47 0 0 0,3 72 1 0 0,-88 96 13 0 0,1965-165-12 0 0,-247 25 5 0 0,63-2 2 0 0,62-6 4 0 0,66-8-3 0 0,72-6-2 0 0,-45 4 8 0 0,233-22-7 0 0,54-6 7 0 0,16-1-7 0 0,31-1 3 0 0,325-30 51 0 0,-193 10-36 0 0,159-12 14 0 0,78-8 7 0 0,69-6 7 0 0,1778-129 162 0 0,-2237 172-215 0 0,1863-105 176 0 0,-10 40-81 0 0,-1636 64-89 0 0,11 5 0 0 0,-237-4-5 0 0,-21 0-1 0 0,-40-1 1 0 0,-101-1-1 0 0,-80 3-4 0 0,-91 0-3 0 0,-86 3-2 0 0,-75 2-18 0 0,-62 3-8 0 0,-1979 34-251 0 0,-374 86-175 0 0,2435-97 387 0 0,51-6 7 0 0,63-6 2 0 0,65-4 8 0 0,-214 2-34 0 0,435-17 80 0 0,48-2 5 0 0,13-1 2 0 0,31-2 0 0 0,510-39 5 0 0,-245 23 2 0 0,1282-133 61 0 0,-788 71-12 0 0,96-11 34 0 0,-848 90-83 0 0,-12 3 2 0 0,-1-2 0 0 0,1-1 0 0 0,30-9 0 0 0,-45 8 3 0 0,-12 1 0 0 0,-12 0-6 0 0,0 1 0 0 0,-1 0 0 0 0,1 1 1 0 0,-34 1-1 0 0,10 0 0 0 0,-800 11 44 0 0,725-6-41 0 0,-2040 96 45 0 0,1371-52-18 0 0,543-34-23 0 0,217-12-9 0 0,22-1 0 0 0,4 0-1 0 0,35 3 3 0 0,-20-3-3 0 0,520 25-1 0 0,8-26 0 0 0,-418-1 0 0 0,234-2 0 0 0,914 1 0 0 0,-551 13 0 0 0,1596 8 0 0 0,-252-30 0 0 0,-580-6-23 0 0,-1248 10 10 0 0,64-14-34 0 0,-243 11 16 0 0,-52 5 12 0 0,-14 0-3 0 0,-15 0 4 0 0,0 1 0 0 0,0 1 0 0 0,0 1 1 0 0,-31 1-1 0 0,15 0 2 0 0,-139-2-51 0 0,-62 9-1 0 0,-72 8-8 0 0,-69 8 4 0 0,-1423 133-171 0 0,1208-99 179 0 0,-1008 111-126 0 0,1357-136 143 0 0,215-27 41 0 0,-220 38-67 0 0,244-41 69 0 0,0 1-1 0 0,1-1 0 0 0,-1 1 1 0 0,-9 5-1 0 0,15-7 5 0 0,0 0 0 0 0,0 0 0 0 0,0 0-1 0 0,0 0 1 0 0,0 0 0 0 0,0 0 0 0 0,0 0 0 0 0,0 0 0 0 0,-1 0-1 0 0,1 0 1 0 0,0 1 0 0 0,0-1 0 0 0,0 0 0 0 0,0 0-1 0 0,0 0 1 0 0,0 0 0 0 0,0 0 0 0 0,0 0 0 0 0,0 0-1 0 0,0 1 1 0 0,0-1 0 0 0,0 0 0 0 0,0 0 0 0 0,0 0 0 0 0,0 0-1 0 0,0 0 1 0 0,0 0 0 0 0,0 1 0 0 0,0-1 0 0 0,0 0-1 0 0,0 0 1 0 0,0 0 0 0 0,0 0 0 0 0,0 0 0 0 0,0 0-1 0 0,0 0 1 0 0,0 1 0 0 0,0-1 0 0 0,0 0 0 0 0,0 0 0 0 0,1 0-1 0 0,-1 0 1 0 0,0 0 0 0 0,0 0 0 0 0,0 0 0 0 0,0 0-1 0 0,0 0 1 0 0,0 0 0 0 0,0 1 0 0 0,0-1 0 0 0,0 0-1 0 0,1 0 1 0 0,-1 0 0 0 0,0 0 0 0 0,0 0 0 0 0,0 0 0 0 0,0 0-1 0 0,0 0 1 0 0,0 0 0 0 0,1 0 0 0 0,-1 0 0 0 0,0 0-1 0 0,0 0 1 0 0,0 0 0 0 0,25 3-14 0 0,184-11-9 0 0,-151 4 21 0 0,190-13-5 0 0,98-7 6 0 0,93-7 1 0 0,76-5 1 0 0,1989-131 65 0 0,7 77 99 0 0,-1930 87-117 0 0,-53 9-4 0 0,-50 3-16 0 0,-58 3-7 0 0,-57 1-8 0 0,-62 2 5 0 0,-64-1-14 0 0,50 3-4 0 0,-247-14-2 0 0,-34-2 1 0 0,-8-1-2 0 0,-61-1-2 0 0,59 1 5 0 0,-143-3-12 0 0,-63 1 1 0 0,-74 1-2 0 0,-72 3 1 0 0,-3278 62-291 0 0,3416-59 267 0 0,-30-7-14 0 0,219-2 27 0 0,69 0 14 0 0,500-27-4 0 0,-194 14 10 0 0,65-7 4 0 0,65-3 6 0 0,2267-65 66 0 0,-2175 83-48 0 0,721-3 37 0 0,-945 14-46 0 0,-53-2 0 0 0,-58-1 0 0 0,-120 2-6 0 0,64-2 13 0 0,-108-5-2 0 0,-51 1-9 0 0,-18 5-12 0 0,0 0 0 0 0,1 0 1 0 0,-1 0-1 0 0,0 0 0 0 0,0 0 0 0 0,0 0 0 0 0,0-1 0 0 0,0 1 0 0 0,0 0 0 0 0,0 0 0 0 0,0 0 1 0 0,0 0-1 0 0,0 0 0 0 0,0 0 0 0 0,0 0 0 0 0,0 0 0 0 0,0 0 0 0 0,0-1 0 0 0,0 1 0 0 0,0 0 1 0 0,1 0-1 0 0,-1 0 0 0 0,0 0 0 0 0,0 0 0 0 0,0 0 0 0 0,0 0 0 0 0,-1-1 0 0 0,1 1 0 0 0,0 0 0 0 0,0 0 1 0 0,0 0-1 0 0,0 0 0 0 0,0 0 0 0 0,0 0 0 0 0,0 0 0 0 0,0 0 0 0 0,0 0 0 0 0,0-1 0 0 0,0 1 1 0 0,0 0-1 0 0,0 0 0 0 0,0 0 0 0 0,0 0 0 0 0,0 0 0 0 0,0 0 0 0 0,-1 0 0 0 0,1 0 0 0 0,0 0 0 0 0,0 0 1 0 0,0 0-1 0 0,0 0 0 0 0,0 0 0 0 0,0 0 0 0 0,0 0 0 0 0,0-1 0 0 0,-1 1 0 0 0,1 0 0 0 0,0 0 1 0 0,0 0-1 0 0,0 0 0 0 0,0 0 0 0 0,-34-7 8 0 0,-239-16 23 0 0,-13 17-10 0 0,188 6-17 0 0,-137-3 6 0 0,-748-2 4 0 0,827 8-13 0 0,-652 19 5 0 0,794-22-6 0 0,-13 2 0 0 0,25-2 0 0 0,4 1 0 0 0,15-1 0 0 0,887-13 0 0 0,608-10 20 0 0,-863 18-10 0 0,406 1 32 0 0,-989 5-34 0 0,-48 0-4 0 0,-15 1-1 0 0,-30 2 0 0 0,-187-2 13 0 0,89-4-12 0 0,-1508-13 6 0 0,1533 13-10 0 0,-190-13 6 0 0,242 5-3 0 0,40 5 0 0 0,12-1-1 0 0,8 1-1 0 0,0 1 0 0 0,0 0 0 0 0,1 1 0 0 0,-1 1 0 0 0,1 0 0 0 0,20 0 0 0 0,-12 0 0 0 0,894-40 18 0 0,429 83 36 0 0,-1260-34-26 0 0,-75-6-15 0 0,-11 0-1 0 0,-46-1 3 0 0,-627-26 54 0 0,223 13-58 0 0,-851-38 26 0 0,1067 28-38 0 0,180 11 0 0 0,55 12 0 0 0,0 0 0 0 0,1-1 0 0 0,-1 1 0 0 0,0 0 0 0 0,1 0 0 0 0,-1-1 0 0 0,0 1 0 0 0,0 0 0 0 0,1-1 0 0 0,-1 1 0 0 0,1-1 0 0 0,-1 1 0 0 0,0-1 0 0 0,1 1 0 0 0,-1-1 0 0 0,1 1 0 0 0,-1-2 0 0 0,1 1 0 0 0,0 1 0 0 0,0 0 1 0 0,0-1-1 0 0,0 1 0 0 0,0 0 0 0 0,0-1 0 0 0,1 1 0 0 0,-1 0 0 0 0,0 0 0 0 0,0-1 0 0 0,0 1 0 0 0,1 0 0 0 0,-1 0 0 0 0,0-1 0 0 0,0 1 0 0 0,1 0 0 0 0,-1 0 0 0 0,0-1 1 0 0,1 1-1 0 0,-1 0 0 0 0,0 0 0 0 0,0 0 0 0 0,1 0 0 0 0,-1 0 0 0 0,0-1 0 0 0,1 1 0 0 0,36-8 4 0 0,122-10 3 0 0,176 3 0 0 0,-249 13-3 0 0,1105 8 45 0 0,-1030 2-39 0 0,416 39 48 0 0,-538-38-46 0 0,-35-4-5 0 0,-11 1-1 0 0,-10-2-3 0 0,0 0 0 0 0,0-1 0 0 0,-1-1 0 0 0,-32 1 0 0 0,22-2-2 0 0,-591 9 11 0 0,361-11-8 0 0,32 2-2 0 0,-1286 11-4 0 0,-5 29 17 0 0,1428-38-13 0 0,-1500 85 37 0 0,1430-72-8 0 0,232-12-11 0 0,431-16 45 0 0,-158 1-26 0 0,1175-10 105 0 0,6 38 28 0 0,-464 45-20 0 0,-982-54-127 0 0,103 21 1 0 0,-172-26-20 0 0,-1 0 0 0 0,1 1 0 0 0,14 7 0 0 0,-16-2 5 0 0,-10-9-10 0 0,0 0-1 0 0,1 1 0 0 0,-1-1 1 0 0,0 0-1 0 0,0 0 0 0 0,0 1 0 0 0,0-1 1 0 0,0 0-1 0 0,-1 1 0 0 0,1-1 1 0 0,0 0-1 0 0,0 0 0 0 0,0 1 1 0 0,0-1-1 0 0,0 0 0 0 0,0 0 0 0 0,0 1 1 0 0,0-1-1 0 0,-1 0 0 0 0,1 0 1 0 0,0 1-1 0 0,0-1 0 0 0,0 0 1 0 0,-1 0-1 0 0,1 0 0 0 0,0 1 0 0 0,0-1 1 0 0,-1 0-1 0 0,1 0 0 0 0,0 0 1 0 0,-1 1-1 0 0,-4 1 2 0 0,-1 0-1 0 0,1 0 1 0 0,-1-1 0 0 0,0 1 0 0 0,0-1-1 0 0,-11 0 1 0 0,-119 8 15 0 0,-138-10 1 0 0,167-1-10 0 0,-189-4-3 0 0,-75-2 0 0 0,-195-3-4 0 0,-1919-16 0 0 0,-2751 240-7 0 0,3948-116-1538 0 0,1169-89-5978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00:36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5234 4120 0 0,'-5'-1'57'0'0,"2"0"-23"0"0,1 1 74 0 0,-1-1 0 0 0,1 1 0 0 0,-1-1 0 0 0,1 0 1 0 0,-1 0-1 0 0,1 0 0 0 0,0-1 0 0 0,0 1 0 0 0,-1 0 0 0 0,1-1 1 0 0,0 0-1 0 0,0 1 0 0 0,0-1 0 0 0,-3-4 719 0 0,5 6-734 0 0,-1-1 0 0 0,0 1 0 0 0,0-1 0 0 0,1 0 0 0 0,-1 1 0 0 0,0-1 0 0 0,0 1 0 0 0,1-1 0 0 0,-1 0 0 0 0,1 0 0 0 0,-1 1-1 0 0,1-1 1 0 0,-1 0 0 0 0,0-1 0 0 0,2 1-74 0 0,0 0-1 0 0,0 0 0 0 0,0 0 0 0 0,-1 1 0 0 0,1-1 0 0 0,0 0 1 0 0,0 0-1 0 0,0 1 0 0 0,0-1 0 0 0,0 1 0 0 0,0-1 0 0 0,1 1 1 0 0,-1-1-1 0 0,0 1 0 0 0,0 0 0 0 0,0-1 0 0 0,0 1 0 0 0,0 0 1 0 0,1 0-1 0 0,-1 0 0 0 0,0 0 0 0 0,0 0 0 0 0,0 0 0 0 0,1 0 1 0 0,0 1-1 0 0,3-2 21 0 0,885-8 2360 0 0,15 0-1327 0 0,-793 6-968 0 0,416-24 386 0 0,-120 5-113 0 0,532-58 415 0 0,-482-4-348 0 0,-448 81-423 0 0,0 0 0 0 0,0 0 0 0 0,0 0 0 0 0,0-1 0 0 0,9-6 0 0 0,-17 8-12 0 0,1 0 1 0 0,0 1-1 0 0,0-1 0 0 0,-1-1 1 0 0,1 1-1 0 0,-1 0 0 0 0,1-1 1 0 0,-1 1-1 0 0,0-1 0 0 0,0 0 1 0 0,0 0-1 0 0,0 1 0 0 0,-1-1 1 0 0,1 0-1 0 0,-1-1 1 0 0,0 1-1 0 0,0 0 0 0 0,0 0 1 0 0,1-4-1 0 0,-1-7 18 0 0,-1 1 0 0 0,0 0 1 0 0,-1 0-1 0 0,-1-1 0 0 0,0 1 0 0 0,0 0 0 0 0,-7-20 1 0 0,-5-7 41 0 0,-19-39 1 0 0,-173-298 198 0 0,155 292-221 0 0,18 29 16 0 0,2-1-1 0 0,-45-119 1 0 0,74 170-55 0 0,0-1 1 0 0,0 0-1 0 0,1 0 1 0 0,0 1-1 0 0,0-1 1 0 0,0 0-1 0 0,1 0 1 0 0,0 0-1 0 0,1 0 1 0 0,0 0-1 0 0,0 1 1 0 0,0-1 0 0 0,1 0-1 0 0,4-10 1 0 0,-4 12-2 0 0,1-1-1 0 0,0 1 1 0 0,1 0 0 0 0,-1 1 0 0 0,1-1 0 0 0,0 1 0 0 0,0-1 0 0 0,0 1 0 0 0,1 0 0 0 0,-1 1 0 0 0,1-1 0 0 0,0 1 0 0 0,0 0 0 0 0,0 0 0 0 0,1 0 0 0 0,-1 1 0 0 0,10-3 0 0 0,11-2 20 0 0,1 0 1 0 0,0 2-1 0 0,0 1 0 0 0,37 0 1 0 0,116 6 67 0 0,-149-1-81 0 0,660 53 180 0 0,-302 1-99 0 0,-137-17 1 0 0,-147-21-39 0 0,94 10 117 0 0,-193-27-148 0 0,0 0 0 0 0,0 0 0 0 0,0 0 1 0 0,0-1-1 0 0,0 0 0 0 0,6-2 0 0 0,-11 2-19 0 0,0 1 0 0 0,0-1-1 0 0,0 0 1 0 0,-1 1-1 0 0,1-1 1 0 0,0 0-1 0 0,0 0 1 0 0,-1 0 0 0 0,1 1-1 0 0,-1-1 1 0 0,1 0-1 0 0,-1 0 1 0 0,1 0-1 0 0,-1 0 1 0 0,1 0 0 0 0,-1 0-1 0 0,0 0 1 0 0,1 0-1 0 0,-1-2 1 0 0,0 1 7 0 0,1-7 5 0 0,0 0 0 0 0,-1-1 1 0 0,0 1-1 0 0,-1 0 0 0 0,0 0 0 0 0,0-1 1 0 0,-1 1-1 0 0,0 0 0 0 0,-5-12 0 0 0,1-3 18 0 0,-75-239 230 0 0,52 172-197 0 0,-8-15 8 0 0,-14-44 10 0 0,35 94-64 0 0,-61-194 84 0 0,0 20-20 0 0,11-4 0 0 0,10-3 1 0 0,-30-282-1 0 0,34-74 99 0 0,32 419-139 0 0,-2-38 9 0 0,21 205-55 0 0,1 0 0 0 0,0 0 0 0 0,0 0 0 0 0,1 1 0 0 0,0-1 0 0 0,0 0 0 0 0,1 0 0 0 0,-1 0 1 0 0,2 1-1 0 0,-1-1 0 0 0,1 1 0 0 0,-1 0 0 0 0,2 0 0 0 0,-1 0 0 0 0,1 0 0 0 0,0 0 0 0 0,0 1 0 0 0,1 0 0 0 0,-1-1 0 0 0,1 2 0 0 0,0-1 0 0 0,1 1 0 0 0,-1-1 0 0 0,1 1 0 0 0,0 1 0 0 0,0-1 0 0 0,9-3 0 0 0,25-9 5 0 0,1 2 0 0 0,0 1 0 0 0,52-8 0 0 0,133-10 11 0 0,436-23-8 0 0,-417 37-10 0 0,904-66 0 0 0,-945 69 0 0 0,617-41 0 0 0,-367 26 0 0 0,441-20 0 0 0,-666 35 0 0 0,11 0 0 0 0,-179 13 0 0 0,115 14 0 0 0,-166-12 0 0 0,2 1 0 0 0,-1 0 0 0 0,1 0 0 0 0,20 7 0 0 0,-30-8 0 0 0,0 0 0 0 0,0 0 0 0 0,0 0 0 0 0,0 0 0 0 0,0 0 0 0 0,0 0 0 0 0,0 1 0 0 0,0-1 0 0 0,0 1 0 0 0,-1-1 0 0 0,1 1 0 0 0,0-1 0 0 0,-1 1 0 0 0,0 0 0 0 0,1 0 0 0 0,-1 0 0 0 0,0 0 0 0 0,0 0 0 0 0,0 0 0 0 0,0 0 0 0 0,0 0 0 0 0,-1 0 0 0 0,1 1 0 0 0,0-1 0 0 0,-1 4 0 0 0,0 5 0 0 0,0 0 0 0 0,-2 0-1 0 0,1 0 1 0 0,-1 0 0 0 0,-1 0-1 0 0,-5 15 1 0 0,-31 63-10 0 0,16-39 1 0 0,-77 242-7 0 0,93-269 15 0 0,-7 34-1 0 0,1 0 0 0 0,4 0 1 0 0,2 1-1 0 0,2 1 0 0 0,3 60 1 0 0,36 292 2 0 0,-14-225-2 0 0,4 32 1 0 0,11 146 2 0 0,-23-237 13 0 0,-9-113-5 0 0,0 0-1 0 0,1 0 1 0 0,0 0-1 0 0,1-1 0 0 0,0 1 1 0 0,14 23-1 0 0,-15-32 3 0 0,1 0 0 0 0,-1 1 0 0 0,1-2-1 0 0,0 1 1 0 0,0 0 0 0 0,1-1 0 0 0,-1 0 0 0 0,1 0-1 0 0,0-1 1 0 0,0 1 0 0 0,0-1 0 0 0,0-1 0 0 0,1 1-1 0 0,-1-1 1 0 0,1 0 0 0 0,-1 0 0 0 0,1-1 0 0 0,13 1 0 0 0,7 0 45 0 0,1-2 0 0 0,0-1 0 0 0,36-5 0 0 0,682-53 454 0 0,0 78-242 0 0,-471 12-147 0 0,335 81 0 0 0,-528-91-80 0 0,121 49 0 0 0,-153-49-14 0 0,-1 3 1 0 0,-1 2-1 0 0,65 46 1 0 0,-111-70-28 0 0,16 10 13 0 0,-1 2 0 0 0,15 15 0 0 0,-28-25-11 0 0,0 0 0 0 0,-1-1 0 0 0,0 2 1 0 0,0-1-1 0 0,0 0 0 0 0,0 1 0 0 0,-1-1 0 0 0,1 1 1 0 0,-1 0-1 0 0,0 0 0 0 0,-1 0 0 0 0,1 0 1 0 0,1 9-1 0 0,-3-13 3 0 0,0 0 0 0 0,0 0 0 0 0,0 0 0 0 0,0 0 0 0 0,0 0 0 0 0,0 1 0 0 0,0-1 0 0 0,0 0 0 0 0,0 0 0 0 0,0 0 0 0 0,0 0 0 0 0,-1 0 0 0 0,1 0-1 0 0,0 0 1 0 0,-1 0 0 0 0,1 0 0 0 0,-1-1 0 0 0,1 1 0 0 0,-1 0 0 0 0,1 0 0 0 0,-1 0 0 0 0,0 0 0 0 0,1 0 0 0 0,-1-1 0 0 0,0 1 0 0 0,0 0 0 0 0,1-1 0 0 0,-1 1 0 0 0,0-1 0 0 0,0 1 0 0 0,0-1 0 0 0,0 1 0 0 0,0-1 0 0 0,-2 1 0 0 0,1-1-215 0 0,0 1-1 0 0,-1-1 1 0 0,1 0-1 0 0,0 0 1 0 0,-1-1 0 0 0,1 1-1 0 0,0 0 1 0 0,0-1-1 0 0,0 0 1 0 0,-1 1-1 0 0,1-1 1 0 0,-2-1-1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00:58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2808 0 0,'0'0'153'0'0,"1"5"47"0"0,13 59 777 0 0,-6-29-159 0 0,6 59 0 0 0,-8-40-315 0 0,-3-38-348 0 0,-2-1 0 0 0,1 1 0 0 0,-2-1 0 0 0,0 1 0 0 0,-3 19-1 0 0,0 13-819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00:58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3408 0 0,'0'0'0'0'0,"2"37"-288"0"0,6-11 288 0 0,2 8 8 0 0,0 3 104 0 0,-3-4-8 0 0,-2 1 184 0 0,-2-2 8 0 0,-2-6 80 0 0,2-4 8 0 0,1-3-48 0 0,-3-3-8 0 0,2-6-64 0 0,-1 1 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00:59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1 213 2400 0 0,'0'0'80'0'0,"4"6"11"0"0,4 7 57 0 0,1 0 0 0 0,20 21 0 0 0,-24-29-77 0 0,0 0 0 0 0,1-1-1 0 0,-1 1 1 0 0,1-1 0 0 0,0 0 0 0 0,0-1-1 0 0,1 1 1 0 0,-1-1 0 0 0,1 0-1 0 0,7 2 1 0 0,-1-2 90 0 0,0-1 0 0 0,1 0-1 0 0,-1-1 1 0 0,0 0 0 0 0,1-1 0 0 0,-1 0-1 0 0,1-1 1 0 0,-1-1 0 0 0,0 0-1 0 0,23-7 1 0 0,-28 6-91 0 0,0 0 0 0 0,0 0 0 0 0,0 0-1 0 0,0-2 1 0 0,-1 1 0 0 0,1-1 0 0 0,-1 1-1 0 0,0-2 1 0 0,-1 1 0 0 0,1-1 0 0 0,-1 0-1 0 0,0-1 1 0 0,-1 1 0 0 0,1-1 0 0 0,-1 0 0 0 0,-1-1-1 0 0,6-10 1 0 0,24-48 355 0 0,-22 45-207 0 0,-1-1-1 0 0,15-39 0 0 0,-23 38 105 0 0,-3 22-164 0 0,-14-6 388 0 0,-7-5-1282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38:5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8936 0 0,'0'0'0'0'0,"36"10"200"0"0,-6 2 8 0 0,-3 11-24 0 0,0-1 16 0 0,1 5-272 0 0,-8-7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01:00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4120 0 0,'0'0'817'0'0,"3"6"-583"0"0,7 16-49 0 0,0 1 0 0 0,-2 0 0 0 0,-1 0 0 0 0,0 0 0 0 0,2 26 1 0 0,17 56 738 0 0,15 40 402 0 0,-24-109-2129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01:01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5520 0 0,'0'0'0'0'0,"-7"10"0"0"0,2 0 0 0 0,2-1 128 0 0,-2 1 416 0 0,16-10-72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9:29.458"/>
    </inkml:context>
    <inkml:brush xml:id="br0">
      <inkml:brushProperty name="width" value="0.35" units="cm"/>
      <inkml:brushProperty name="height" value="0.35" units="cm"/>
      <inkml:brushProperty name="color" value="#996633"/>
    </inkml:brush>
  </inkml:definitions>
  <inkml:trace contextRef="#ctx0" brushRef="#br0">604 8 2000 0 0,'11'1'8'0'0,"213"13"237"0"0,99 5 755 0 0,-28-15-353 0 0,243 10 288 0 0,221 48 602 0 0,75-9-282 0 0,-618-42-993 0 0,325 33 239 0 0,169 6-19 0 0,-173-18-119 0 0,57 2-132 0 0,-541-33-213 0 0,317 9 83 0 0,390 2 98 0 0,-612-19-162 0 0,148-1 23 0 0,11-3-7 0 0,23 0-9 0 0,3-4 19 0 0,-134 2-34 0 0,114-7 7 0 0,102-4 10 0 0,-9-4-8 0 0,-218 11-14 0 0,-121 11-17 0 0,365-17 36 0 0,-294 24-23 0 0,147-3 9 0 0,-259 0-20 0 0,-25 2-5 0 0,-3 0-1 0 0,-16 2 2 0 0,-112-2 3 0 0,38-2-4 0 0,-188 8 20 0 0,-198 1-2 0 0,-786-18 12 0 0,-341-10-6 0 0,-765 1 15 0 0,754 27 42 0 0,1492-8-72 0 0,-372 14 70 0 0,451-7-63 0 0,44-6-18 0 0,0 0 0 0 0,0 0-1 0 0,0 1 1 0 0,0-1-1 0 0,0 0 1 0 0,0 1 0 0 0,0-1-1 0 0,0 0 1 0 0,0 1 0 0 0,0-1-1 0 0,0 1 1 0 0,0 0 0 0 0,0-1-1 0 0,0 1 1 0 0,1 0-1 0 0,-2 0 1 0 0,2 0-1 0 0,0-1 0 0 0,0 1 0 0 0,0 0-1 0 0,0-1 1 0 0,1 1 0 0 0,-1-1 0 0 0,0 1 0 0 0,0 0-1 0 0,1-1 1 0 0,-1 1 0 0 0,0-1 0 0 0,0 1 0 0 0,1-1 0 0 0,-1 1-1 0 0,1-1 1 0 0,-1 1 0 0 0,0-1 0 0 0,1 0 0 0 0,-1 1 0 0 0,1-1-1 0 0,-1 1 1 0 0,1-1 0 0 0,-1 0 0 0 0,1 0 0 0 0,0 1 0 0 0,-1-1-1 0 0,1 0 1 0 0,-1 0 0 0 0,1 0 0 0 0,0 1 0 0 0,18 7 8 0 0,1-1 1 0 0,-1-1 0 0 0,1-1-1 0 0,31 5 1 0 0,-27-5-4 0 0,131 20 32 0 0,174 6-1 0 0,167-18 5 0 0,-337-11-36 0 0,1242-1 48 0 0,-637-4-35 0 0,2206-5 83 0 0,-2062 4-78 0 0,73-9-12 0 0,-252 2-2 0 0,-168-5-8 0 0,-530 12-2 0 0,-31 1 0 0 0,-7 0 0 0 0,-55-7 0 0 0,58 10 0 0 0,-567-33-12 0 0,419 29 9 0 0,-167-5 0 0 0,181 5 3 0 0,-2915-57-12 0 0,1 121 2 0 0,2991-57 10 0 0,-355 35 0 0 0,353-24 0 0 0,61-14 0 0 0,1 0 0 0 0,0 1 0 0 0,0-1 0 0 0,-1 0 0 0 0,1 1 0 0 0,0-1 0 0 0,0 1 0 0 0,0-1 0 0 0,0 1 0 0 0,0-1 0 0 0,0 1 0 0 0,0 0 0 0 0,0-1 0 0 0,0 1 0 0 0,0 0 0 0 0,0 0 0 0 0,0 0 0 0 0,-1 2 0 0 0,3-2 0 0 0,-1 0 0 0 0,1 0 0 0 0,0-1 0 0 0,0 1 0 0 0,0 0 0 0 0,0 0 0 0 0,0-1 0 0 0,0 1 0 0 0,0 0 0 0 0,0-1 0 0 0,0 1 0 0 0,0-1 0 0 0,0 1 0 0 0,0-1 0 0 0,1 0 0 0 0,-1 1 0 0 0,0-1 0 0 0,0 0 0 0 0,0 0 0 0 0,1 0 0 0 0,0 0 0 0 0,43 7 0 0 0,92 2 0 0 0,-109-8 0 0 0,891-19 0 0 0,-764 12 1 0 0,1007-51 10 0 0,615-23 2 0 0,1549 46 40 0 0,-2279 31-50 0 0,-319-1-23 0 0,-611 5 6 0 0,192-9-81 0 0,-294 5 50 0 0,-35 3 13 0 0,7-1 18 0 0,-782 9-318 0 0,481-1 251 0 0,-518 3-86 0 0,-597 15-10 0 0,-1022 80 65 0 0,1920-80 104 0 0,505-23 8 0 0,0 0 0 0 0,-50 11 0 0 0,67-10 0 0 0,12 0 0 0 0,16 0 1 0 0,-1-1 0 0 0,0-1 0 0 0,1 0 0 0 0,21-4-1 0 0,15 1 4 0 0,837-35 81 0 0,-708 27-60 0 0,99-6 9 0 0,2333-105 360 0 0,-217 77 24 0 0,-1480 52-279 0 0,-9 27 7 0 0,-866-33-139 0 0,-32-2-5 0 0,-1 0 0 0 0,1 1 1 0 0,18 3-1 0 0,-51-1 3 0 0,-359 11-12 0 0,199-11-3 0 0,-1428 9-130 0 0,91-9 1 0 0,741 2 93 0 0,116 0 12 0 0,622-3 29 0 0,99 2 4 0 0,286-9 1 0 0,-174 0 1 0 0,114-2 6 0 0,56 1 3 0 0,2144 5 178 0 0,-553 42 107 0 0,-1415-24-168 0 0,-489-15-115 0 0,-52 1 1 0 0,-742 1-8 0 0,427-8-10 0 0,-1091 13-63 0 0,576-1 12 0 0,561-7 37 0 0,-1582 24-122 0 0,1537-20 116 0 0,322-6 19 0 0,15 1 5 0 0,0 0 1 0 0,0 0 0 0 0,0 0 0 0 0,0 0 0 0 0,0 0-1 0 0,0 0 1 0 0,0 0 0 0 0,0 0 0 0 0,0 0 0 0 0,0 0-1 0 0,0 0 1 0 0,0 0 0 0 0,0 0 0 0 0,0 0 0 0 0,0 0-1 0 0,0 0 1 0 0,0 0 0 0 0,0 0 0 0 0,0 0 0 0 0,0 0-1 0 0,0 0 1 0 0,0 0 0 0 0,0-1 0 0 0,0 1 0 0 0,0 0-1 0 0,25-2-7 0 0,-13 0 5 0 0,466-20-13 0 0,-316 18 15 0 0,114-4 1 0 0,947 0 7 0 0,-954 8-5 0 0,1854 70 53 0 0,-1898-55-49 0 0,526 49 26 0 0,-683-54-22 0 0,-49-5-6 0 0,-15-1-2 0 0,-7-3-1 0 0,0 0-1 0 0,0 0 0 0 0,0 0 1 0 0,1-1-1 0 0,-1 1 0 0 0,0-1 0 0 0,0 0 1 0 0,-4 0-1 0 0,-155-2 7 0 0,98 0-7 0 0,-130-5 0 0 0,-66 0 0 0 0,-84-3 0 0 0,-75-2 0 0 0,-62-3 0 0 0,-5-1 0 0 0,-1444-41 0 0 0,-6 32 0 0 0,-210 47 0 0 0,3 72 1 0 0,-88 96 13 0 0,1965-165-12 0 0,-247 25 5 0 0,63-2 2 0 0,62-6 4 0 0,66-8-3 0 0,72-6-2 0 0,-45 4 8 0 0,233-22-7 0 0,54-6 7 0 0,16-1-7 0 0,31-1 3 0 0,325-30 51 0 0,-193 10-36 0 0,159-12 14 0 0,78-8 7 0 0,69-6 7 0 0,1778-129 162 0 0,-2237 172-215 0 0,1863-105 176 0 0,-10 40-81 0 0,-1636 64-89 0 0,11 5 0 0 0,-237-4-5 0 0,-21 0-1 0 0,-40-1 1 0 0,-101-1-1 0 0,-80 3-4 0 0,-91 0-3 0 0,-86 3-2 0 0,-75 2-18 0 0,-62 3-8 0 0,-1979 34-251 0 0,-374 86-175 0 0,2435-97 387 0 0,51-6 7 0 0,63-6 2 0 0,65-4 8 0 0,-214 2-34 0 0,435-17 80 0 0,48-2 5 0 0,13-1 2 0 0,31-2 0 0 0,510-39 5 0 0,-245 23 2 0 0,1282-133 61 0 0,-788 71-12 0 0,96-11 34 0 0,-848 90-83 0 0,-12 3 2 0 0,-1-2 0 0 0,1-1 0 0 0,30-9 0 0 0,-45 8 3 0 0,-12 1 0 0 0,-12 0-6 0 0,0 1 0 0 0,-1 0 0 0 0,1 1 1 0 0,-34 1-1 0 0,10 0 0 0 0,-800 11 44 0 0,725-6-41 0 0,-2040 96 45 0 0,1371-52-18 0 0,543-34-23 0 0,217-12-9 0 0,22-1 0 0 0,4 0-1 0 0,35 3 3 0 0,-20-3-3 0 0,520 25-1 0 0,8-26 0 0 0,-418-1 0 0 0,234-2 0 0 0,914 1 0 0 0,-551 13 0 0 0,1596 8 0 0 0,-252-30 0 0 0,-580-6-23 0 0,-1248 10 10 0 0,64-14-34 0 0,-243 11 16 0 0,-52 5 12 0 0,-14 0-3 0 0,-15 0 4 0 0,0 1 0 0 0,0 1 0 0 0,0 1 1 0 0,-31 1-1 0 0,15 0 2 0 0,-139-2-51 0 0,-62 9-1 0 0,-72 8-8 0 0,-69 8 4 0 0,-1423 133-171 0 0,1208-99 179 0 0,-1008 111-126 0 0,1357-136 143 0 0,215-27 41 0 0,-220 38-67 0 0,244-41 69 0 0,0 1-1 0 0,1-1 0 0 0,-1 1 1 0 0,-9 5-1 0 0,15-7 5 0 0,0 0 0 0 0,0 0 0 0 0,0 0-1 0 0,0 0 1 0 0,0 0 0 0 0,0 0 0 0 0,0 0 0 0 0,0 0 0 0 0,-1 0-1 0 0,1 0 1 0 0,0 1 0 0 0,0-1 0 0 0,0 0 0 0 0,0 0-1 0 0,0 0 1 0 0,0 0 0 0 0,0 0 0 0 0,0 0 0 0 0,0 0-1 0 0,0 1 1 0 0,0-1 0 0 0,0 0 0 0 0,0 0 0 0 0,0 0 0 0 0,0 0-1 0 0,0 0 1 0 0,0 0 0 0 0,0 1 0 0 0,0-1 0 0 0,0 0-1 0 0,0 0 1 0 0,0 0 0 0 0,0 0 0 0 0,0 0 0 0 0,0 0-1 0 0,0 0 1 0 0,0 1 0 0 0,0-1 0 0 0,0 0 0 0 0,0 0 0 0 0,1 0-1 0 0,-1 0 1 0 0,0 0 0 0 0,0 0 0 0 0,0 0 0 0 0,0 0-1 0 0,0 0 1 0 0,0 0 0 0 0,0 1 0 0 0,0-1 0 0 0,0 0-1 0 0,1 0 1 0 0,-1 0 0 0 0,0 0 0 0 0,0 0 0 0 0,0 0 0 0 0,0 0-1 0 0,0 0 1 0 0,0 0 0 0 0,1 0 0 0 0,-1 0 0 0 0,0 0-1 0 0,0 0 1 0 0,0 0 0 0 0,25 3-14 0 0,184-11-9 0 0,-151 4 21 0 0,190-13-5 0 0,98-7 6 0 0,93-7 1 0 0,76-5 1 0 0,1989-131 65 0 0,7 77 99 0 0,-1930 87-117 0 0,-53 9-4 0 0,-50 3-16 0 0,-58 3-7 0 0,-57 1-8 0 0,-62 2 5 0 0,-64-1-14 0 0,50 3-4 0 0,-247-14-2 0 0,-34-2 1 0 0,-8-1-2 0 0,-61-1-2 0 0,59 1 5 0 0,-143-3-12 0 0,-63 1 1 0 0,-74 1-2 0 0,-72 3 1 0 0,-3278 62-291 0 0,3416-59 267 0 0,-30-7-14 0 0,219-2 27 0 0,69 0 14 0 0,500-27-4 0 0,-194 14 10 0 0,65-7 4 0 0,65-3 6 0 0,2267-65 66 0 0,-2175 83-48 0 0,721-3 37 0 0,-945 14-46 0 0,-53-2 0 0 0,-58-1 0 0 0,-120 2-6 0 0,64-2 13 0 0,-108-5-2 0 0,-51 1-9 0 0,-18 5-12 0 0,0 0 0 0 0,1 0 1 0 0,-1 0-1 0 0,0 0 0 0 0,0 0 0 0 0,0 0 0 0 0,0-1 0 0 0,0 1 0 0 0,0 0 0 0 0,0 0 0 0 0,0 0 1 0 0,0 0-1 0 0,0 0 0 0 0,0 0 0 0 0,0 0 0 0 0,0 0 0 0 0,0 0 0 0 0,0-1 0 0 0,0 1 0 0 0,0 0 1 0 0,1 0-1 0 0,-1 0 0 0 0,0 0 0 0 0,0 0 0 0 0,0 0 0 0 0,0 0 0 0 0,-1-1 0 0 0,1 1 0 0 0,0 0 0 0 0,0 0 1 0 0,0 0-1 0 0,0 0 0 0 0,0 0 0 0 0,0 0 0 0 0,0 0 0 0 0,0 0 0 0 0,0 0 0 0 0,0-1 0 0 0,0 1 1 0 0,0 0-1 0 0,0 0 0 0 0,0 0 0 0 0,0 0 0 0 0,0 0 0 0 0,0 0 0 0 0,-1 0 0 0 0,1 0 0 0 0,0 0 0 0 0,0 0 1 0 0,0 0-1 0 0,0 0 0 0 0,0 0 0 0 0,0 0 0 0 0,0 0 0 0 0,0-1 0 0 0,-1 1 0 0 0,1 0 0 0 0,0 0 1 0 0,0 0-1 0 0,0 0 0 0 0,0 0 0 0 0,-34-7 8 0 0,-239-16 23 0 0,-13 17-10 0 0,188 6-17 0 0,-137-3 6 0 0,-748-2 4 0 0,827 8-13 0 0,-652 19 5 0 0,794-22-6 0 0,-13 2 0 0 0,25-2 0 0 0,4 1 0 0 0,15-1 0 0 0,887-13 0 0 0,608-10 20 0 0,-863 18-10 0 0,406 1 32 0 0,-989 5-34 0 0,-48 0-4 0 0,-15 1-1 0 0,-30 2 0 0 0,-187-2 13 0 0,89-4-12 0 0,-1508-13 6 0 0,1533 13-10 0 0,-190-13 6 0 0,242 5-3 0 0,40 5 0 0 0,12-1-1 0 0,8 1-1 0 0,0 1 0 0 0,0 0 0 0 0,1 1 0 0 0,-1 1 0 0 0,1 0 0 0 0,20 0 0 0 0,-12 0 0 0 0,894-40 18 0 0,429 83 36 0 0,-1260-34-26 0 0,-75-6-15 0 0,-11 0-1 0 0,-46-1 3 0 0,-627-26 54 0 0,223 13-58 0 0,-851-38 26 0 0,1067 28-38 0 0,180 11 0 0 0,55 12 0 0 0,0 0 0 0 0,1-1 0 0 0,-1 1 0 0 0,0 0 0 0 0,1 0 0 0 0,-1-1 0 0 0,0 1 0 0 0,0 0 0 0 0,1-1 0 0 0,-1 1 0 0 0,1-1 0 0 0,-1 1 0 0 0,0-1 0 0 0,1 1 0 0 0,-1-1 0 0 0,1 1 0 0 0,-1-2 0 0 0,1 1 0 0 0,0 1 0 0 0,0 0 1 0 0,0-1-1 0 0,0 1 0 0 0,0 0 0 0 0,0-1 0 0 0,1 1 0 0 0,-1 0 0 0 0,0 0 0 0 0,0-1 0 0 0,0 1 0 0 0,1 0 0 0 0,-1 0 0 0 0,0-1 0 0 0,0 1 0 0 0,1 0 0 0 0,-1 0 0 0 0,0-1 1 0 0,1 1-1 0 0,-1 0 0 0 0,0 0 0 0 0,0 0 0 0 0,1 0 0 0 0,-1 0 0 0 0,0-1 0 0 0,1 1 0 0 0,36-8 4 0 0,122-10 3 0 0,176 3 0 0 0,-249 13-3 0 0,1105 8 45 0 0,-1030 2-39 0 0,416 39 48 0 0,-538-38-46 0 0,-35-4-5 0 0,-11 1-1 0 0,-10-2-3 0 0,0 0 0 0 0,0-1 0 0 0,-1-1 0 0 0,-32 1 0 0 0,22-2-2 0 0,-591 9 11 0 0,361-11-8 0 0,32 2-2 0 0,-1286 11-4 0 0,-5 29 17 0 0,1428-38-13 0 0,-1500 85 37 0 0,1430-72-8 0 0,232-12-11 0 0,431-16 45 0 0,-158 1-26 0 0,1175-10 105 0 0,6 38 28 0 0,-464 45-20 0 0,-982-54-127 0 0,103 21 1 0 0,-172-26-20 0 0,-1 0 0 0 0,1 1 0 0 0,14 7 0 0 0,-16-2 5 0 0,-10-9-10 0 0,0 0-1 0 0,1 1 0 0 0,-1-1 1 0 0,0 0-1 0 0,0 0 0 0 0,0 1 0 0 0,0-1 1 0 0,0 0-1 0 0,-1 1 0 0 0,1-1 1 0 0,0 0-1 0 0,0 0 0 0 0,0 1 1 0 0,0-1-1 0 0,0 0 0 0 0,0 0 0 0 0,0 1 1 0 0,0-1-1 0 0,-1 0 0 0 0,1 0 1 0 0,0 1-1 0 0,0-1 0 0 0,0 0 1 0 0,-1 0-1 0 0,1 0 0 0 0,0 1 0 0 0,0-1 1 0 0,-1 0-1 0 0,1 0 0 0 0,0 0 1 0 0,-1 1-1 0 0,-4 1 2 0 0,-1 0-1 0 0,1 0 1 0 0,-1-1 0 0 0,0 1 0 0 0,0-1-1 0 0,-11 0 1 0 0,-119 8 15 0 0,-138-10 1 0 0,167-1-10 0 0,-189-4-3 0 0,-75-2 0 0 0,-195-3-4 0 0,-1919-16 0 0 0,-2751 240-7 0 0,3948-116-1538 0 0,1169-89-5978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9:39:06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07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0 4816 0 0,'0'0'3601'0'0,"-3"7"-3108"0"0,-8 27-81 0 0,2 1-1 0 0,2 1 0 0 0,-5 45 1 0 0,3-19-30 0 0,6-34 18 0 0,1 50 1 0 0,2-54-74 0 0,5 0-1192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08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34 5824 0 0,'0'0'325'0'0,"0"-4"-122"0"0,0-7-160 0 0,0-5 940 0 0,-1 16-969 0 0,1 0 1 0 0,0 0-1 0 0,0-1 0 0 0,0 1 0 0 0,-1 0 1 0 0,1 0-1 0 0,0 0 0 0 0,0-1 0 0 0,-1 1 1 0 0,1 0-1 0 0,0 0 0 0 0,-1 0 0 0 0,1 0 1 0 0,0 0-1 0 0,0 0 0 0 0,-1-1 0 0 0,1 1 1 0 0,0 0-1 0 0,-1 0 0 0 0,1 0 0 0 0,0 0 1 0 0,-1 0-1 0 0,1 0 0 0 0,0 0 1 0 0,0 0-1 0 0,-1 0 0 0 0,1 0 0 0 0,0 1 1 0 0,-1-1-1 0 0,1 0 0 0 0,0 0 0 0 0,-1 0 1 0 0,1 0-1 0 0,0 0 0 0 0,0 0 0 0 0,-1 1 1 0 0,1-1-1 0 0,0 0 0 0 0,0 0 0 0 0,-1 0 1 0 0,1 1-1 0 0,0-1 0 0 0,0 0 0 0 0,0 1 1 0 0,-6 3 50 0 0,1 0 1 0 0,0 0-1 0 0,1 1 1 0 0,-1 0-1 0 0,1 0 1 0 0,0 0-1 0 0,0 0 1 0 0,1 1-1 0 0,-4 7 1 0 0,0-1 85 0 0,2 1 0 0 0,0 0 0 0 0,-6 19-1 0 0,11-29-97 0 0,-1-1 0 0 0,1 1 0 0 0,-1 0 0 0 0,1-1-1 0 0,0 1 1 0 0,0 0 0 0 0,0-1 0 0 0,0 1 0 0 0,1-1-1 0 0,-1 1 1 0 0,1 0 0 0 0,-1-1 0 0 0,1 1 0 0 0,0-1-1 0 0,0 1 1 0 0,2 3 0 0 0,-2-5-24 0 0,0 0 1 0 0,0 1-1 0 0,1-1 0 0 0,-1 0 1 0 0,0 0-1 0 0,0 0 0 0 0,1 0 1 0 0,-1 0-1 0 0,0 0 0 0 0,1-1 1 0 0,-1 1-1 0 0,1 0 0 0 0,-1-1 1 0 0,1 1-1 0 0,-1-1 0 0 0,1 0 1 0 0,-1 1-1 0 0,1-1 0 0 0,-1 0 0 0 0,1 0 1 0 0,0 0-1 0 0,-1 0 0 0 0,1 0 1 0 0,-1 0-1 0 0,1 0 0 0 0,0-1 1 0 0,-1 1-1 0 0,4-2 0 0 0,-1 1 15 0 0,0-1-1 0 0,1 0 1 0 0,-1 0-1 0 0,0 0 0 0 0,0-1 1 0 0,0 1-1 0 0,0-1 1 0 0,-1 0-1 0 0,1 0 0 0 0,-1 0 1 0 0,6-7-1 0 0,0-2 79 0 0,-1 0 0 0 0,9-17 0 0 0,-16 27-110 0 0,0 0 39 0 0,4-7 430 0 0,-5 28-385 0 0,7 183 583 0 0,0-57 686 0 0,-7-142-1268 0 0,0 6-1794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09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 9 5624 0 0,'0'0'120'0'0,"-5"-2"96"0"0,3 1-183 0 0,0 0 0 0 0,0 0 0 0 0,-1 0 1 0 0,1 1-1 0 0,0-1 0 0 0,0 1 0 0 0,-1-1 1 0 0,1 1-1 0 0,0 0 0 0 0,-1 0 0 0 0,1 0 0 0 0,0 0 1 0 0,-1 0-1 0 0,1 1 0 0 0,-4 0 0 0 0,-3 2 92 0 0,1 0 1 0 0,-1 0-1 0 0,-11 7 0 0 0,9-3 96 0 0,0-1-1 0 0,-20 16 1 0 0,29-21-127 0 0,0 1 0 0 0,-1 0 0 0 0,1 0 0 0 0,0 1 1 0 0,0-1-1 0 0,0 0 0 0 0,0 1 0 0 0,0-1 0 0 0,1 1 0 0 0,-1-1 0 0 0,1 1 0 0 0,0 0 1 0 0,0-1-1 0 0,0 1 0 0 0,0 0 0 0 0,0 0 0 0 0,0 0 0 0 0,0 6 0 0 0,1-8-61 0 0,1 1-1 0 0,-1-1 1 0 0,0 1 0 0 0,1-1-1 0 0,-1 1 1 0 0,1-1-1 0 0,0 1 1 0 0,0-1-1 0 0,-1 0 1 0 0,1 1-1 0 0,0-1 1 0 0,0 0 0 0 0,0 0-1 0 0,0 0 1 0 0,0 0-1 0 0,0 0 1 0 0,1 0-1 0 0,-1 0 1 0 0,0 0-1 0 0,0 0 1 0 0,1 0-1 0 0,-1-1 1 0 0,1 1 0 0 0,-1 0-1 0 0,0-1 1 0 0,1 1-1 0 0,-1-1 1 0 0,3 1-1 0 0,4 1 72 0 0,2-1 0 0 0,-1 0 0 0 0,14 0 0 0 0,-14 0-48 0 0,39-2 165 0 0,-34-1-107 0 0,0 2 0 0 0,0 0 0 0 0,24 4-1 0 0,-36-3-100 0 0,-1-1-1 0 0,1 1 1 0 0,0 0-1 0 0,0 0 1 0 0,-1 0-1 0 0,1 0 1 0 0,0 0-1 0 0,-1 1 1 0 0,1-1-1 0 0,-1 1 0 0 0,0-1 1 0 0,1 1-1 0 0,-1-1 1 0 0,0 1-1 0 0,0-1 1 0 0,0 1-1 0 0,0 0 1 0 0,0 2-1 0 0,15 36 83 0 0,-15-35-80 0 0,3 6 14 0 0,-1-1-1 0 0,-1 1 1 0 0,0 0 0 0 0,-1 0 0 0 0,1 0-1 0 0,-2 0 1 0 0,0 0 0 0 0,0 0 0 0 0,-1 0 0 0 0,0 0-1 0 0,-1 0 1 0 0,-1 0 0 0 0,1-1 0 0 0,-2 1-1 0 0,1-1 1 0 0,-2 1 0 0 0,1-1 0 0 0,-1 0-1 0 0,-1-1 1 0 0,0 1 0 0 0,0-1 0 0 0,-9 10-1 0 0,15-19-27 0 0,-8 8 35 0 0,0 1 0 0 0,0-2 0 0 0,-15 12 0 0 0,22-18-28 0 0,0 0 0 0 0,-1 0-1 0 0,0 0 1 0 0,1 0-1 0 0,-1 0 1 0 0,0 0-1 0 0,1 0 1 0 0,-1 0-1 0 0,0-1 1 0 0,0 1-1 0 0,1-1 1 0 0,-1 1-1 0 0,0-1 1 0 0,0 0-1 0 0,0 0 1 0 0,0 0-1 0 0,0 0 1 0 0,0 0 0 0 0,0 0-1 0 0,0 0 1 0 0,1 0-1 0 0,-1-1 1 0 0,0 1-1 0 0,0-1 1 0 0,0 0-1 0 0,1 1 1 0 0,-1-1-1 0 0,0 0 1 0 0,1 0-1 0 0,-3-1 1 0 0,3 0 0 0 0,-1 0 0 0 0,1 0 1 0 0,0 0-1 0 0,0 0 0 0 0,0 0 1 0 0,0 0-1 0 0,0 0 0 0 0,0 0 0 0 0,0-1 1 0 0,1 1-1 0 0,-1 0 0 0 0,1 0 0 0 0,0-1 1 0 0,-1-1-1 0 0,1-35 50 0 0,0 38-56 0 0,2-15 22 0 0,0 0-1 0 0,1 0 1 0 0,0 0 0 0 0,1 0 0 0 0,1 0-1 0 0,13-28 1 0 0,-2 13 28 0 0,1 1 0 0 0,26-33-1 0 0,-41 59-38 0 0,1 0-1 0 0,-1 0 1 0 0,0-1 0 0 0,0 1-1 0 0,-1-1 1 0 0,1 0-1 0 0,-1 1 1 0 0,0-1 0 0 0,0 0-1 0 0,-1 1 1 0 0,1-1-1 0 0,-1 0 1 0 0,0 0-1 0 0,-1 0 1 0 0,1 0 0 0 0,-1 1-1 0 0,0-1 1 0 0,0 0-1 0 0,0 0 1 0 0,0 1 0 0 0,-1-1-1 0 0,0 1 1 0 0,0 0-1 0 0,0-1 1 0 0,-1 1 0 0 0,0 0-1 0 0,1 0 1 0 0,-1 0-1 0 0,0 1 1 0 0,-1-1-1 0 0,1 1 1 0 0,-1 0 0 0 0,-5-4-1 0 0,7 5-90 0 0,0 0-1 0 0,-1 1 1 0 0,1-1-1 0 0,-1 1 1 0 0,1 0-1 0 0,-1 0 1 0 0,1 0-1 0 0,-1 0 1 0 0,0 0-1 0 0,1 1 1 0 0,-1-1-1 0 0,0 1 1 0 0,0 0-1 0 0,0 0 1 0 0,-5 0-1 0 0,6 0-309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10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53 8136 0 0,'0'0'1216'0'0,"2"-4"-771"0"0,2-2-268 0 0,-3 4-86 0 0,1 0 1 0 0,-1 1 0 0 0,0-1 0 0 0,0 0 0 0 0,0 0 0 0 0,-1 0-1 0 0,1 0 1 0 0,0 0 0 0 0,-1 0 0 0 0,1-4 0 0 0,-1 5-60 0 0,0 1 0 0 0,0-1-1 0 0,0 0 1 0 0,-1 1 0 0 0,1-1 0 0 0,0 1 0 0 0,0-1 0 0 0,-1 0 0 0 0,1 1 0 0 0,0-1 0 0 0,-1 1 0 0 0,1-1 0 0 0,-1 1 0 0 0,1-1 0 0 0,-1 1 0 0 0,1-1 0 0 0,-1 1 0 0 0,1-1 0 0 0,-1 1 0 0 0,1 0-1 0 0,-1-1 1 0 0,0 1 0 0 0,1 0 0 0 0,-1-1 0 0 0,1 1 0 0 0,-1 0 0 0 0,-1 0 0 0 0,-17-5 368 0 0,14 6-341 0 0,0-1-1 0 0,0 1 1 0 0,0 0-1 0 0,1 0 1 0 0,-1 1-1 0 0,1 0 1 0 0,-1-1-1 0 0,1 2 1 0 0,-1-1-1 0 0,1 0 1 0 0,0 1-1 0 0,0 0 1 0 0,0 0-1 0 0,0 0 1 0 0,1 0-1 0 0,-7 7 1 0 0,-3 6 150 0 0,1-1 1 0 0,-17 30-1 0 0,29-45-208 0 0,-4 7 78 0 0,0 1 0 0 0,0-1 0 0 0,-4 14 0 0 0,7-19-58 0 0,0 1 0 0 0,1-1 0 0 0,-1 0 0 0 0,1 0-1 0 0,-1 0 1 0 0,1 0 0 0 0,0 1 0 0 0,0-1 0 0 0,0 0-1 0 0,0 0 1 0 0,0 1 0 0 0,1-1 0 0 0,-1 0 0 0 0,1 0-1 0 0,-1 0 1 0 0,1 1 0 0 0,2 2 0 0 0,-2-2-5 0 0,1-1 0 0 0,1 0 0 0 0,-1 0 0 0 0,0 0 0 0 0,0 0 0 0 0,1-1 0 0 0,-1 1 0 0 0,1-1 0 0 0,0 1 0 0 0,-1-1 1 0 0,1 0-1 0 0,0 0 0 0 0,0 0 0 0 0,0 0 0 0 0,-1 0 0 0 0,1-1 0 0 0,0 1 0 0 0,0-1 0 0 0,0 0 0 0 0,0 0 0 0 0,0 0 0 0 0,0 0 0 0 0,0-1 0 0 0,0 1 0 0 0,4-2 0 0 0,0 1 0 0 0,0-1-1 0 0,0 0 1 0 0,-1-1-1 0 0,1 1 1 0 0,0-1-1 0 0,-1 0 1 0 0,0-1-1 0 0,0 0 0 0 0,8-5 1 0 0,1-5 34 0 0,-1 0 0 0 0,0-1 0 0 0,0-1 0 0 0,11-17 1 0 0,-24 31-35 0 0,3-6 64 0 0,-1 14-78 0 0,-1 1 1 0 0,0-1 0 0 0,0 1-1 0 0,-1-1 1 0 0,0 1 0 0 0,0 0-1 0 0,0 7 1 0 0,-2 54 6 0 0,0-29 1 0 0,0-4 92 0 0,-8 40 0 0 0,4-42-1118 0 0,0 38 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10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58 5920 0 0,'0'0'1842'0'0,"-1"-4"-1364"0"0,0 1-381 0 0,1 0 0 0 0,-2 1 0 0 0,1-1 0 0 0,0 0 0 0 0,0 1 1 0 0,-1-1-1 0 0,1 1 0 0 0,-1-1 0 0 0,0 1 0 0 0,0 0 0 0 0,0 0 1 0 0,0 0-1 0 0,0 0 0 0 0,-1 0 0 0 0,1 0 0 0 0,0 0 0 0 0,-1 1 0 0 0,1-1 1 0 0,-1 1-1 0 0,0 0 0 0 0,-4-2 0 0 0,0 2-8 0 0,0-1 0 0 0,0 1-1 0 0,0 0 1 0 0,0 1 0 0 0,0-1 0 0 0,0 2 0 0 0,0-1-1 0 0,0 1 1 0 0,0 0 0 0 0,0 0 0 0 0,0 1-1 0 0,0 0 1 0 0,0 0 0 0 0,0 0 0 0 0,1 1 0 0 0,-1 0-1 0 0,-10 7 1 0 0,13-7-43 0 0,1-1 1 0 0,-1 1-1 0 0,1-1 0 0 0,-1 1 0 0 0,1 0 1 0 0,0 1-1 0 0,0-1 0 0 0,0 0 0 0 0,1 1 1 0 0,-1 0-1 0 0,1-1 0 0 0,0 1 0 0 0,0 0 0 0 0,0 0 1 0 0,0 0-1 0 0,1 1 0 0 0,-1-1 0 0 0,1 0 1 0 0,0 0-1 0 0,1 1 0 0 0,-1-1 0 0 0,1 1 1 0 0,0-1-1 0 0,0 0 0 0 0,0 1 0 0 0,0-1 1 0 0,1 1-1 0 0,0-1 0 0 0,2 7 0 0 0,-2-8-19 0 0,0-1 0 0 0,1 1 0 0 0,-1-1 0 0 0,1 0-1 0 0,0 1 1 0 0,-1-1 0 0 0,1 0 0 0 0,0 0 0 0 0,0 0 0 0 0,0-1 0 0 0,1 1-1 0 0,-1 0 1 0 0,0-1 0 0 0,1 1 0 0 0,-1-1 0 0 0,1 0 0 0 0,-1 0-1 0 0,1 0 1 0 0,0 0 0 0 0,-1 0 0 0 0,1-1 0 0 0,0 1 0 0 0,0-1-1 0 0,-1 0 1 0 0,1 0 0 0 0,0 0 0 0 0,4 0 0 0 0,3 0 28 0 0,0-1 0 0 0,1 0 1 0 0,-1-1-1 0 0,0 0 0 0 0,0-1 1 0 0,12-4-1 0 0,-13 2-1 0 0,0 0 1 0 0,0-1-1 0 0,0-1 0 0 0,0 1 0 0 0,-1-1 1 0 0,0-1-1 0 0,-1 1 0 0 0,14-18 1 0 0,6-5 141 0 0,-25 28-48 0 0,-2 29-63 0 0,-2 1-1 0 0,-1-1 0 0 0,-13 53 1 0 0,6-30 113 0 0,-4 58 1 0 0,5-35 141 0 0,5-12-1985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544 60 6128 0 0,'10'-11'183'0'0,"-6"7"61"0"0,0 0 1 0 0,0-1-1 0 0,0 0 1 0 0,-1 0-1 0 0,1 0 1 0 0,-1 0-1 0 0,4-10 0 0 0,-7 18-118 0 0,-1 0 0 0 0,0 0 0 0 0,0 0 0 0 0,0 0 0 0 0,0 0-1 0 0,-4 6 1 0 0,-2 6 79 0 0,-74 175 535 0 0,-82 298 1 0 0,115-305-74 0 0,9 2-1 0 0,-20 234 1 0 0,56-390-567 0 0,0 24 147 0 0,-3-1 0 0 0,-14 57 0 0 0,16-94-186 0 0,0-1 0 0 0,-1 0 0 0 0,0 0 0 0 0,-1 0 0 0 0,-1-1 1 0 0,0 0-1 0 0,-1 0 0 0 0,0 0 0 0 0,-1-1 0 0 0,-1-1 0 0 0,-21 22 1 0 0,30-32-135 0 0,-1 1 1 0 0,1-1-1 0 0,-1 0 0 0 0,1 1 1 0 0,-1-1-1 0 0,1 0 1 0 0,-1 0-1 0 0,0 0 1 0 0,1 0-1 0 0,-1 0 1 0 0,0-1-1 0 0,0 1 1 0 0,0 0-1 0 0,0-1 1 0 0,0 0-1 0 0,1 1 1 0 0,-1-1-1 0 0,0 0 1 0 0,0 0-1 0 0,0 0 1 0 0,0 0-1 0 0,-3-1 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38:5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8936 0 0,'0'0'0'0'0,"36"10"200"0"0,-6 2 8 0 0,-3 11-24 0 0,0-1 16 0 0,1 5-272 0 0,-8-7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19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614 157 6424 0 0,'0'0'441'0'0,"4"1"-362"0"0,88 16 101 0 0,119 6 1 0 0,345-22 485 0 0,4-31 59 0 0,-314 16-439 0 0,461-32 353 0 0,479-22 125 0 0,-952 59-636 0 0,746-20 399 0 0,-891 27-456 0 0,278 4 235 0 0,-360-1-299 0 0,7-1 23 0 0,0 1 1 0 0,-1 1-1 0 0,1 0 0 0 0,20 7 0 0 0,-31-8-19 0 0,0 0 0 0 0,0 0 0 0 0,0 0 0 0 0,0 1 0 0 0,0 0 0 0 0,-1-1 0 0 0,1 1 0 0 0,-1 0 0 0 0,1 0 0 0 0,-1 0 0 0 0,0 0 0 0 0,0 1 0 0 0,0-1 0 0 0,0 1 1 0 0,0-1-1 0 0,0 1 0 0 0,-1 0 0 0 0,1-1 0 0 0,-1 1 0 0 0,0 0 0 0 0,0 0 0 0 0,0 0 0 0 0,0 0 0 0 0,0 0 0 0 0,0 6 0 0 0,8 219 332 0 0,15-28-175 0 0,-8-87-18 0 0,1 183 0 0 0,-39 10 126 0 0,8-144-120 0 0,9-98-53 0 0,-3-1-1 0 0,-3 0 1 0 0,-29 99 0 0 0,38-155-87 0 0,-1 0 1 0 0,0 0 0 0 0,0 0 0 0 0,0 0-1 0 0,-1-1 1 0 0,0 0 0 0 0,0 1 0 0 0,-7 6-1 0 0,7-9-5 0 0,1-1-1 0 0,-1 0 0 0 0,0-1 1 0 0,0 1-1 0 0,0-1 0 0 0,-1 1 1 0 0,1-1-1 0 0,0 0 0 0 0,-1-1 0 0 0,1 1 1 0 0,-1-1-1 0 0,0 0 0 0 0,1 0 1 0 0,-7 0-1 0 0,-38 3 67 0 0,-81-4-1 0 0,-56-14 35 0 0,99 6-68 0 0,-1248-140 325 0 0,1008 110-291 0 0,-1 15 1 0 0,-510 27 0 0 0,321 50-15 0 0,4 28 1 0 0,49 16 5 0 0,-12 1-1 0 0,344-78-40 0 0,-217 6 0 0 0,327-26-23 0 0,5-2 2 0 0,0 2-1 0 0,0 0 1 0 0,-24 5 0 0 0,37-4-2 0 0,4-2-8 0 0,0-1 0 0 0,0 1-1 0 0,0 0 1 0 0,0 0 0 0 0,0 0 0 0 0,0 0-1 0 0,0 0 1 0 0,0 0 0 0 0,0 0 0 0 0,0 0-1 0 0,0-1 1 0 0,0 1 0 0 0,0 0 0 0 0,0 0-1 0 0,0 0 1 0 0,0 0 0 0 0,0 0-1 0 0,0 0 1 0 0,0 0 0 0 0,0-1 0 0 0,0 1-1 0 0,0 0 1 0 0,0 0 0 0 0,0 0 0 0 0,0 0-1 0 0,0 0 1 0 0,0 0 0 0 0,0 0 0 0 0,0 0-1 0 0,0-1 1 0 0,0 1 0 0 0,-1 0-1 0 0,1 0 1 0 0,0 0 0 0 0,0 0 0 0 0,0 0-1 0 0,0 0 1 0 0,0 0 0 0 0,0 0 0 0 0,0 0-1 0 0,0 0 1 0 0,0 0 0 0 0,-1 0 0 0 0,1 0-1 0 0,0 0 1 0 0,0 0 0 0 0,0 0 0 0 0,0 0-1 0 0,0 0 1 0 0,0 0 0 0 0,0 0-1 0 0,-1 0 1 0 0,1 0 0 0 0,0 0 0 0 0,0 0-1 0 0,0 0 1 0 0,0 0 0 0 0,0 0 0 0 0,0 0-1 0 0,3-9-1373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21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5824 0 0,'0'0'2250'0'0,"6"-2"-1906"0"0,58-6 246 0 0,72-2-1 0 0,2 1 148 0 0,-92 5-677 0 0,82 4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21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6424 0 0,'0'0'1937'0'0,"0"6"-1649"0"0,8 103 470 0 0,1 78 341 0 0,-7-125-438 0 0,13 88 0 0 0,-11-117-419 0 0,2-19-1522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22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4416 0 0,'0'0'1580'0'0,"0"6"-954"0"0,-7 147 2272 0 0,6-119-2472 0 0,1 0 0 0 0,2 0 0 0 0,1 0 0 0 0,12 54 0 0 0,-7-33 67 0 0,-7-43-245 0 0,0 1-1 0 0,1-1 0 0 0,1 1 0 0 0,5 16 1 0 0,-8-17-1218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26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7136 0 0,'4'35'149'0'0,"22"166"3018"0"0,-8-78-2368 0 0,-6 0 1 0 0,-3 168-1 0 0,-9-160-519 0 0,-6 101 243 0 0,5-219-451 0 0,0 0 0 0 0,1 0 0 0 0,3 18 0 0 0,-1-4 124 0 0,-2-27-184 0 0,0 1 0 0 0,0-1 0 0 0,0 1 0 0 0,0-1 1 0 0,0 1-1 0 0,0-1 0 0 0,0 1 0 0 0,0-1 0 0 0,1 1 0 0 0,-1-1 0 0 0,0 1 0 0 0,0-1 0 0 0,0 1 1 0 0,1-1-1 0 0,-1 0 0 0 0,0 1 0 0 0,0-1 0 0 0,1 1 0 0 0,-1-1 0 0 0,0 0 0 0 0,1 1 1 0 0,-1-1-1 0 0,1 0 0 0 0,-1 1 0 0 0,0-1 0 0 0,1 0 0 0 0,-1 0 0 0 0,1 1 0 0 0,-1-1 1 0 0,1 0-1 0 0,-1 0 0 0 0,1 0 0 0 0,-1 0 0 0 0,1 0 0 0 0,-1 0 0 0 0,1 1 0 0 0,-1-1 1 0 0,1 0-1 0 0,-1 0 0 0 0,1 0 0 0 0,-1-1 0 0 0,0 1 0 0 0,1 0 0 0 0,-1 0 0 0 0,1 0 0 0 0,-1 0 1 0 0,1 0-1 0 0,-1-1 0 0 0,1 1 0 0 0,0 0 0 0 0,29-17 68 0 0,-21 11-37 0 0,11-6-22 0 0,0 1-1 0 0,1 2 1 0 0,0 0-1 0 0,0 1 1 0 0,1 1-1 0 0,0 1 1 0 0,26-4-1 0 0,406-76 98 0 0,-221 30-64 0 0,-197 50-44 0 0,1 1 1 0 0,0 2-1 0 0,0 2 0 0 0,50 4 0 0 0,217 39 69 0 0,-156-20-30 0 0,-123-20-10 0 0,37 0 0 0 0,-39-3 32 0 0,-22 1-68 0 0,-1 0-1 0 0,1 0 1 0 0,0-1 0 0 0,-1 1-1 0 0,1 0 1 0 0,0-1 0 0 0,-1 1-1 0 0,1-1 1 0 0,-1 1 0 0 0,1-1-1 0 0,0 1 1 0 0,-1-1 0 0 0,1 1-1 0 0,-1-1 1 0 0,1 0-1 0 0,-1 1 1 0 0,0-1 0 0 0,1 0-1 0 0,-1 1 1 0 0,0-1 0 0 0,1 0-1 0 0,-1 0 1 0 0,0 1 0 0 0,0-1-1 0 0,0-1 1 0 0,4-22 28 0 0,-4-32 34 0 0,-9-81 0 0 0,2 58-31 0 0,-2-33-3 0 0,6 0 0 0 0,5-1-1 0 0,17-123 1 0 0,-11 188-18 0 0,8-81 11 0 0,-15 115-24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28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 6824 0 0,'6'-26'44'0'0,"-4"15"150"0"0,1 0 1 0 0,0-1 0 0 0,1 1-1 0 0,8-19 1 0 0,-11 29 452 0 0,0 3-278 0 0,4 13-175 0 0,-1 1 0 0 0,-1-1 1 0 0,-1 1-1 0 0,0-1 0 0 0,0 24 0 0 0,1 6 45 0 0,13 105 412 0 0,8 101 195 0 0,-18-160-575 0 0,7 207 562 0 0,-3 8-109 0 0,0-93-189 0 0,-8-122-341 0 0,3 387 649 0 0,8-147-343 0 0,-4-186-274 0 0,4 30 72 0 0,2 64 166 0 0,-9-132 65 0 0,-6-106-523 0 0,0 0 0 0 0,0 0-1 0 0,1 0 1 0 0,-1 0-1 0 0,0 0 1 0 0,1 0 0 0 0,-1 0-1 0 0,1 0 1 0 0,-1 0-1 0 0,1 0 1 0 0,-1 0 0 0 0,1 0-1 0 0,-1-1 1 0 0,1 1-1 0 0,0 0 1 0 0,0 0-1 0 0,-1-1 1 0 0,1 1 0 0 0,0 0-1 0 0,0-1 1 0 0,0 1-1 0 0,0-1 1 0 0,0 1 0 0 0,0-1-1 0 0,0 1 1 0 0,0-1-1 0 0,0 0 1 0 0,0 0-1 0 0,0 1 1 0 0,0-1 0 0 0,0 0-1 0 0,2 0 1 0 0,32-1 33 0 0,-2-5 1 0 0,54-19 0 0 0,15-3-6 0 0,93 0 1 0 0,-83 13-16 0 0,-47 8-6 0 0,0 3 0 0 0,81 4 0 0 0,-119 3-8 0 0,0 1 0 0 0,0 1 0 0 0,0 2 0 0 0,28 10-1 0 0,33 8 5 0 0,-74-22-9 0 0,1 1 0 0 0,0-2 0 0 0,0 0 0 0 0,0 0 0 0 0,0-2 0 0 0,18-1 0 0 0,-33 1 0 0 0,1 1 1 0 0,0-1-1 0 0,-1 0 0 0 0,1 0 0 0 0,-1 0 0 0 0,1 0 0 0 0,0-1 0 0 0,-1 1 0 0 0,1 0 0 0 0,-1 0 0 0 0,1 0 0 0 0,0 0 0 0 0,-1-1 0 0 0,1 1 0 0 0,-1 0 0 0 0,1-1 0 0 0,-1 1 0 0 0,1 0 0 0 0,0-1 0 0 0,-1-5-1 0 0,0 4-1 0 0,-1-300-30 0 0,10-168-60 0 0,2 119 8 0 0,-11 305 70 0 0,-11-385-72 0 0,0 223 65 0 0,17-218 0 0 0,54-256 299 0 0,-58 620-92 0 0,-2 45-130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30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4720 0 0,'0'0'1052'0'0,"0"9"-576"0"0,2 376 1765 0 0,4-60-1279 0 0,-5 125 248 0 0,-2-436-1176 0 0,-13 265 673 0 0,14-203-345 0 0,16 128 0 0 0,4-52 156 0 0,1 209-1 0 0,-13 65 18 0 0,-3-318-405 0 0,1 75 60 0 0,14 446 507 0 0,-15-426-532 0 0,-5-51-45 0 0,33 338 103 0 0,-27-381-194 0 0,14 265 33 0 0,-28-200-62 0 0,8-173 0 0 0,-1-1 0 0 0,1 1 0 0 0,0 0 0 0 0,0 0 0 0 0,0 0 0 0 0,0 0 0 0 0,1 0 0 0 0,-1-1 0 0 0,0 1 0 0 0,0 0 0 0 0,0 0 0 0 0,1 0 0 0 0,-1 0 0 0 0,0-1 0 0 0,1 1 0 0 0,-1 0 0 0 0,0 0 0 0 0,1-1 0 0 0,-1 1 0 0 0,1 0 0 0 0,0-1 0 0 0,-1 1 0 0 0,1 0 0 0 0,0 0 0 0 0,12-2 0 0 0,-10 0 0 0 0,163-30 0 0 0,-103 17-4 0 0,86-9 1 0 0,33 18-10 0 0,-109 4 6 0 0,-17-1-8 0 0,60-11 1 0 0,7 2-8 0 0,4 0 10 0 0,-38-5-5 0 0,103-12-9 0 0,-156 24 17 0 0,0 3 0 0 0,0 1 0 0 0,49 6 1 0 0,229 27-56 0 0,-287-32-1835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32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5824 0 0,'19'77'646'0'0,"-3"2"0"0"0,-4 0 0 0 0,4 154 0 0 0,10 270 1124 0 0,-15-271-1174 0 0,1 59 55 0 0,17 281 432 0 0,-9-271-783 0 0,-16-221-222 0 0,7 93 57 0 0,-6-65-68 0 0,-5-76-40 0 0,2 1-1 0 0,8 49 1 0 0,29 175 109 0 0,-24-66-71 0 0,3 30-28 0 0,-8-144-27 0 0,12 101 22 0 0,-14-87-32 0 0,3 46 0 0 0,-1-7 0 0 0,0-4 0 0 0,-9-81 0 0 0,-2 36 0 0 0,1-58 0 0 0,0-1 0 0 0,5 29 0 0 0,1 23 0 0 0,-5 280-1702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33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3712 0 0,'0'4'39'0'0,"7"247"787"0"0,-1-107-443 0 0,6 214 296 0 0,6 249 80 0 0,-16-324-421 0 0,12 390 536 0 0,77 89 84 0 0,-84-717-901 0 0,27 326 526 0 0,-40-170-180 0 0,3 28-5 0 0,6-182-300 0 0,-2-1-1 0 0,-2 1 1 0 0,-10 62 0 0 0,9-99-1342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34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3712 0 0,'0'0'761'0'0,"4"9"-486"0"0,6 15-129 0 0,0 2 1 0 0,-2-1-1 0 0,-1 1 1 0 0,6 44-1 0 0,4 119 373 0 0,-6-46-61 0 0,2-60-102 0 0,-7-46 139 0 0,4 71 1 0 0,-7-46 630 0 0,-3-60-628 0 0,8-5-1472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7:0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3679 7832 0 0,'0'0'1938'0'0,"4"3"-1139"0"0,0 0-699 0 0,0 0 0 0 0,0 0 0 0 0,0 0 1 0 0,0-1-1 0 0,1 0 0 0 0,-1 0 0 0 0,1 0 0 0 0,0 0 0 0 0,-1-1 0 0 0,1 0 0 0 0,6 1 1 0 0,65 6 305 0 0,-44-6-189 0 0,771 25 1510 0 0,63-65-950 0 0,-581 29-548 0 0,93-6 349 0 0,-358 10-361 0 0,-19 5-210 0 0,-1 0 0 0 0,0 0 0 0 0,1 0 0 0 0,-1 0 0 0 0,1-1 0 0 0,-1 1 0 0 0,0 0 0 0 0,0 0 0 0 0,1-1 0 0 0,-1 1 0 0 0,0 0 0 0 0,1-1 0 0 0,-1 1 0 0 0,0 0 0 0 0,0-1 0 0 0,0 1 0 0 0,1 0 0 0 0,-1-1 0 0 0,0 1 0 0 0,0 0 0 0 0,0-1 0 0 0,0 1 0 0 0,1-1 0 0 0,-2-1 11 0 0,1 0-1 0 0,-1 0 1 0 0,0 0-1 0 0,0 0 1 0 0,1 0-1 0 0,-1 1 1 0 0,0-1-1 0 0,0 0 1 0 0,-1 0-1 0 0,1 1 1 0 0,-2-3-1 0 0,-6-9 35 0 0,-31-52 115 0 0,4-1 1 0 0,2-2-1 0 0,-25-73 1 0 0,25 40 20 0 0,-34-163-1 0 0,11-113 20 0 0,24-1-44 0 0,11-606 120 0 0,26 402-159 0 0,-26 362-92 0 0,12 144-9 0 0,9 59-15 0 0,0 0 1 0 0,0 0-1 0 0,2 0 1 0 0,4-26-1 0 0,-5 42-7 0 0,1 0-1 0 0,0 0 1 0 0,-1 0-1 0 0,1 0 1 0 0,0 1 0 0 0,0-1-1 0 0,-1 0 1 0 0,1 1-1 0 0,0-1 1 0 0,0 1-1 0 0,0-1 1 0 0,0 1-1 0 0,0-1 1 0 0,0 1-1 0 0,0 0 1 0 0,0-1-1 0 0,1 1 1 0 0,-1-1 0 0 0,6-1 1 0 0,-1 1 0 0 0,1-1 0 0 0,0 1-1 0 0,0 1 1 0 0,0-1 0 0 0,0 1 0 0 0,0 0 0 0 0,11 2 0 0 0,6 0 1 0 0,214 15 10 0 0,-84-4-7 0 0,745 35 43 0 0,-818-45-45 0 0,871 38 23 0 0,409-31 86 0 0,1-71 59 0 0,-509 19-25 0 0,214-12 94 0 0,-5-35 108 0 0,-364 19 75 0 0,-640 69-301 0 0,-56 1-134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35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4416 0 0,'0'0'72'0'0,"0"6"7"0"0,13 235 849 0 0,1-21-103 0 0,23 649 1433 0 0,24-115-950 0 0,-49-362-532 0 0,-20-304-1525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40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1859 1800 0 0,'8'1'47'0'0,"45"7"167"0"0,0-3 0 0 0,63-3 1 0 0,114-13 505 0 0,-63 2-423 0 0,26 0-41 0 0,141-4 54 0 0,913-63 578 0 0,-942 31-703 0 0,59-8 60 0 0,-291 48-185 0 0,-40 3 9 0 0,0 0 0 0 0,0-2-1 0 0,-1-2 1 0 0,54-16-1 0 0,-84 21 2 0 0,-3 0-1 0 0,-1-2-54 0 0,-1 1-1 0 0,0-1 0 0 0,1 1 1 0 0,-1 0-1 0 0,0 0 1 0 0,0 0-1 0 0,0 1 1 0 0,0-1-1 0 0,0 1 1 0 0,-5-2-1 0 0,-9-5 31 0 0,-119-76 309 0 0,64 37-128 0 0,40 27-110 0 0,1-2 1 0 0,2-1-1 0 0,0-1 0 0 0,-49-55 0 0 0,62 59-71 0 0,0 0-1 0 0,1-1 0 0 0,2-1 0 0 0,0 0 0 0 0,1-1 0 0 0,1 0 0 0 0,1 0 1 0 0,-8-30-1 0 0,10 16 24 0 0,2 0 1 0 0,1 0-1 0 0,1-1 0 0 0,3-58 1 0 0,22-151 366 0 0,-16 201-348 0 0,-2 11 53 0 0,-4-51 0 0 0,-1 61-32 0 0,2 1 0 0 0,0 0-1 0 0,1 0 1 0 0,2 0 0 0 0,6-28-1 0 0,-8 49-93 0 0,1 0-1 0 0,-1 1 1 0 0,1-1 0 0 0,-1 1-1 0 0,1-1 1 0 0,0 1-1 0 0,0 0 1 0 0,0-1-1 0 0,0 1 1 0 0,0 0-1 0 0,0 0 1 0 0,1 1-1 0 0,-1-1 1 0 0,1 0-1 0 0,-1 1 1 0 0,1 0 0 0 0,0-1-1 0 0,-1 1 1 0 0,1 0-1 0 0,0 1 1 0 0,0-1-1 0 0,0 0 1 0 0,0 1-1 0 0,5-1 1 0 0,8-1 13 0 0,0 2-1 0 0,0-1 1 0 0,19 3 0 0 0,472 27 193 0 0,-391-25-181 0 0,267-4 71 0 0,397-74 107 0 0,-555 49-170 0 0,59-8 12 0 0,-135 9-22 0 0,261-27 54 0 0,-260 53-45 0 0,-1-1-12 0 0,103-4-1 0 0,-160 4-14 0 0,-64 0-10 0 0,1 0 0 0 0,55-7 1 0 0,-69 4 3 0 0,1 0 0 0 0,0 1 1 0 0,-1 1-1 0 0,1 0 0 0 0,22 4 1 0 0,-29 2-703 0 0,-8-5 15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41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2504 0 0,'8'12'225'0'0,"-1"1"-1"0"0,0 1 1 0 0,-1-1 0 0 0,-1 1 0 0 0,0 0-1 0 0,0 0 1 0 0,-2 1 0 0 0,4 21 0 0 0,-4-11-68 0 0,1 0 0 0 0,2 0 1 0 0,0 0-1 0 0,14 30 0 0 0,-16-43-101 0 0,-1 1 1 0 0,0 1-1 0 0,0-1 0 0 0,-2 0 0 0 0,1 1 1 0 0,-2-1-1 0 0,0 1 0 0 0,0-1 0 0 0,-2 0 0 0 0,1 1 1 0 0,-2-1-1 0 0,1 0 0 0 0,-2 0 0 0 0,-7 19 1 0 0,1-9 53 0 0,0 0 0 0 0,-2 0 1 0 0,-1-1-1 0 0,-1-1 0 0 0,-1 0 1 0 0,-29 32-1 0 0,26-33 83 0 0,1 0 0 0 0,-19 31 0 0 0,29-39-99 0 0,0 0 1 0 0,1 0-1 0 0,1 1 1 0 0,0-1-1 0 0,1 1 1 0 0,-4 19-1 0 0,4-15-28 0 0,2-1 1 0 0,0 1-1 0 0,1 0 0 0 0,1 0 0 0 0,1 0 0 0 0,0-1 1 0 0,1 1-1 0 0,5 20 0 0 0,24 159 666 0 0,-28-180-678 0 0,1 0 0 0 0,1 0 0 0 0,1-1 0 0 0,0 0 0 0 0,14 25 0 0 0,-11-22-15 0 0,0 1 0 0 0,-2-1-1 0 0,8 25 1 0 0,1 38 37 0 0,-12-55-53 0 0,1 0 1 0 0,1 0-1 0 0,2-1 0 0 0,0 0 1 0 0,1 0-1 0 0,16 28 1 0 0,-20-46-17 0 0,5 11 30 0 0,1-1 0 0 0,-2 1 0 0 0,-1 0 1 0 0,12 36-1 0 0,-9 3 47 0 0,-10-45-68 0 0,0 0 1 0 0,2-1 0 0 0,-1 1 0 0 0,2-1-1 0 0,-1 1 1 0 0,2-1 0 0 0,8 18-1 0 0,-4-16-1 0 0,0 0-1 0 0,-2 1 1 0 0,0 0-1 0 0,0 1 1 0 0,-1-1-1 0 0,-1 1 1 0 0,5 23-1 0 0,-2 15 32 0 0,-2 1 1 0 0,-2 1-1 0 0,-3-1 0 0 0,-2 1 0 0 0,-2-1 0 0 0,-13 68 0 0 0,9-93-2 0 0,-15 41 0 0 0,12-43-8 0 0,-10 49 0 0 0,9-25 40 0 0,-37 95-1 0 0,30-94-34 0 0,15-42-22 0 0,0 0 0 0 0,1 1-1 0 0,0-1 1 0 0,1 0 0 0 0,0 1 0 0 0,1-1 0 0 0,0 1 0 0 0,0 0-1 0 0,1-1 1 0 0,1 0 0 0 0,0 1 0 0 0,0-1 0 0 0,1 0 0 0 0,0 0-1 0 0,1 0 1 0 0,6 14 0 0 0,-5-14 5 0 0,-1 1-1 0 0,0-1 1 0 0,-1 1 0 0 0,-1 0 0 0 0,0 0-1 0 0,0 0 1 0 0,-1 1 0 0 0,0 18 0 0 0,-2 2 88 0 0,-10 54 1 0 0,11-83-164 0 0,-1-1 1 0 0,1 0-1 0 0,0 0 1 0 0,-1 0 0 0 0,1 0-1 0 0,-1 0 1 0 0,0 0-1 0 0,0 0 1 0 0,1 0-1 0 0,-1-1 1 0 0,0 1 0 0 0,-1 0-1 0 0,1 0 1 0 0,0-1-1 0 0,0 1 1 0 0,-1 0 0 0 0,1-1-1 0 0,-1 0 1 0 0,0 1-1 0 0,1-1 1 0 0,-1 0-1 0 0,0 0 1 0 0,0 0 0 0 0,1 0-1 0 0,-1 0 1 0 0,-4 1-1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42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1 192 0 0,'0'0'145'0'0,"5"2"49"0"0,12 6 170 0 0,-13-6 538 0 0,-1-2-626 0 0,-3 0-265 0 0,0 0 1 0 0,1 0-1 0 0,-1-1 1 0 0,0 1 0 0 0,1 0-1 0 0,-1 0 1 0 0,0 0-1 0 0,0 0 1 0 0,1 0 0 0 0,-1 0-1 0 0,0 0 1 0 0,1 0 0 0 0,-1 0-1 0 0,0 0 1 0 0,0 0-1 0 0,1 1 1 0 0,-1-1 0 0 0,0 0-1 0 0,1 0 1 0 0,-1 0-1 0 0,0 0 1 0 0,0 0 0 0 0,1 0-1 0 0,-1 1 1 0 0,0-1-1 0 0,0 0 1 0 0,0 0 0 0 0,1 1-1 0 0,-1 5 66 0 0,-1 0 0 0 0,0 0-1 0 0,-1 0 1 0 0,-2 10 0 0 0,2-12-60 0 0,1-1 1 0 0,-1 1-1 0 0,1 0 1 0 0,0 0-1 0 0,0 0 1 0 0,1 0 0 0 0,-1-1-1 0 0,1 1 1 0 0,0 0-1 0 0,0 0 1 0 0,0 0-1 0 0,1 0 1 0 0,0 0-1 0 0,-1 0 1 0 0,3 4-1 0 0,20 30 347 0 0,-22-36-296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44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1 174 792 0 0,'0'0'9'0'0,"8"0"6"0"0,283-18 234 0 0,-21-1 487 0 0,-70 11 13 0 0,162 0 534 0 0,305 4 307 0 0,0-30-491 0 0,-438 21-781 0 0,45-6 48 0 0,63-4 236 0 0,-133 4-64 0 0,-130 10-128 0 0,-74 9-394 0 0,1 0-1 0 0,-1 0 1 0 0,1 0 0 0 0,-1 0 0 0 0,1 0 0 0 0,-1 1 0 0 0,0-1 0 0 0,1 0-1 0 0,-1 0 1 0 0,0 0 0 0 0,1 0 0 0 0,-1 1 0 0 0,0-1 0 0 0,1 0 0 0 0,-1 0-1 0 0,0 0 1 0 0,1 1 0 0 0,-1-1 0 0 0,0 0 0 0 0,1 1 0 0 0,-1-1 0 0 0,0 0-1 0 0,0 1 1 0 0,0-1 0 0 0,1 0 0 0 0,-1 1 0 0 0,0-1 0 0 0,0 1 0 0 0,0-1-1 0 0,0 0 1 0 0,0 1 0 0 0,0-1 0 0 0,0 1 0 0 0,1-1 0 0 0,-1 0 0 0 0,0 1-1 0 0,0-1 1 0 0,-1 1 0 0 0,1-1 0 0 0,0 0 0 0 0,0 1 0 0 0,0-1 0 0 0,0 1-1 0 0,0 0 1 0 0,-7 29 75 0 0,2-6-7 0 0,5 7-34 0 0,1 1 1 0 0,2-1-1 0 0,14 62 0 0 0,-9-49-13 0 0,4 47-1 0 0,-14 114 32 0 0,-2-42-22 0 0,5-130-22 0 0,1 0 1 0 0,14 64-1 0 0,14 12 64 0 0,-11-46-16 0 0,9 68 0 0 0,-24-106-41 0 0,-2-1 0 0 0,-2 47 0 0 0,-1-58-15 0 0,0 0-1 0 0,-1 0 0 0 0,-1-1 1 0 0,0 1-1 0 0,0-1 0 0 0,-1 1 1 0 0,-8 14-1 0 0,4-13 30 0 0,1 0 0 0 0,1 1 0 0 0,0-1 0 0 0,1 2 0 0 0,1-1 0 0 0,0 0 0 0 0,-2 21 0 0 0,-1 15 96 0 0,-16 65 0 0 0,11-64 37 0 0,-5 59 1 0 0,17-105-161 0 0,1-1 0 0 0,0 0 0 0 0,0 1 1 0 0,0-1-1 0 0,1 0 0 0 0,0 0 1 0 0,0 0-1 0 0,0 0 0 0 0,0 0 0 0 0,1 0 1 0 0,0-1-1 0 0,0 1 0 0 0,6 6 1 0 0,9 17 117 0 0,-17-26-132 0 0,1-1 0 0 0,-1 0 1 0 0,0 0-1 0 0,0 0 1 0 0,1 0-1 0 0,-1 0 0 0 0,1 0 1 0 0,-1 0-1 0 0,1-1 1 0 0,-1 1-1 0 0,1-1 0 0 0,0 1 1 0 0,-1-1-1 0 0,1 1 1 0 0,0-1-1 0 0,-1 0 0 0 0,1 0 1 0 0,2 0-1 0 0,0 1 11 0 0,19 1 24 0 0,0-1 0 0 0,0 0 0 0 0,29-5 0 0 0,-13 2-5 0 0,202-22 119 0 0,50-3-9 0 0,1078 21 196 0 0,-823 30-261 0 0,-389-16-59 0 0,540-6 86 0 0,-681-3-103 0 0,110-3 14 0 0,71-1 9 0 0,-177 5-15 0 0,0 2 1 0 0,0 0-1 0 0,-1 1 0 0 0,34 10 1 0 0,-43-9 4 0 0,0 1-1 0 0,-1-1 1 0 0,14 10 0 0 0,-15-9-6 0 0,1 0 0 0 0,0 0 0 0 0,14 4 0 0 0,58 12 62 0 0,-79-20-63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53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85 351 7736 0 0,'0'0'2378'0'0,"-3"-4"-1268"0"0,-3-7-683 0 0,1 0 1 0 0,0 1 0 0 0,0-2-1 0 0,1 1 1 0 0,0 0-1 0 0,-2-19 1 0 0,-5-8-76 0 0,2 9-69 0 0,1 9-22 0 0,2-1-1 0 0,-4-23 0 0 0,9 39-213 0 0,0 0-1 0 0,1 1 1 0 0,-1-1-1 0 0,1 0 0 0 0,0 0 1 0 0,1 0-1 0 0,-1 1 0 0 0,1-1 1 0 0,0 0-1 0 0,0 1 1 0 0,0-1-1 0 0,1 0 0 0 0,-1 1 1 0 0,1-1-1 0 0,3-3 1 0 0,-4 6-33 0 0,0 1 1 0 0,0 0 0 0 0,0-1 0 0 0,0 1-1 0 0,0 0 1 0 0,0 0 0 0 0,0 0 0 0 0,1 0 0 0 0,-1 0-1 0 0,0 0 1 0 0,1 0 0 0 0,-1 0 0 0 0,1 0 0 0 0,-1 1-1 0 0,1-1 1 0 0,-1 1 0 0 0,1-1 0 0 0,-1 1-1 0 0,1 0 1 0 0,2-1 0 0 0,-1 1 5 0 0,0 0 0 0 0,0 1 0 0 0,0-1 0 0 0,-1 1 0 0 0,1 0 0 0 0,0-1 0 0 0,0 1 0 0 0,-1 0 0 0 0,1 1 0 0 0,-1-1 0 0 0,4 2-1 0 0,1 2 16 0 0,0 1-1 0 0,-1-1 0 0 0,1 1 0 0 0,-1 0 1 0 0,0 0-1 0 0,-1 1 0 0 0,7 8 0 0 0,-8-6-12 0 0,1-1 0 0 0,-1 1 0 0 0,-1 0-1 0 0,0 0 1 0 0,0 0 0 0 0,-1 0-1 0 0,0 0 1 0 0,1 14 0 0 0,0 80 142 0 0,-3-35-42 0 0,7-10 26 0 0,-1 13 224 0 0,-6-69-300 0 0,4 8-2283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54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15 10752 0 0,'0'0'200'0'0,"-9"0"2888"0"0,18-7-1816 0 0,3-1-912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55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2 137 6424 0 0,'0'0'2666'0'0,"-1"-5"-2002"0"0,1 3-619 0 0,0 0 0 0 0,0 0 0 0 0,0 0 0 0 0,0 0 0 0 0,0 0 0 0 0,0 0 0 0 0,1 0 0 0 0,-1 0 0 0 0,1-1 0 0 0,-1 2 0 0 0,1-1 0 0 0,0 0 0 0 0,0 0 0 0 0,0 0 0 0 0,0 0 0 0 0,0 0 0 0 0,2-1 0 0 0,2-3 90 0 0,1 0 0 0 0,0 0 0 0 0,12-9 0 0 0,-3 3 62 0 0,33-24 246 0 0,-45 34-376 0 0,0 1 0 0 0,1-1 0 0 0,-1 0 0 0 0,0 1-1 0 0,0 0 1 0 0,1 0 0 0 0,-1 0 0 0 0,0 0 0 0 0,1 1-1 0 0,-1-1 1 0 0,1 1 0 0 0,-1 0 0 0 0,7 0 0 0 0,-6 4 145 0 0,0 2-154 0 0,0 1 1 0 0,0 0 0 0 0,-1 0 0 0 0,0 1 0 0 0,0-1 0 0 0,-1 1-1 0 0,0-1 1 0 0,-1 1 0 0 0,1 0 0 0 0,-1 0 0 0 0,-1 0 0 0 0,1-1-1 0 0,-2 12 1 0 0,-2 14 133 0 0,-2 0 0 0 0,-9 32 0 0 0,-3 25 783 0 0,8-25-2152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55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12664 0 0,'0'0'512'0'0,"9"-9"424"0"0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56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35 242 10848 0 0,'-5'-4'320'0'0,"-17"-14"68"0"0,21 17-301 0 0,0-1 1 0 0,0 0 0 0 0,0 0 0 0 0,0 1-1 0 0,0-1 1 0 0,1 0 0 0 0,-1 0 0 0 0,1 0 0 0 0,0 1-1 0 0,-1-1 1 0 0,1 0 0 0 0,0 0 0 0 0,0 0-1 0 0,0 0 1 0 0,0 0 0 0 0,0 0 0 0 0,1 0-1 0 0,-1 1 1 0 0,1-1 0 0 0,-1 0 0 0 0,1 0 0 0 0,0 0-1 0 0,-1 1 1 0 0,2-3 0 0 0,3-12 276 0 0,-4 8-304 0 0,1-1 1 0 0,0 0-1 0 0,1 1 0 0 0,0-1 0 0 0,1 1 0 0 0,-1 0 1 0 0,1 0-1 0 0,1 0 0 0 0,0 1 0 0 0,0-1 0 0 0,0 1 1 0 0,1 0-1 0 0,0 1 0 0 0,0-1 0 0 0,1 1 0 0 0,0 1 0 0 0,0-1 1 0 0,0 1-1 0 0,1 0 0 0 0,14-6 0 0 0,-21 10-54 0 0,-1 1 0 0 0,0 0 0 0 0,1 0 0 0 0,-1 0 0 0 0,1 0 0 0 0,-1 0 1 0 0,1 0-1 0 0,-1 0 0 0 0,1 0 0 0 0,-1 0 0 0 0,1 0 0 0 0,-1 0 0 0 0,1 0 0 0 0,-1 1 0 0 0,0-1 0 0 0,1 0 0 0 0,-1 0 0 0 0,1 0 0 0 0,-1 1 0 0 0,0-1 0 0 0,1 0 0 0 0,-1 0 0 0 0,1 1 0 0 0,-1-1 0 0 0,0 0 0 0 0,1 1 0 0 0,-1-1 0 0 0,0 0 0 0 0,0 1 1 0 0,1-1-1 0 0,-1 1 0 0 0,0-1 0 0 0,0 0 0 0 0,0 1 0 0 0,1-1 0 0 0,-1 1 0 0 0,6 16 66 0 0,-6-17-66 0 0,6 25 90 0 0,0 1 1 0 0,2 38-1 0 0,-7-51-46 0 0,-1 1 0 0 0,-1-1-1 0 0,0 1 1 0 0,-1-1 0 0 0,0 0-1 0 0,-8 24 1 0 0,7-26-434 0 0,1 1 0 0 0,0-1 1 0 0,0 1-1 0 0,1 17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7:0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7736 0 0,'0'0'2346'0'0,"-3"4"-1918"0"0,2-3-401 0 0,1 0-1 0 0,-1 0 0 0 0,1 0 0 0 0,-1 1 1 0 0,1-1-1 0 0,-1 0 0 0 0,1 0 0 0 0,-1 1 1 0 0,1-1-1 0 0,0 0 0 0 0,0 0 0 0 0,0 1 1 0 0,0-1-1 0 0,0 0 0 0 0,0 1 1 0 0,0-1-1 0 0,0 0 0 0 0,0 1 0 0 0,1-1 1 0 0,0 2-1 0 0,0 0 15 0 0,0 0-1 0 0,1-1 1 0 0,0 1 0 0 0,-1 0-1 0 0,1-1 1 0 0,0 1 0 0 0,0-1 0 0 0,4 4-1 0 0,4 2 64 0 0,0-1-1 0 0,0 0 1 0 0,1 0 0 0 0,11 4-1 0 0,18 8 313 0 0,1-3 1 0 0,56 15-1 0 0,91 15 804 0 0,-135-35-895 0 0,-19-3-20 0 0,1-2 0 0 0,0-1 1 0 0,-1-2-1 0 0,2-1 0 0 0,56-5 0 0 0,-90 2 199 0 0,-14 12-327 0 0,10-10-154 0 0,-84 60 243 0 0,-115 106 0 0 0,-100 91 1381 0 0,298-256-1742 0 0,-6 5-2002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56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10848 0 0,'0'0'288'0'0,"8"12"3200"0"0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57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23 243 9144 0 0,'0'0'2112'0'0,"-3"-4"-1047"0"0,0-1-883 0 0,0 1 1 0 0,1-1-1 0 0,0 1 1 0 0,0-1-1 0 0,0 0 0 0 0,1 0 1 0 0,0 0-1 0 0,-1 0 1 0 0,2 0-1 0 0,-1 0 0 0 0,1 0 1 0 0,-1 0-1 0 0,1 0 1 0 0,1 0-1 0 0,0-7 1 0 0,2 1-48 0 0,-1 1 1 0 0,1 0 0 0 0,1 0 0 0 0,0 0 0 0 0,1 1 0 0 0,9-16 0 0 0,-10 18-72 0 0,0 1 1 0 0,0 1 0 0 0,1-1 0 0 0,0 1 0 0 0,0 0-1 0 0,0 0 1 0 0,1 0 0 0 0,0 0 0 0 0,-1 1 0 0 0,13-6-1 0 0,-16 9-51 0 0,-1 0-1 0 0,1 1 1 0 0,-1-1-1 0 0,1 0 1 0 0,-1 1-1 0 0,1-1 1 0 0,0 1-1 0 0,-1 0 1 0 0,1 0-1 0 0,0-1 1 0 0,0 1-1 0 0,-1 0 1 0 0,1 0-1 0 0,0 0 1 0 0,-1 1-1 0 0,1-1 1 0 0,0 0-1 0 0,-1 1 1 0 0,1-1-1 0 0,-1 1 1 0 0,1 0-1 0 0,0-1 1 0 0,-1 1-1 0 0,1 0 1 0 0,-1 0-1 0 0,0 0 1 0 0,1 0-1 0 0,-1 0 1 0 0,0 0-1 0 0,1 0 1 0 0,-1 0-1 0 0,0 1 1 0 0,0-1-1 0 0,0 0 0 0 0,0 1 1 0 0,0 1-1 0 0,2 2 9 0 0,-1 1 0 0 0,1-1 0 0 0,-1 1 0 0 0,-1-1 0 0 0,1 1 0 0 0,-1 0 0 0 0,0 0-1 0 0,-1 0 1 0 0,1 6 0 0 0,-2 19 64 0 0,-1 0 0 0 0,-2 1 0 0 0,0-1 1 0 0,-3 0-1 0 0,-17 54 0 0 0,19-69-774 0 0,0 1 1 0 0,-3 26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5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11352 0 0,'0'0'200'0'0,"0"9"1744"0"0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58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11 136 7528 0 0,'0'0'1958'0'0,"-3"-5"-1402"0"0,2 2-482 0 0,-1 1 0 0 0,1-1-1 0 0,0 0 1 0 0,1 0-1 0 0,-1 0 1 0 0,0 0 0 0 0,1 0-1 0 0,0-1 1 0 0,-1 1-1 0 0,1 0 1 0 0,0 0 0 0 0,1 0-1 0 0,-1 0 1 0 0,0 0-1 0 0,1 0 1 0 0,0 0 0 0 0,0 0-1 0 0,0 0 1 0 0,0 0 0 0 0,0 0-1 0 0,1 1 1 0 0,-1-1-1 0 0,3-3 1 0 0,0 1 33 0 0,-1 0 1 0 0,1 0-1 0 0,0 1 0 0 0,1 0 1 0 0,-1 0-1 0 0,1 0 0 0 0,0 0 1 0 0,0 1-1 0 0,0-1 0 0 0,9-3 1 0 0,-12 6-65 0 0,0 0 0 0 0,0 0 0 0 0,1 0 1 0 0,-1 0-1 0 0,0 1 0 0 0,1-1 1 0 0,-1 1-1 0 0,1-1 0 0 0,-1 1 0 0 0,0 0 1 0 0,1 0-1 0 0,-1 0 0 0 0,1 0 0 0 0,-1 0 1 0 0,1 1-1 0 0,-1-1 0 0 0,0 1 0 0 0,1 0 1 0 0,-1-1-1 0 0,0 1 0 0 0,0 0 0 0 0,1 0 1 0 0,-1 1-1 0 0,0-1 0 0 0,0 0 1 0 0,0 1-1 0 0,0-1 0 0 0,0 1 0 0 0,1 2 1 0 0,2 2 22 0 0,-1 0 1 0 0,0 1 0 0 0,0-1-1 0 0,-1 1 1 0 0,1 0 0 0 0,-2 0 0 0 0,1 1-1 0 0,-1-1 1 0 0,0 1 0 0 0,0-1 0 0 0,-1 1-1 0 0,0-1 1 0 0,0 1 0 0 0,-1 0 0 0 0,0-1-1 0 0,-1 1 1 0 0,1 0 0 0 0,-4 12-1 0 0,-3 10 196 0 0,-1 1 0 0 0,-2-1 0 0 0,-15 33 0 0 0,22-56-186 0 0,-8 17 128 0 0,-6 16 791 0 0,16-37-1147 0 0,0 0 0 0 0,0-1 0 0 0,1 1 0 0 0,-1 0-1 0 0,1 0 1 0 0,0-1 0 0 0,0 1 0 0 0,0 0 0 0 0,0 0 0 0 0,0 0 0 0 0,1-1 0 0 0,0 5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9:39:58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10848 0 0,'0'0'0'0'0,"6"9"144"0"0,-5 2 296 0 0,3 1 1472 0 0,-9-3-520 0 0,6 1-1112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30T08:59:55.584"/>
    </inkml:context>
    <inkml:brush xml:id="br0">
      <inkml:brushProperty name="width" value="0.35" units="cm"/>
      <inkml:brushProperty name="height" value="0.35" units="cm"/>
      <inkml:brushProperty name="color" value="#996633"/>
    </inkml:brush>
  </inkml:definitions>
  <inkml:trace contextRef="#ctx0" brushRef="#br0">1 1 1400 0 0,'284'20'731'0'0,"402"-23"-1"0"0,-289-5-226 0 0,-149 5-273 0 0,397 19 478 0 0,-538-6-569 0 0,205 24 347 0 0,5 3-105 0 0,-88-12-179 0 0,-34-7-30 0 0,237-9-1 0 0,118-19 20 0 0,-273 3-107 0 0,144 2 36 0 0,-147 6-83 0 0,93 3 9 0 0,-78-2-7 0 0,-80-3-16 0 0,164-9 19 0 0,-53 0-7 0 0,245-29 0 0 0,-51 1-8 0 0,-430 36-28 0 0,290-8 1 0 0,-140 10 15 0 0,-99 2-1 0 0,41-3 7 0 0,368 11 13 0 0,39 22-11 0 0,-278-19-9 0 0,40 3 1 0 0,190 10-16 0 0,-394-21 0 0 0,114-3 0 0 0,217 16 0 0 0,-328-4 0 0 0,141 22 0 0 0,-236-24-846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9da56a98d7_0_17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9da56a98d7_0_17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9da56a98d7_0_17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9da56a98d7_0_17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9da56a98d7_0_17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9da56a98d7_0_17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443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9da56a98d7_0_17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9da56a98d7_0_17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274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9da56a98d7_0_17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9da56a98d7_0_17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750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9da56a98d7_0_17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9da56a98d7_0_17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364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9da56a98d7_0_17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9da56a98d7_0_17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280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9da56a98d7_0_17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9da56a98d7_0_17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7341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9da56a98d7_0_17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9da56a98d7_0_17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114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9da56a98d7_0_17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9da56a98d7_0_17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0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9da56a98d7_0_17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9da56a98d7_0_17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9da56a98d7_0_17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9da56a98d7_0_17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223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9c66baf7a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9c66baf7a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9da56a98d7_0_17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9da56a98d7_0_17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9da56a98d7_0_17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9da56a98d7_0_17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9da56a98d7_0_17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9da56a98d7_0_17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379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9da56a98d7_0_17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29da56a98d7_0_17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9da56a98d7_0_17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9da56a98d7_0_17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9da56a98d7_0_17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9da56a98d7_0_17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49700" y="1160256"/>
            <a:ext cx="6444600" cy="22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49700" y="3608244"/>
            <a:ext cx="64446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326150" y="-639350"/>
            <a:ext cx="2257906" cy="1674381"/>
          </a:xfrm>
          <a:custGeom>
            <a:avLst/>
            <a:gdLst/>
            <a:ahLst/>
            <a:cxnLst/>
            <a:rect l="l" t="t" r="r" b="b"/>
            <a:pathLst>
              <a:path w="15617" h="11581" extrusionOk="0">
                <a:moveTo>
                  <a:pt x="297" y="2524"/>
                </a:moveTo>
                <a:cubicBezTo>
                  <a:pt x="6" y="3155"/>
                  <a:pt x="-72" y="3883"/>
                  <a:pt x="66" y="4564"/>
                </a:cubicBezTo>
                <a:cubicBezTo>
                  <a:pt x="230" y="5364"/>
                  <a:pt x="729" y="5978"/>
                  <a:pt x="556" y="6833"/>
                </a:cubicBezTo>
                <a:cubicBezTo>
                  <a:pt x="450" y="7353"/>
                  <a:pt x="424" y="7834"/>
                  <a:pt x="371" y="8348"/>
                </a:cubicBezTo>
                <a:cubicBezTo>
                  <a:pt x="261" y="9405"/>
                  <a:pt x="947" y="10335"/>
                  <a:pt x="1798" y="10838"/>
                </a:cubicBezTo>
                <a:cubicBezTo>
                  <a:pt x="2489" y="11246"/>
                  <a:pt x="3299" y="11399"/>
                  <a:pt x="4093" y="11388"/>
                </a:cubicBezTo>
                <a:cubicBezTo>
                  <a:pt x="4808" y="11379"/>
                  <a:pt x="5522" y="11246"/>
                  <a:pt x="6215" y="11069"/>
                </a:cubicBezTo>
                <a:cubicBezTo>
                  <a:pt x="6882" y="10898"/>
                  <a:pt x="7535" y="10672"/>
                  <a:pt x="8235" y="10744"/>
                </a:cubicBezTo>
                <a:cubicBezTo>
                  <a:pt x="8817" y="10803"/>
                  <a:pt x="9341" y="11054"/>
                  <a:pt x="9884" y="11242"/>
                </a:cubicBezTo>
                <a:cubicBezTo>
                  <a:pt x="11178" y="11690"/>
                  <a:pt x="12745" y="11753"/>
                  <a:pt x="13929" y="11071"/>
                </a:cubicBezTo>
                <a:cubicBezTo>
                  <a:pt x="14688" y="10633"/>
                  <a:pt x="15220" y="9923"/>
                  <a:pt x="15456" y="9159"/>
                </a:cubicBezTo>
                <a:cubicBezTo>
                  <a:pt x="15644" y="8548"/>
                  <a:pt x="15668" y="7977"/>
                  <a:pt x="15527" y="7353"/>
                </a:cubicBezTo>
                <a:cubicBezTo>
                  <a:pt x="15382" y="6713"/>
                  <a:pt x="15137" y="6067"/>
                  <a:pt x="15213" y="5400"/>
                </a:cubicBezTo>
                <a:cubicBezTo>
                  <a:pt x="15266" y="4935"/>
                  <a:pt x="15479" y="4486"/>
                  <a:pt x="15440" y="4020"/>
                </a:cubicBezTo>
                <a:cubicBezTo>
                  <a:pt x="15414" y="3710"/>
                  <a:pt x="15277" y="3420"/>
                  <a:pt x="15111" y="3157"/>
                </a:cubicBezTo>
                <a:cubicBezTo>
                  <a:pt x="14502" y="2200"/>
                  <a:pt x="13482" y="1558"/>
                  <a:pt x="12403" y="1205"/>
                </a:cubicBezTo>
                <a:cubicBezTo>
                  <a:pt x="11388" y="872"/>
                  <a:pt x="10341" y="632"/>
                  <a:pt x="9285" y="712"/>
                </a:cubicBezTo>
                <a:cubicBezTo>
                  <a:pt x="7100" y="877"/>
                  <a:pt x="6654" y="530"/>
                  <a:pt x="4421" y="52"/>
                </a:cubicBezTo>
                <a:cubicBezTo>
                  <a:pt x="2980" y="-256"/>
                  <a:pt x="1367" y="843"/>
                  <a:pt x="524" y="2116"/>
                </a:cubicBezTo>
                <a:cubicBezTo>
                  <a:pt x="438" y="2246"/>
                  <a:pt x="362" y="2383"/>
                  <a:pt x="297" y="25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8308126">
            <a:off x="8021843" y="4703579"/>
            <a:ext cx="1894040" cy="1404551"/>
          </a:xfrm>
          <a:custGeom>
            <a:avLst/>
            <a:gdLst/>
            <a:ahLst/>
            <a:cxnLst/>
            <a:rect l="l" t="t" r="r" b="b"/>
            <a:pathLst>
              <a:path w="15617" h="11581" extrusionOk="0">
                <a:moveTo>
                  <a:pt x="297" y="2524"/>
                </a:moveTo>
                <a:cubicBezTo>
                  <a:pt x="6" y="3155"/>
                  <a:pt x="-72" y="3883"/>
                  <a:pt x="66" y="4564"/>
                </a:cubicBezTo>
                <a:cubicBezTo>
                  <a:pt x="230" y="5364"/>
                  <a:pt x="729" y="5978"/>
                  <a:pt x="556" y="6833"/>
                </a:cubicBezTo>
                <a:cubicBezTo>
                  <a:pt x="450" y="7353"/>
                  <a:pt x="424" y="7834"/>
                  <a:pt x="371" y="8348"/>
                </a:cubicBezTo>
                <a:cubicBezTo>
                  <a:pt x="261" y="9405"/>
                  <a:pt x="947" y="10335"/>
                  <a:pt x="1798" y="10838"/>
                </a:cubicBezTo>
                <a:cubicBezTo>
                  <a:pt x="2489" y="11246"/>
                  <a:pt x="3299" y="11399"/>
                  <a:pt x="4093" y="11388"/>
                </a:cubicBezTo>
                <a:cubicBezTo>
                  <a:pt x="4808" y="11379"/>
                  <a:pt x="5522" y="11246"/>
                  <a:pt x="6215" y="11069"/>
                </a:cubicBezTo>
                <a:cubicBezTo>
                  <a:pt x="6882" y="10898"/>
                  <a:pt x="7535" y="10672"/>
                  <a:pt x="8235" y="10744"/>
                </a:cubicBezTo>
                <a:cubicBezTo>
                  <a:pt x="8817" y="10803"/>
                  <a:pt x="9341" y="11054"/>
                  <a:pt x="9884" y="11242"/>
                </a:cubicBezTo>
                <a:cubicBezTo>
                  <a:pt x="11178" y="11690"/>
                  <a:pt x="12745" y="11753"/>
                  <a:pt x="13929" y="11071"/>
                </a:cubicBezTo>
                <a:cubicBezTo>
                  <a:pt x="14688" y="10633"/>
                  <a:pt x="15220" y="9923"/>
                  <a:pt x="15456" y="9159"/>
                </a:cubicBezTo>
                <a:cubicBezTo>
                  <a:pt x="15644" y="8548"/>
                  <a:pt x="15668" y="7977"/>
                  <a:pt x="15527" y="7353"/>
                </a:cubicBezTo>
                <a:cubicBezTo>
                  <a:pt x="15382" y="6713"/>
                  <a:pt x="15137" y="6067"/>
                  <a:pt x="15213" y="5400"/>
                </a:cubicBezTo>
                <a:cubicBezTo>
                  <a:pt x="15266" y="4935"/>
                  <a:pt x="15479" y="4486"/>
                  <a:pt x="15440" y="4020"/>
                </a:cubicBezTo>
                <a:cubicBezTo>
                  <a:pt x="15414" y="3710"/>
                  <a:pt x="15277" y="3420"/>
                  <a:pt x="15111" y="3157"/>
                </a:cubicBezTo>
                <a:cubicBezTo>
                  <a:pt x="14502" y="2200"/>
                  <a:pt x="13482" y="1558"/>
                  <a:pt x="12403" y="1205"/>
                </a:cubicBezTo>
                <a:cubicBezTo>
                  <a:pt x="11388" y="872"/>
                  <a:pt x="10341" y="632"/>
                  <a:pt x="9285" y="712"/>
                </a:cubicBezTo>
                <a:cubicBezTo>
                  <a:pt x="7100" y="877"/>
                  <a:pt x="6654" y="530"/>
                  <a:pt x="4421" y="52"/>
                </a:cubicBezTo>
                <a:cubicBezTo>
                  <a:pt x="2980" y="-256"/>
                  <a:pt x="1367" y="843"/>
                  <a:pt x="524" y="2116"/>
                </a:cubicBezTo>
                <a:cubicBezTo>
                  <a:pt x="438" y="2246"/>
                  <a:pt x="362" y="2383"/>
                  <a:pt x="297" y="25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 rot="-10469342">
            <a:off x="183940" y="2516320"/>
            <a:ext cx="421299" cy="389640"/>
          </a:xfrm>
          <a:custGeom>
            <a:avLst/>
            <a:gdLst/>
            <a:ahLst/>
            <a:cxnLst/>
            <a:rect l="l" t="t" r="r" b="b"/>
            <a:pathLst>
              <a:path w="1904" h="1761" extrusionOk="0">
                <a:moveTo>
                  <a:pt x="1811" y="1257"/>
                </a:moveTo>
                <a:cubicBezTo>
                  <a:pt x="2022" y="847"/>
                  <a:pt x="1860" y="344"/>
                  <a:pt x="1450" y="134"/>
                </a:cubicBezTo>
                <a:cubicBezTo>
                  <a:pt x="1040" y="-77"/>
                  <a:pt x="252" y="-61"/>
                  <a:pt x="42" y="349"/>
                </a:cubicBezTo>
                <a:cubicBezTo>
                  <a:pt x="-169" y="758"/>
                  <a:pt x="462" y="1110"/>
                  <a:pt x="719" y="1493"/>
                </a:cubicBezTo>
                <a:cubicBezTo>
                  <a:pt x="1078" y="2026"/>
                  <a:pt x="1601" y="1667"/>
                  <a:pt x="1811" y="125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-516025" y="4149954"/>
            <a:ext cx="2058264" cy="1526891"/>
            <a:chOff x="-516025" y="4149954"/>
            <a:chExt cx="2058264" cy="1526891"/>
          </a:xfrm>
        </p:grpSpPr>
        <p:sp>
          <p:nvSpPr>
            <p:cNvPr id="15" name="Google Shape;15;p2"/>
            <p:cNvSpPr/>
            <p:nvPr/>
          </p:nvSpPr>
          <p:spPr>
            <a:xfrm>
              <a:off x="-516025" y="4395007"/>
              <a:ext cx="1282164" cy="1281838"/>
            </a:xfrm>
            <a:custGeom>
              <a:avLst/>
              <a:gdLst/>
              <a:ahLst/>
              <a:cxnLst/>
              <a:rect l="l" t="t" r="r" b="b"/>
              <a:pathLst>
                <a:path w="3931" h="3930" extrusionOk="0">
                  <a:moveTo>
                    <a:pt x="1885" y="3014"/>
                  </a:moveTo>
                  <a:cubicBezTo>
                    <a:pt x="1306" y="2970"/>
                    <a:pt x="872" y="2464"/>
                    <a:pt x="916" y="1885"/>
                  </a:cubicBezTo>
                  <a:cubicBezTo>
                    <a:pt x="961" y="1306"/>
                    <a:pt x="1466" y="872"/>
                    <a:pt x="2045" y="916"/>
                  </a:cubicBezTo>
                  <a:cubicBezTo>
                    <a:pt x="2625" y="960"/>
                    <a:pt x="3059" y="1466"/>
                    <a:pt x="3014" y="2045"/>
                  </a:cubicBezTo>
                  <a:cubicBezTo>
                    <a:pt x="2970" y="2624"/>
                    <a:pt x="2465" y="3058"/>
                    <a:pt x="1885" y="3014"/>
                  </a:cubicBezTo>
                  <a:moveTo>
                    <a:pt x="3692" y="1838"/>
                  </a:moveTo>
                  <a:lnTo>
                    <a:pt x="3411" y="1816"/>
                  </a:lnTo>
                  <a:cubicBezTo>
                    <a:pt x="3390" y="1605"/>
                    <a:pt x="3323" y="1406"/>
                    <a:pt x="3219" y="1229"/>
                  </a:cubicBezTo>
                  <a:lnTo>
                    <a:pt x="3433" y="1046"/>
                  </a:lnTo>
                  <a:cubicBezTo>
                    <a:pt x="3541" y="953"/>
                    <a:pt x="3553" y="790"/>
                    <a:pt x="3461" y="682"/>
                  </a:cubicBezTo>
                  <a:cubicBezTo>
                    <a:pt x="3368" y="574"/>
                    <a:pt x="3205" y="561"/>
                    <a:pt x="3096" y="654"/>
                  </a:cubicBezTo>
                  <a:lnTo>
                    <a:pt x="2883" y="838"/>
                  </a:lnTo>
                  <a:cubicBezTo>
                    <a:pt x="2724" y="708"/>
                    <a:pt x="2537" y="612"/>
                    <a:pt x="2332" y="558"/>
                  </a:cubicBezTo>
                  <a:lnTo>
                    <a:pt x="2353" y="278"/>
                  </a:lnTo>
                  <a:cubicBezTo>
                    <a:pt x="2364" y="135"/>
                    <a:pt x="2258" y="11"/>
                    <a:pt x="2115" y="1"/>
                  </a:cubicBezTo>
                  <a:cubicBezTo>
                    <a:pt x="1973" y="-10"/>
                    <a:pt x="1849" y="96"/>
                    <a:pt x="1838" y="238"/>
                  </a:cubicBezTo>
                  <a:lnTo>
                    <a:pt x="1817" y="519"/>
                  </a:lnTo>
                  <a:cubicBezTo>
                    <a:pt x="1605" y="541"/>
                    <a:pt x="1406" y="608"/>
                    <a:pt x="1230" y="711"/>
                  </a:cubicBezTo>
                  <a:lnTo>
                    <a:pt x="1046" y="498"/>
                  </a:lnTo>
                  <a:cubicBezTo>
                    <a:pt x="954" y="389"/>
                    <a:pt x="791" y="377"/>
                    <a:pt x="682" y="470"/>
                  </a:cubicBezTo>
                  <a:cubicBezTo>
                    <a:pt x="574" y="563"/>
                    <a:pt x="562" y="726"/>
                    <a:pt x="655" y="834"/>
                  </a:cubicBezTo>
                  <a:lnTo>
                    <a:pt x="838" y="1048"/>
                  </a:lnTo>
                  <a:cubicBezTo>
                    <a:pt x="709" y="1206"/>
                    <a:pt x="612" y="1393"/>
                    <a:pt x="559" y="1599"/>
                  </a:cubicBezTo>
                  <a:lnTo>
                    <a:pt x="278" y="1577"/>
                  </a:lnTo>
                  <a:cubicBezTo>
                    <a:pt x="136" y="1566"/>
                    <a:pt x="12" y="1673"/>
                    <a:pt x="1" y="1815"/>
                  </a:cubicBezTo>
                  <a:cubicBezTo>
                    <a:pt x="-10" y="1957"/>
                    <a:pt x="97" y="2081"/>
                    <a:pt x="239" y="2092"/>
                  </a:cubicBezTo>
                  <a:lnTo>
                    <a:pt x="519" y="2114"/>
                  </a:lnTo>
                  <a:cubicBezTo>
                    <a:pt x="541" y="2325"/>
                    <a:pt x="608" y="2524"/>
                    <a:pt x="712" y="2701"/>
                  </a:cubicBezTo>
                  <a:lnTo>
                    <a:pt x="498" y="2884"/>
                  </a:lnTo>
                  <a:cubicBezTo>
                    <a:pt x="390" y="2977"/>
                    <a:pt x="377" y="3140"/>
                    <a:pt x="470" y="3248"/>
                  </a:cubicBezTo>
                  <a:cubicBezTo>
                    <a:pt x="563" y="3356"/>
                    <a:pt x="726" y="3369"/>
                    <a:pt x="834" y="3276"/>
                  </a:cubicBezTo>
                  <a:lnTo>
                    <a:pt x="1048" y="3092"/>
                  </a:lnTo>
                  <a:cubicBezTo>
                    <a:pt x="1207" y="3222"/>
                    <a:pt x="1393" y="3318"/>
                    <a:pt x="1599" y="3372"/>
                  </a:cubicBezTo>
                  <a:lnTo>
                    <a:pt x="1578" y="3652"/>
                  </a:lnTo>
                  <a:cubicBezTo>
                    <a:pt x="1567" y="3796"/>
                    <a:pt x="1673" y="3920"/>
                    <a:pt x="1815" y="3930"/>
                  </a:cubicBezTo>
                  <a:cubicBezTo>
                    <a:pt x="1958" y="3941"/>
                    <a:pt x="2082" y="3835"/>
                    <a:pt x="2093" y="3693"/>
                  </a:cubicBezTo>
                  <a:lnTo>
                    <a:pt x="2114" y="3411"/>
                  </a:lnTo>
                  <a:cubicBezTo>
                    <a:pt x="2325" y="3389"/>
                    <a:pt x="2525" y="3322"/>
                    <a:pt x="2701" y="3219"/>
                  </a:cubicBezTo>
                  <a:lnTo>
                    <a:pt x="2884" y="3432"/>
                  </a:lnTo>
                  <a:cubicBezTo>
                    <a:pt x="2977" y="3541"/>
                    <a:pt x="3140" y="3553"/>
                    <a:pt x="3248" y="3460"/>
                  </a:cubicBezTo>
                  <a:cubicBezTo>
                    <a:pt x="3357" y="3367"/>
                    <a:pt x="3369" y="3204"/>
                    <a:pt x="3276" y="3096"/>
                  </a:cubicBezTo>
                  <a:lnTo>
                    <a:pt x="3093" y="2882"/>
                  </a:lnTo>
                  <a:cubicBezTo>
                    <a:pt x="3222" y="2724"/>
                    <a:pt x="3319" y="2537"/>
                    <a:pt x="3372" y="2331"/>
                  </a:cubicBezTo>
                  <a:lnTo>
                    <a:pt x="3653" y="2353"/>
                  </a:lnTo>
                  <a:cubicBezTo>
                    <a:pt x="3795" y="2364"/>
                    <a:pt x="3919" y="2257"/>
                    <a:pt x="3930" y="2115"/>
                  </a:cubicBezTo>
                  <a:cubicBezTo>
                    <a:pt x="3941" y="1973"/>
                    <a:pt x="3834" y="1849"/>
                    <a:pt x="3692" y="18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97677" y="4149954"/>
              <a:ext cx="1444563" cy="902159"/>
              <a:chOff x="-100983" y="4042249"/>
              <a:chExt cx="1594440" cy="99576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-100983" y="4042249"/>
                <a:ext cx="759960" cy="31068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863" extrusionOk="0">
                    <a:moveTo>
                      <a:pt x="1993" y="863"/>
                    </a:moveTo>
                    <a:lnTo>
                      <a:pt x="117" y="863"/>
                    </a:lnTo>
                    <a:cubicBezTo>
                      <a:pt x="52" y="863"/>
                      <a:pt x="0" y="810"/>
                      <a:pt x="0" y="746"/>
                    </a:cubicBezTo>
                    <a:lnTo>
                      <a:pt x="0" y="118"/>
                    </a:lnTo>
                    <a:cubicBezTo>
                      <a:pt x="0" y="53"/>
                      <a:pt x="52" y="0"/>
                      <a:pt x="117" y="0"/>
                    </a:cubicBezTo>
                    <a:lnTo>
                      <a:pt x="1993" y="0"/>
                    </a:lnTo>
                    <a:cubicBezTo>
                      <a:pt x="2058" y="0"/>
                      <a:pt x="2111" y="53"/>
                      <a:pt x="2111" y="118"/>
                    </a:cubicBezTo>
                    <a:lnTo>
                      <a:pt x="2111" y="746"/>
                    </a:lnTo>
                    <a:cubicBezTo>
                      <a:pt x="2111" y="810"/>
                      <a:pt x="2058" y="863"/>
                      <a:pt x="1993" y="8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38417" y="4270849"/>
                <a:ext cx="1029240" cy="420480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168" extrusionOk="0">
                    <a:moveTo>
                      <a:pt x="2742" y="1168"/>
                    </a:moveTo>
                    <a:lnTo>
                      <a:pt x="117" y="1168"/>
                    </a:lnTo>
                    <a:cubicBezTo>
                      <a:pt x="52" y="1168"/>
                      <a:pt x="0" y="1116"/>
                      <a:pt x="0" y="1051"/>
                    </a:cubicBezTo>
                    <a:lnTo>
                      <a:pt x="0" y="118"/>
                    </a:lnTo>
                    <a:cubicBezTo>
                      <a:pt x="0" y="53"/>
                      <a:pt x="52" y="0"/>
                      <a:pt x="117" y="0"/>
                    </a:cubicBezTo>
                    <a:lnTo>
                      <a:pt x="2742" y="0"/>
                    </a:lnTo>
                    <a:cubicBezTo>
                      <a:pt x="2806" y="0"/>
                      <a:pt x="2859" y="53"/>
                      <a:pt x="2859" y="118"/>
                    </a:cubicBezTo>
                    <a:lnTo>
                      <a:pt x="2859" y="1051"/>
                    </a:lnTo>
                    <a:cubicBezTo>
                      <a:pt x="2859" y="1116"/>
                      <a:pt x="2806" y="1168"/>
                      <a:pt x="2742" y="11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32457" y="4602409"/>
                <a:ext cx="1161000" cy="435600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1210" extrusionOk="0">
                    <a:moveTo>
                      <a:pt x="159" y="0"/>
                    </a:moveTo>
                    <a:lnTo>
                      <a:pt x="3065" y="0"/>
                    </a:lnTo>
                    <a:cubicBezTo>
                      <a:pt x="3153" y="0"/>
                      <a:pt x="3225" y="72"/>
                      <a:pt x="3225" y="160"/>
                    </a:cubicBezTo>
                    <a:lnTo>
                      <a:pt x="3225" y="1050"/>
                    </a:lnTo>
                    <a:cubicBezTo>
                      <a:pt x="3225" y="1138"/>
                      <a:pt x="3153" y="1210"/>
                      <a:pt x="3065" y="1210"/>
                    </a:cubicBezTo>
                    <a:lnTo>
                      <a:pt x="159" y="1210"/>
                    </a:lnTo>
                    <a:cubicBezTo>
                      <a:pt x="72" y="1210"/>
                      <a:pt x="0" y="1138"/>
                      <a:pt x="0" y="1050"/>
                    </a:cubicBezTo>
                    <a:lnTo>
                      <a:pt x="0" y="160"/>
                    </a:lnTo>
                    <a:cubicBezTo>
                      <a:pt x="0" y="72"/>
                      <a:pt x="72" y="0"/>
                      <a:pt x="1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66337" y="4774752"/>
                <a:ext cx="100800" cy="1008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80" extrusionOk="0">
                    <a:moveTo>
                      <a:pt x="140" y="35"/>
                    </a:moveTo>
                    <a:cubicBezTo>
                      <a:pt x="82" y="35"/>
                      <a:pt x="35" y="82"/>
                      <a:pt x="35" y="140"/>
                    </a:cubicBezTo>
                    <a:cubicBezTo>
                      <a:pt x="35" y="198"/>
                      <a:pt x="82" y="245"/>
                      <a:pt x="140" y="245"/>
                    </a:cubicBezTo>
                    <a:cubicBezTo>
                      <a:pt x="198" y="245"/>
                      <a:pt x="245" y="198"/>
                      <a:pt x="245" y="140"/>
                    </a:cubicBezTo>
                    <a:cubicBezTo>
                      <a:pt x="245" y="82"/>
                      <a:pt x="198" y="35"/>
                      <a:pt x="140" y="35"/>
                    </a:cubicBezTo>
                    <a:moveTo>
                      <a:pt x="140" y="280"/>
                    </a:moveTo>
                    <a:cubicBezTo>
                      <a:pt x="63" y="280"/>
                      <a:pt x="0" y="217"/>
                      <a:pt x="0" y="140"/>
                    </a:cubicBezTo>
                    <a:cubicBezTo>
                      <a:pt x="0" y="62"/>
                      <a:pt x="63" y="0"/>
                      <a:pt x="140" y="0"/>
                    </a:cubicBezTo>
                    <a:cubicBezTo>
                      <a:pt x="218" y="0"/>
                      <a:pt x="280" y="62"/>
                      <a:pt x="280" y="140"/>
                    </a:cubicBezTo>
                    <a:cubicBezTo>
                      <a:pt x="280" y="217"/>
                      <a:pt x="218" y="280"/>
                      <a:pt x="140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72297" y="4774752"/>
                <a:ext cx="100800" cy="1008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80" extrusionOk="0">
                    <a:moveTo>
                      <a:pt x="140" y="35"/>
                    </a:moveTo>
                    <a:cubicBezTo>
                      <a:pt x="83" y="35"/>
                      <a:pt x="36" y="82"/>
                      <a:pt x="36" y="140"/>
                    </a:cubicBezTo>
                    <a:cubicBezTo>
                      <a:pt x="36" y="198"/>
                      <a:pt x="83" y="245"/>
                      <a:pt x="140" y="245"/>
                    </a:cubicBezTo>
                    <a:cubicBezTo>
                      <a:pt x="198" y="245"/>
                      <a:pt x="245" y="198"/>
                      <a:pt x="245" y="140"/>
                    </a:cubicBezTo>
                    <a:cubicBezTo>
                      <a:pt x="245" y="82"/>
                      <a:pt x="198" y="35"/>
                      <a:pt x="140" y="35"/>
                    </a:cubicBezTo>
                    <a:moveTo>
                      <a:pt x="140" y="280"/>
                    </a:moveTo>
                    <a:cubicBezTo>
                      <a:pt x="63" y="280"/>
                      <a:pt x="0" y="217"/>
                      <a:pt x="0" y="140"/>
                    </a:cubicBezTo>
                    <a:cubicBezTo>
                      <a:pt x="0" y="62"/>
                      <a:pt x="63" y="0"/>
                      <a:pt x="140" y="0"/>
                    </a:cubicBezTo>
                    <a:cubicBezTo>
                      <a:pt x="218" y="0"/>
                      <a:pt x="280" y="62"/>
                      <a:pt x="280" y="140"/>
                    </a:cubicBezTo>
                    <a:cubicBezTo>
                      <a:pt x="280" y="217"/>
                      <a:pt x="218" y="280"/>
                      <a:pt x="140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075988" y="4774752"/>
                <a:ext cx="100800" cy="10080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280" extrusionOk="0">
                    <a:moveTo>
                      <a:pt x="140" y="35"/>
                    </a:moveTo>
                    <a:cubicBezTo>
                      <a:pt x="82" y="35"/>
                      <a:pt x="35" y="82"/>
                      <a:pt x="35" y="140"/>
                    </a:cubicBezTo>
                    <a:cubicBezTo>
                      <a:pt x="35" y="198"/>
                      <a:pt x="82" y="245"/>
                      <a:pt x="140" y="245"/>
                    </a:cubicBezTo>
                    <a:cubicBezTo>
                      <a:pt x="198" y="245"/>
                      <a:pt x="245" y="198"/>
                      <a:pt x="245" y="140"/>
                    </a:cubicBezTo>
                    <a:cubicBezTo>
                      <a:pt x="245" y="82"/>
                      <a:pt x="198" y="35"/>
                      <a:pt x="140" y="35"/>
                    </a:cubicBezTo>
                    <a:moveTo>
                      <a:pt x="140" y="280"/>
                    </a:moveTo>
                    <a:cubicBezTo>
                      <a:pt x="63" y="280"/>
                      <a:pt x="0" y="217"/>
                      <a:pt x="0" y="140"/>
                    </a:cubicBezTo>
                    <a:cubicBezTo>
                      <a:pt x="0" y="62"/>
                      <a:pt x="63" y="0"/>
                      <a:pt x="140" y="0"/>
                    </a:cubicBezTo>
                    <a:cubicBezTo>
                      <a:pt x="218" y="0"/>
                      <a:pt x="280" y="62"/>
                      <a:pt x="280" y="140"/>
                    </a:cubicBezTo>
                    <a:cubicBezTo>
                      <a:pt x="280" y="217"/>
                      <a:pt x="218" y="280"/>
                      <a:pt x="140" y="2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" name="Google Shape;23;p2"/>
          <p:cNvGrpSpPr/>
          <p:nvPr/>
        </p:nvGrpSpPr>
        <p:grpSpPr>
          <a:xfrm>
            <a:off x="7845235" y="3658263"/>
            <a:ext cx="1427349" cy="1633496"/>
            <a:chOff x="7845235" y="3658263"/>
            <a:chExt cx="1427349" cy="1633496"/>
          </a:xfrm>
        </p:grpSpPr>
        <p:grpSp>
          <p:nvGrpSpPr>
            <p:cNvPr id="24" name="Google Shape;24;p2"/>
            <p:cNvGrpSpPr/>
            <p:nvPr/>
          </p:nvGrpSpPr>
          <p:grpSpPr>
            <a:xfrm>
              <a:off x="8185648" y="3658263"/>
              <a:ext cx="1086935" cy="1633496"/>
              <a:chOff x="4407701" y="2571759"/>
              <a:chExt cx="1594448" cy="2396209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4407701" y="2571759"/>
                <a:ext cx="1594448" cy="2396209"/>
              </a:xfrm>
              <a:custGeom>
                <a:avLst/>
                <a:gdLst/>
                <a:ahLst/>
                <a:cxnLst/>
                <a:rect l="l" t="t" r="r" b="b"/>
                <a:pathLst>
                  <a:path w="4900" h="7364" extrusionOk="0">
                    <a:moveTo>
                      <a:pt x="57" y="0"/>
                    </a:moveTo>
                    <a:lnTo>
                      <a:pt x="4812" y="0"/>
                    </a:lnTo>
                    <a:cubicBezTo>
                      <a:pt x="4861" y="0"/>
                      <a:pt x="4900" y="39"/>
                      <a:pt x="4900" y="88"/>
                    </a:cubicBezTo>
                    <a:lnTo>
                      <a:pt x="4900" y="6824"/>
                    </a:lnTo>
                    <a:cubicBezTo>
                      <a:pt x="4900" y="7122"/>
                      <a:pt x="4658" y="7364"/>
                      <a:pt x="4360" y="7364"/>
                    </a:cubicBezTo>
                    <a:lnTo>
                      <a:pt x="1100" y="7364"/>
                    </a:lnTo>
                    <a:cubicBezTo>
                      <a:pt x="492" y="7364"/>
                      <a:pt x="0" y="6872"/>
                      <a:pt x="0" y="6264"/>
                    </a:cubicBezTo>
                    <a:lnTo>
                      <a:pt x="0" y="57"/>
                    </a:lnTo>
                    <a:cubicBezTo>
                      <a:pt x="0" y="26"/>
                      <a:pt x="26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549249" y="2571759"/>
                <a:ext cx="1452900" cy="2396209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7364" extrusionOk="0">
                    <a:moveTo>
                      <a:pt x="39" y="0"/>
                    </a:moveTo>
                    <a:lnTo>
                      <a:pt x="4396" y="0"/>
                    </a:lnTo>
                    <a:cubicBezTo>
                      <a:pt x="4434" y="0"/>
                      <a:pt x="4465" y="31"/>
                      <a:pt x="4465" y="70"/>
                    </a:cubicBezTo>
                    <a:lnTo>
                      <a:pt x="4465" y="6842"/>
                    </a:lnTo>
                    <a:cubicBezTo>
                      <a:pt x="4465" y="7130"/>
                      <a:pt x="4232" y="7364"/>
                      <a:pt x="3944" y="7364"/>
                    </a:cubicBezTo>
                    <a:lnTo>
                      <a:pt x="1082" y="7364"/>
                    </a:lnTo>
                    <a:cubicBezTo>
                      <a:pt x="484" y="7364"/>
                      <a:pt x="0" y="6880"/>
                      <a:pt x="0" y="6283"/>
                    </a:cubicBezTo>
                    <a:lnTo>
                      <a:pt x="0" y="39"/>
                    </a:lnTo>
                    <a:cubicBezTo>
                      <a:pt x="0" y="17"/>
                      <a:pt x="18" y="0"/>
                      <a:pt x="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810544" y="3912391"/>
                <a:ext cx="980423" cy="23103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71" extrusionOk="0">
                    <a:moveTo>
                      <a:pt x="2978" y="71"/>
                    </a:moveTo>
                    <a:lnTo>
                      <a:pt x="36" y="71"/>
                    </a:ln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2978" y="0"/>
                    </a:lnTo>
                    <a:cubicBezTo>
                      <a:pt x="2997" y="0"/>
                      <a:pt x="3013" y="16"/>
                      <a:pt x="3013" y="36"/>
                    </a:cubicBezTo>
                    <a:cubicBezTo>
                      <a:pt x="3013" y="55"/>
                      <a:pt x="2997" y="71"/>
                      <a:pt x="2978" y="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817377" y="3497836"/>
                <a:ext cx="653073" cy="23103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1" extrusionOk="0">
                    <a:moveTo>
                      <a:pt x="1972" y="71"/>
                    </a:moveTo>
                    <a:lnTo>
                      <a:pt x="35" y="71"/>
                    </a:ln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5" y="0"/>
                    </a:cubicBezTo>
                    <a:lnTo>
                      <a:pt x="1972" y="0"/>
                    </a:lnTo>
                    <a:cubicBezTo>
                      <a:pt x="1991" y="0"/>
                      <a:pt x="2007" y="16"/>
                      <a:pt x="2007" y="36"/>
                    </a:cubicBezTo>
                    <a:cubicBezTo>
                      <a:pt x="2007" y="55"/>
                      <a:pt x="1991" y="71"/>
                      <a:pt x="1972" y="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547570" y="3497836"/>
                <a:ext cx="215088" cy="23103"/>
              </a:xfrm>
              <a:custGeom>
                <a:avLst/>
                <a:gdLst/>
                <a:ahLst/>
                <a:cxnLst/>
                <a:rect l="l" t="t" r="r" b="b"/>
                <a:pathLst>
                  <a:path w="661" h="71" extrusionOk="0">
                    <a:moveTo>
                      <a:pt x="626" y="71"/>
                    </a:moveTo>
                    <a:lnTo>
                      <a:pt x="36" y="71"/>
                    </a:ln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626" y="0"/>
                    </a:lnTo>
                    <a:cubicBezTo>
                      <a:pt x="645" y="0"/>
                      <a:pt x="661" y="16"/>
                      <a:pt x="661" y="36"/>
                    </a:cubicBezTo>
                    <a:cubicBezTo>
                      <a:pt x="661" y="55"/>
                      <a:pt x="645" y="71"/>
                      <a:pt x="626" y="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085505" y="3691772"/>
                <a:ext cx="705462" cy="22778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70" extrusionOk="0">
                    <a:moveTo>
                      <a:pt x="2133" y="70"/>
                    </a:moveTo>
                    <a:lnTo>
                      <a:pt x="36" y="70"/>
                    </a:lnTo>
                    <a:cubicBezTo>
                      <a:pt x="16" y="70"/>
                      <a:pt x="0" y="54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2133" y="0"/>
                    </a:lnTo>
                    <a:cubicBezTo>
                      <a:pt x="2152" y="0"/>
                      <a:pt x="2168" y="16"/>
                      <a:pt x="2168" y="35"/>
                    </a:cubicBezTo>
                    <a:cubicBezTo>
                      <a:pt x="2168" y="54"/>
                      <a:pt x="2152" y="70"/>
                      <a:pt x="2133" y="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810544" y="3691772"/>
                <a:ext cx="230707" cy="22778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0" extrusionOk="0">
                    <a:moveTo>
                      <a:pt x="673" y="70"/>
                    </a:moveTo>
                    <a:lnTo>
                      <a:pt x="36" y="70"/>
                    </a:lnTo>
                    <a:cubicBezTo>
                      <a:pt x="16" y="70"/>
                      <a:pt x="0" y="54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673" y="0"/>
                    </a:lnTo>
                    <a:cubicBezTo>
                      <a:pt x="693" y="0"/>
                      <a:pt x="709" y="16"/>
                      <a:pt x="709" y="35"/>
                    </a:cubicBezTo>
                    <a:cubicBezTo>
                      <a:pt x="709" y="54"/>
                      <a:pt x="693" y="70"/>
                      <a:pt x="673" y="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827790" y="3333837"/>
                <a:ext cx="943978" cy="23103"/>
              </a:xfrm>
              <a:custGeom>
                <a:avLst/>
                <a:gdLst/>
                <a:ahLst/>
                <a:cxnLst/>
                <a:rect l="l" t="t" r="r" b="b"/>
                <a:pathLst>
                  <a:path w="2901" h="71" extrusionOk="0">
                    <a:moveTo>
                      <a:pt x="2865" y="71"/>
                    </a:moveTo>
                    <a:lnTo>
                      <a:pt x="36" y="71"/>
                    </a:ln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2865" y="0"/>
                    </a:lnTo>
                    <a:cubicBezTo>
                      <a:pt x="2885" y="0"/>
                      <a:pt x="2901" y="16"/>
                      <a:pt x="2901" y="36"/>
                    </a:cubicBezTo>
                    <a:cubicBezTo>
                      <a:pt x="2901" y="55"/>
                      <a:pt x="2885" y="71"/>
                      <a:pt x="2865" y="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827790" y="2946290"/>
                <a:ext cx="943978" cy="22778"/>
              </a:xfrm>
              <a:custGeom>
                <a:avLst/>
                <a:gdLst/>
                <a:ahLst/>
                <a:cxnLst/>
                <a:rect l="l" t="t" r="r" b="b"/>
                <a:pathLst>
                  <a:path w="2901" h="70" extrusionOk="0">
                    <a:moveTo>
                      <a:pt x="2865" y="70"/>
                    </a:moveTo>
                    <a:lnTo>
                      <a:pt x="36" y="70"/>
                    </a:lnTo>
                    <a:cubicBezTo>
                      <a:pt x="16" y="70"/>
                      <a:pt x="0" y="5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2865" y="0"/>
                    </a:lnTo>
                    <a:cubicBezTo>
                      <a:pt x="2885" y="0"/>
                      <a:pt x="2901" y="16"/>
                      <a:pt x="2901" y="35"/>
                    </a:cubicBezTo>
                    <a:cubicBezTo>
                      <a:pt x="2901" y="55"/>
                      <a:pt x="2885" y="70"/>
                      <a:pt x="2865" y="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817377" y="3139901"/>
                <a:ext cx="371279" cy="2310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71" extrusionOk="0">
                    <a:moveTo>
                      <a:pt x="1106" y="71"/>
                    </a:moveTo>
                    <a:lnTo>
                      <a:pt x="35" y="71"/>
                    </a:lnTo>
                    <a:cubicBezTo>
                      <a:pt x="16" y="71"/>
                      <a:pt x="0" y="55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lnTo>
                      <a:pt x="1106" y="0"/>
                    </a:lnTo>
                    <a:cubicBezTo>
                      <a:pt x="1126" y="0"/>
                      <a:pt x="1141" y="16"/>
                      <a:pt x="1141" y="35"/>
                    </a:cubicBezTo>
                    <a:cubicBezTo>
                      <a:pt x="1141" y="55"/>
                      <a:pt x="1126" y="71"/>
                      <a:pt x="1106" y="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326625" y="3139901"/>
                <a:ext cx="437985" cy="23103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71" extrusionOk="0">
                    <a:moveTo>
                      <a:pt x="1311" y="71"/>
                    </a:moveTo>
                    <a:lnTo>
                      <a:pt x="35" y="71"/>
                    </a:lnTo>
                    <a:cubicBezTo>
                      <a:pt x="16" y="71"/>
                      <a:pt x="0" y="55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lnTo>
                      <a:pt x="1311" y="0"/>
                    </a:lnTo>
                    <a:cubicBezTo>
                      <a:pt x="1330" y="0"/>
                      <a:pt x="1346" y="16"/>
                      <a:pt x="1346" y="35"/>
                    </a:cubicBezTo>
                    <a:cubicBezTo>
                      <a:pt x="1346" y="55"/>
                      <a:pt x="1330" y="71"/>
                      <a:pt x="1311" y="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7845235" y="4458255"/>
              <a:ext cx="1020851" cy="771383"/>
              <a:chOff x="4103500" y="3502920"/>
              <a:chExt cx="2239200" cy="16920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4222660" y="3502920"/>
                <a:ext cx="2120040" cy="1692000"/>
              </a:xfrm>
              <a:custGeom>
                <a:avLst/>
                <a:gdLst/>
                <a:ahLst/>
                <a:cxnLst/>
                <a:rect l="l" t="t" r="r" b="b"/>
                <a:pathLst>
                  <a:path w="5889" h="4700" extrusionOk="0">
                    <a:moveTo>
                      <a:pt x="5533" y="1012"/>
                    </a:moveTo>
                    <a:lnTo>
                      <a:pt x="2531" y="1012"/>
                    </a:lnTo>
                    <a:cubicBezTo>
                      <a:pt x="2321" y="1012"/>
                      <a:pt x="2151" y="842"/>
                      <a:pt x="2151" y="631"/>
                    </a:cubicBezTo>
                    <a:lnTo>
                      <a:pt x="2151" y="382"/>
                    </a:lnTo>
                    <a:cubicBezTo>
                      <a:pt x="2151" y="171"/>
                      <a:pt x="1980" y="0"/>
                      <a:pt x="1769" y="0"/>
                    </a:cubicBezTo>
                    <a:lnTo>
                      <a:pt x="382" y="0"/>
                    </a:lnTo>
                    <a:cubicBezTo>
                      <a:pt x="171" y="0"/>
                      <a:pt x="0" y="171"/>
                      <a:pt x="0" y="382"/>
                    </a:cubicBezTo>
                    <a:lnTo>
                      <a:pt x="0" y="1368"/>
                    </a:lnTo>
                    <a:lnTo>
                      <a:pt x="0" y="2501"/>
                    </a:lnTo>
                    <a:lnTo>
                      <a:pt x="0" y="4345"/>
                    </a:lnTo>
                    <a:cubicBezTo>
                      <a:pt x="0" y="4541"/>
                      <a:pt x="159" y="4700"/>
                      <a:pt x="356" y="4700"/>
                    </a:cubicBezTo>
                    <a:lnTo>
                      <a:pt x="5533" y="4700"/>
                    </a:lnTo>
                    <a:cubicBezTo>
                      <a:pt x="5729" y="4700"/>
                      <a:pt x="5889" y="4541"/>
                      <a:pt x="5889" y="4345"/>
                    </a:cubicBezTo>
                    <a:lnTo>
                      <a:pt x="5889" y="1368"/>
                    </a:lnTo>
                    <a:cubicBezTo>
                      <a:pt x="5889" y="1171"/>
                      <a:pt x="5729" y="1012"/>
                      <a:pt x="5533" y="10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103500" y="3502920"/>
                <a:ext cx="2120040" cy="1692000"/>
              </a:xfrm>
              <a:custGeom>
                <a:avLst/>
                <a:gdLst/>
                <a:ahLst/>
                <a:cxnLst/>
                <a:rect l="l" t="t" r="r" b="b"/>
                <a:pathLst>
                  <a:path w="5889" h="4700" extrusionOk="0">
                    <a:moveTo>
                      <a:pt x="5533" y="1012"/>
                    </a:moveTo>
                    <a:lnTo>
                      <a:pt x="2531" y="1012"/>
                    </a:lnTo>
                    <a:cubicBezTo>
                      <a:pt x="2321" y="1012"/>
                      <a:pt x="2151" y="842"/>
                      <a:pt x="2151" y="631"/>
                    </a:cubicBezTo>
                    <a:lnTo>
                      <a:pt x="2151" y="382"/>
                    </a:lnTo>
                    <a:cubicBezTo>
                      <a:pt x="2151" y="171"/>
                      <a:pt x="1980" y="0"/>
                      <a:pt x="1769" y="0"/>
                    </a:cubicBezTo>
                    <a:lnTo>
                      <a:pt x="382" y="0"/>
                    </a:lnTo>
                    <a:cubicBezTo>
                      <a:pt x="171" y="0"/>
                      <a:pt x="0" y="171"/>
                      <a:pt x="0" y="382"/>
                    </a:cubicBezTo>
                    <a:lnTo>
                      <a:pt x="0" y="1368"/>
                    </a:lnTo>
                    <a:lnTo>
                      <a:pt x="0" y="2501"/>
                    </a:lnTo>
                    <a:lnTo>
                      <a:pt x="0" y="4345"/>
                    </a:lnTo>
                    <a:cubicBezTo>
                      <a:pt x="0" y="4541"/>
                      <a:pt x="160" y="4700"/>
                      <a:pt x="356" y="4700"/>
                    </a:cubicBezTo>
                    <a:lnTo>
                      <a:pt x="5533" y="4700"/>
                    </a:lnTo>
                    <a:cubicBezTo>
                      <a:pt x="5730" y="4700"/>
                      <a:pt x="5889" y="4541"/>
                      <a:pt x="5889" y="4345"/>
                    </a:cubicBezTo>
                    <a:lnTo>
                      <a:pt x="5889" y="1368"/>
                    </a:lnTo>
                    <a:cubicBezTo>
                      <a:pt x="5889" y="1171"/>
                      <a:pt x="5730" y="1012"/>
                      <a:pt x="5533" y="10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103500" y="3502920"/>
                <a:ext cx="1828080" cy="1692000"/>
              </a:xfrm>
              <a:custGeom>
                <a:avLst/>
                <a:gdLst/>
                <a:ahLst/>
                <a:cxnLst/>
                <a:rect l="l" t="t" r="r" b="b"/>
                <a:pathLst>
                  <a:path w="5078" h="4700" extrusionOk="0">
                    <a:moveTo>
                      <a:pt x="4772" y="1012"/>
                    </a:moveTo>
                    <a:lnTo>
                      <a:pt x="2183" y="1012"/>
                    </a:lnTo>
                    <a:cubicBezTo>
                      <a:pt x="2002" y="1012"/>
                      <a:pt x="1855" y="842"/>
                      <a:pt x="1855" y="631"/>
                    </a:cubicBezTo>
                    <a:lnTo>
                      <a:pt x="1855" y="382"/>
                    </a:lnTo>
                    <a:cubicBezTo>
                      <a:pt x="1855" y="171"/>
                      <a:pt x="1707" y="0"/>
                      <a:pt x="1526" y="0"/>
                    </a:cubicBezTo>
                    <a:lnTo>
                      <a:pt x="330" y="0"/>
                    </a:lnTo>
                    <a:cubicBezTo>
                      <a:pt x="148" y="0"/>
                      <a:pt x="0" y="171"/>
                      <a:pt x="0" y="382"/>
                    </a:cubicBezTo>
                    <a:lnTo>
                      <a:pt x="0" y="1368"/>
                    </a:lnTo>
                    <a:lnTo>
                      <a:pt x="0" y="2501"/>
                    </a:lnTo>
                    <a:lnTo>
                      <a:pt x="0" y="4345"/>
                    </a:lnTo>
                    <a:cubicBezTo>
                      <a:pt x="0" y="4541"/>
                      <a:pt x="138" y="4700"/>
                      <a:pt x="307" y="4700"/>
                    </a:cubicBezTo>
                    <a:lnTo>
                      <a:pt x="4772" y="4700"/>
                    </a:lnTo>
                    <a:cubicBezTo>
                      <a:pt x="4941" y="4700"/>
                      <a:pt x="5078" y="4541"/>
                      <a:pt x="5078" y="4345"/>
                    </a:cubicBezTo>
                    <a:lnTo>
                      <a:pt x="5078" y="1368"/>
                    </a:lnTo>
                    <a:cubicBezTo>
                      <a:pt x="5078" y="1171"/>
                      <a:pt x="4941" y="1012"/>
                      <a:pt x="4772" y="10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" name="Google Shape;40;p2"/>
          <p:cNvSpPr/>
          <p:nvPr/>
        </p:nvSpPr>
        <p:spPr>
          <a:xfrm rot="10346661">
            <a:off x="3971165" y="-564315"/>
            <a:ext cx="1201659" cy="913976"/>
          </a:xfrm>
          <a:custGeom>
            <a:avLst/>
            <a:gdLst/>
            <a:ahLst/>
            <a:cxnLst/>
            <a:rect l="l" t="t" r="r" b="b"/>
            <a:pathLst>
              <a:path w="15617" h="11581" extrusionOk="0">
                <a:moveTo>
                  <a:pt x="297" y="2524"/>
                </a:moveTo>
                <a:cubicBezTo>
                  <a:pt x="6" y="3155"/>
                  <a:pt x="-72" y="3883"/>
                  <a:pt x="66" y="4564"/>
                </a:cubicBezTo>
                <a:cubicBezTo>
                  <a:pt x="230" y="5364"/>
                  <a:pt x="729" y="5978"/>
                  <a:pt x="556" y="6833"/>
                </a:cubicBezTo>
                <a:cubicBezTo>
                  <a:pt x="450" y="7353"/>
                  <a:pt x="424" y="7834"/>
                  <a:pt x="371" y="8348"/>
                </a:cubicBezTo>
                <a:cubicBezTo>
                  <a:pt x="261" y="9405"/>
                  <a:pt x="947" y="10335"/>
                  <a:pt x="1798" y="10838"/>
                </a:cubicBezTo>
                <a:cubicBezTo>
                  <a:pt x="2489" y="11246"/>
                  <a:pt x="3299" y="11399"/>
                  <a:pt x="4093" y="11388"/>
                </a:cubicBezTo>
                <a:cubicBezTo>
                  <a:pt x="4808" y="11379"/>
                  <a:pt x="5522" y="11246"/>
                  <a:pt x="6215" y="11069"/>
                </a:cubicBezTo>
                <a:cubicBezTo>
                  <a:pt x="6882" y="10898"/>
                  <a:pt x="7535" y="10672"/>
                  <a:pt x="8235" y="10744"/>
                </a:cubicBezTo>
                <a:cubicBezTo>
                  <a:pt x="8817" y="10803"/>
                  <a:pt x="9341" y="11054"/>
                  <a:pt x="9884" y="11242"/>
                </a:cubicBezTo>
                <a:cubicBezTo>
                  <a:pt x="11178" y="11690"/>
                  <a:pt x="12745" y="11753"/>
                  <a:pt x="13929" y="11071"/>
                </a:cubicBezTo>
                <a:cubicBezTo>
                  <a:pt x="14688" y="10633"/>
                  <a:pt x="15220" y="9923"/>
                  <a:pt x="15456" y="9159"/>
                </a:cubicBezTo>
                <a:cubicBezTo>
                  <a:pt x="15644" y="8548"/>
                  <a:pt x="15668" y="7977"/>
                  <a:pt x="15527" y="7353"/>
                </a:cubicBezTo>
                <a:cubicBezTo>
                  <a:pt x="15382" y="6713"/>
                  <a:pt x="15137" y="6067"/>
                  <a:pt x="15213" y="5400"/>
                </a:cubicBezTo>
                <a:cubicBezTo>
                  <a:pt x="15266" y="4935"/>
                  <a:pt x="15479" y="4486"/>
                  <a:pt x="15440" y="4020"/>
                </a:cubicBezTo>
                <a:cubicBezTo>
                  <a:pt x="15414" y="3710"/>
                  <a:pt x="15277" y="3420"/>
                  <a:pt x="15111" y="3157"/>
                </a:cubicBezTo>
                <a:cubicBezTo>
                  <a:pt x="14502" y="2200"/>
                  <a:pt x="13482" y="1558"/>
                  <a:pt x="12403" y="1205"/>
                </a:cubicBezTo>
                <a:cubicBezTo>
                  <a:pt x="11388" y="872"/>
                  <a:pt x="10341" y="632"/>
                  <a:pt x="9285" y="712"/>
                </a:cubicBezTo>
                <a:cubicBezTo>
                  <a:pt x="7100" y="877"/>
                  <a:pt x="6654" y="530"/>
                  <a:pt x="4421" y="52"/>
                </a:cubicBezTo>
                <a:cubicBezTo>
                  <a:pt x="2980" y="-256"/>
                  <a:pt x="1367" y="843"/>
                  <a:pt x="524" y="2116"/>
                </a:cubicBezTo>
                <a:cubicBezTo>
                  <a:pt x="438" y="2246"/>
                  <a:pt x="362" y="2383"/>
                  <a:pt x="297" y="252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"/>
          <p:cNvSpPr/>
          <p:nvPr/>
        </p:nvSpPr>
        <p:spPr>
          <a:xfrm rot="788658">
            <a:off x="8690484" y="1660371"/>
            <a:ext cx="317934" cy="294053"/>
          </a:xfrm>
          <a:custGeom>
            <a:avLst/>
            <a:gdLst/>
            <a:ahLst/>
            <a:cxnLst/>
            <a:rect l="l" t="t" r="r" b="b"/>
            <a:pathLst>
              <a:path w="1904" h="1761" extrusionOk="0">
                <a:moveTo>
                  <a:pt x="1811" y="1257"/>
                </a:moveTo>
                <a:cubicBezTo>
                  <a:pt x="2022" y="847"/>
                  <a:pt x="1860" y="344"/>
                  <a:pt x="1450" y="134"/>
                </a:cubicBezTo>
                <a:cubicBezTo>
                  <a:pt x="1040" y="-77"/>
                  <a:pt x="252" y="-61"/>
                  <a:pt x="42" y="349"/>
                </a:cubicBezTo>
                <a:cubicBezTo>
                  <a:pt x="-169" y="758"/>
                  <a:pt x="462" y="1110"/>
                  <a:pt x="719" y="1493"/>
                </a:cubicBezTo>
                <a:cubicBezTo>
                  <a:pt x="1078" y="2026"/>
                  <a:pt x="1601" y="1667"/>
                  <a:pt x="1811" y="125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8327775" y="-639343"/>
            <a:ext cx="1282164" cy="1281838"/>
          </a:xfrm>
          <a:custGeom>
            <a:avLst/>
            <a:gdLst/>
            <a:ahLst/>
            <a:cxnLst/>
            <a:rect l="l" t="t" r="r" b="b"/>
            <a:pathLst>
              <a:path w="3931" h="3930" extrusionOk="0">
                <a:moveTo>
                  <a:pt x="1885" y="3014"/>
                </a:moveTo>
                <a:cubicBezTo>
                  <a:pt x="1306" y="2970"/>
                  <a:pt x="872" y="2464"/>
                  <a:pt x="916" y="1885"/>
                </a:cubicBezTo>
                <a:cubicBezTo>
                  <a:pt x="961" y="1306"/>
                  <a:pt x="1466" y="872"/>
                  <a:pt x="2045" y="916"/>
                </a:cubicBezTo>
                <a:cubicBezTo>
                  <a:pt x="2625" y="960"/>
                  <a:pt x="3059" y="1466"/>
                  <a:pt x="3014" y="2045"/>
                </a:cubicBezTo>
                <a:cubicBezTo>
                  <a:pt x="2970" y="2624"/>
                  <a:pt x="2465" y="3058"/>
                  <a:pt x="1885" y="3014"/>
                </a:cubicBezTo>
                <a:moveTo>
                  <a:pt x="3692" y="1838"/>
                </a:moveTo>
                <a:lnTo>
                  <a:pt x="3411" y="1816"/>
                </a:lnTo>
                <a:cubicBezTo>
                  <a:pt x="3390" y="1605"/>
                  <a:pt x="3323" y="1406"/>
                  <a:pt x="3219" y="1229"/>
                </a:cubicBezTo>
                <a:lnTo>
                  <a:pt x="3433" y="1046"/>
                </a:lnTo>
                <a:cubicBezTo>
                  <a:pt x="3541" y="953"/>
                  <a:pt x="3553" y="790"/>
                  <a:pt x="3461" y="682"/>
                </a:cubicBezTo>
                <a:cubicBezTo>
                  <a:pt x="3368" y="574"/>
                  <a:pt x="3205" y="561"/>
                  <a:pt x="3096" y="654"/>
                </a:cubicBezTo>
                <a:lnTo>
                  <a:pt x="2883" y="838"/>
                </a:lnTo>
                <a:cubicBezTo>
                  <a:pt x="2724" y="708"/>
                  <a:pt x="2537" y="612"/>
                  <a:pt x="2332" y="558"/>
                </a:cubicBezTo>
                <a:lnTo>
                  <a:pt x="2353" y="278"/>
                </a:lnTo>
                <a:cubicBezTo>
                  <a:pt x="2364" y="135"/>
                  <a:pt x="2258" y="11"/>
                  <a:pt x="2115" y="1"/>
                </a:cubicBezTo>
                <a:cubicBezTo>
                  <a:pt x="1973" y="-10"/>
                  <a:pt x="1849" y="96"/>
                  <a:pt x="1838" y="238"/>
                </a:cubicBezTo>
                <a:lnTo>
                  <a:pt x="1817" y="519"/>
                </a:lnTo>
                <a:cubicBezTo>
                  <a:pt x="1605" y="541"/>
                  <a:pt x="1406" y="608"/>
                  <a:pt x="1230" y="711"/>
                </a:cubicBezTo>
                <a:lnTo>
                  <a:pt x="1046" y="498"/>
                </a:lnTo>
                <a:cubicBezTo>
                  <a:pt x="954" y="389"/>
                  <a:pt x="791" y="377"/>
                  <a:pt x="682" y="470"/>
                </a:cubicBezTo>
                <a:cubicBezTo>
                  <a:pt x="574" y="563"/>
                  <a:pt x="562" y="726"/>
                  <a:pt x="655" y="834"/>
                </a:cubicBezTo>
                <a:lnTo>
                  <a:pt x="838" y="1048"/>
                </a:lnTo>
                <a:cubicBezTo>
                  <a:pt x="709" y="1206"/>
                  <a:pt x="612" y="1393"/>
                  <a:pt x="559" y="1599"/>
                </a:cubicBezTo>
                <a:lnTo>
                  <a:pt x="278" y="1577"/>
                </a:lnTo>
                <a:cubicBezTo>
                  <a:pt x="136" y="1566"/>
                  <a:pt x="12" y="1673"/>
                  <a:pt x="1" y="1815"/>
                </a:cubicBezTo>
                <a:cubicBezTo>
                  <a:pt x="-10" y="1957"/>
                  <a:pt x="97" y="2081"/>
                  <a:pt x="239" y="2092"/>
                </a:cubicBezTo>
                <a:lnTo>
                  <a:pt x="519" y="2114"/>
                </a:lnTo>
                <a:cubicBezTo>
                  <a:pt x="541" y="2325"/>
                  <a:pt x="608" y="2524"/>
                  <a:pt x="712" y="2701"/>
                </a:cubicBezTo>
                <a:lnTo>
                  <a:pt x="498" y="2884"/>
                </a:lnTo>
                <a:cubicBezTo>
                  <a:pt x="390" y="2977"/>
                  <a:pt x="377" y="3140"/>
                  <a:pt x="470" y="3248"/>
                </a:cubicBezTo>
                <a:cubicBezTo>
                  <a:pt x="563" y="3356"/>
                  <a:pt x="726" y="3369"/>
                  <a:pt x="834" y="3276"/>
                </a:cubicBezTo>
                <a:lnTo>
                  <a:pt x="1048" y="3092"/>
                </a:lnTo>
                <a:cubicBezTo>
                  <a:pt x="1207" y="3222"/>
                  <a:pt x="1393" y="3318"/>
                  <a:pt x="1599" y="3372"/>
                </a:cubicBezTo>
                <a:lnTo>
                  <a:pt x="1578" y="3652"/>
                </a:lnTo>
                <a:cubicBezTo>
                  <a:pt x="1567" y="3796"/>
                  <a:pt x="1673" y="3920"/>
                  <a:pt x="1815" y="3930"/>
                </a:cubicBezTo>
                <a:cubicBezTo>
                  <a:pt x="1958" y="3941"/>
                  <a:pt x="2082" y="3835"/>
                  <a:pt x="2093" y="3693"/>
                </a:cubicBezTo>
                <a:lnTo>
                  <a:pt x="2114" y="3411"/>
                </a:lnTo>
                <a:cubicBezTo>
                  <a:pt x="2325" y="3389"/>
                  <a:pt x="2525" y="3322"/>
                  <a:pt x="2701" y="3219"/>
                </a:cubicBezTo>
                <a:lnTo>
                  <a:pt x="2884" y="3432"/>
                </a:lnTo>
                <a:cubicBezTo>
                  <a:pt x="2977" y="3541"/>
                  <a:pt x="3140" y="3553"/>
                  <a:pt x="3248" y="3460"/>
                </a:cubicBezTo>
                <a:cubicBezTo>
                  <a:pt x="3357" y="3367"/>
                  <a:pt x="3369" y="3204"/>
                  <a:pt x="3276" y="3096"/>
                </a:cubicBezTo>
                <a:lnTo>
                  <a:pt x="3093" y="2882"/>
                </a:lnTo>
                <a:cubicBezTo>
                  <a:pt x="3222" y="2724"/>
                  <a:pt x="3319" y="2537"/>
                  <a:pt x="3372" y="2331"/>
                </a:cubicBezTo>
                <a:lnTo>
                  <a:pt x="3653" y="2353"/>
                </a:lnTo>
                <a:cubicBezTo>
                  <a:pt x="3795" y="2364"/>
                  <a:pt x="3919" y="2257"/>
                  <a:pt x="3930" y="2115"/>
                </a:cubicBezTo>
                <a:cubicBezTo>
                  <a:pt x="3941" y="1973"/>
                  <a:pt x="3834" y="1849"/>
                  <a:pt x="3692" y="18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/>
          <p:nvPr/>
        </p:nvSpPr>
        <p:spPr>
          <a:xfrm rot="-627331">
            <a:off x="4263357" y="4794298"/>
            <a:ext cx="708340" cy="655106"/>
          </a:xfrm>
          <a:custGeom>
            <a:avLst/>
            <a:gdLst/>
            <a:ahLst/>
            <a:cxnLst/>
            <a:rect l="l" t="t" r="r" b="b"/>
            <a:pathLst>
              <a:path w="1904" h="1761" extrusionOk="0">
                <a:moveTo>
                  <a:pt x="1811" y="1257"/>
                </a:moveTo>
                <a:cubicBezTo>
                  <a:pt x="2022" y="847"/>
                  <a:pt x="1860" y="344"/>
                  <a:pt x="1450" y="134"/>
                </a:cubicBezTo>
                <a:cubicBezTo>
                  <a:pt x="1040" y="-77"/>
                  <a:pt x="252" y="-61"/>
                  <a:pt x="42" y="349"/>
                </a:cubicBezTo>
                <a:cubicBezTo>
                  <a:pt x="-169" y="758"/>
                  <a:pt x="462" y="1110"/>
                  <a:pt x="719" y="1493"/>
                </a:cubicBezTo>
                <a:cubicBezTo>
                  <a:pt x="1078" y="2026"/>
                  <a:pt x="1601" y="1667"/>
                  <a:pt x="1811" y="125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7">
    <p:bg>
      <p:bgPr>
        <a:solidFill>
          <a:schemeClr val="dk2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1"/>
          <p:cNvSpPr txBox="1">
            <a:spLocks noGrp="1"/>
          </p:cNvSpPr>
          <p:nvPr>
            <p:ph type="title"/>
          </p:nvPr>
        </p:nvSpPr>
        <p:spPr>
          <a:xfrm>
            <a:off x="713100" y="54002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1"/>
          <p:cNvSpPr txBox="1">
            <a:spLocks noGrp="1"/>
          </p:cNvSpPr>
          <p:nvPr>
            <p:ph type="subTitle" idx="1"/>
          </p:nvPr>
        </p:nvSpPr>
        <p:spPr>
          <a:xfrm>
            <a:off x="889886" y="1502597"/>
            <a:ext cx="2287800" cy="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9pPr>
          </a:lstStyle>
          <a:p>
            <a:endParaRPr/>
          </a:p>
        </p:txBody>
      </p:sp>
      <p:sp>
        <p:nvSpPr>
          <p:cNvPr id="429" name="Google Shape;429;p21"/>
          <p:cNvSpPr txBox="1">
            <a:spLocks noGrp="1"/>
          </p:cNvSpPr>
          <p:nvPr>
            <p:ph type="subTitle" idx="2"/>
          </p:nvPr>
        </p:nvSpPr>
        <p:spPr>
          <a:xfrm>
            <a:off x="889875" y="1945447"/>
            <a:ext cx="22878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1"/>
          <p:cNvSpPr txBox="1">
            <a:spLocks noGrp="1"/>
          </p:cNvSpPr>
          <p:nvPr>
            <p:ph type="subTitle" idx="3"/>
          </p:nvPr>
        </p:nvSpPr>
        <p:spPr>
          <a:xfrm>
            <a:off x="3428111" y="1502597"/>
            <a:ext cx="2287800" cy="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9pPr>
          </a:lstStyle>
          <a:p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subTitle" idx="4"/>
          </p:nvPr>
        </p:nvSpPr>
        <p:spPr>
          <a:xfrm>
            <a:off x="3428100" y="1945447"/>
            <a:ext cx="22878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5"/>
          </p:nvPr>
        </p:nvSpPr>
        <p:spPr>
          <a:xfrm>
            <a:off x="5966336" y="1502597"/>
            <a:ext cx="2287800" cy="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9pPr>
          </a:lstStyle>
          <a:p>
            <a:endParaRPr/>
          </a:p>
        </p:txBody>
      </p:sp>
      <p:sp>
        <p:nvSpPr>
          <p:cNvPr id="433" name="Google Shape;433;p21"/>
          <p:cNvSpPr txBox="1">
            <a:spLocks noGrp="1"/>
          </p:cNvSpPr>
          <p:nvPr>
            <p:ph type="subTitle" idx="6"/>
          </p:nvPr>
        </p:nvSpPr>
        <p:spPr>
          <a:xfrm>
            <a:off x="5966325" y="1945447"/>
            <a:ext cx="22878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1"/>
          <p:cNvSpPr txBox="1">
            <a:spLocks noGrp="1"/>
          </p:cNvSpPr>
          <p:nvPr>
            <p:ph type="subTitle" idx="7"/>
          </p:nvPr>
        </p:nvSpPr>
        <p:spPr>
          <a:xfrm>
            <a:off x="889886" y="3086417"/>
            <a:ext cx="2287800" cy="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9pPr>
          </a:lstStyle>
          <a:p>
            <a:endParaRPr/>
          </a:p>
        </p:txBody>
      </p:sp>
      <p:sp>
        <p:nvSpPr>
          <p:cNvPr id="435" name="Google Shape;435;p21"/>
          <p:cNvSpPr txBox="1">
            <a:spLocks noGrp="1"/>
          </p:cNvSpPr>
          <p:nvPr>
            <p:ph type="subTitle" idx="8"/>
          </p:nvPr>
        </p:nvSpPr>
        <p:spPr>
          <a:xfrm>
            <a:off x="889875" y="3529267"/>
            <a:ext cx="22878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1"/>
          <p:cNvSpPr txBox="1">
            <a:spLocks noGrp="1"/>
          </p:cNvSpPr>
          <p:nvPr>
            <p:ph type="subTitle" idx="9"/>
          </p:nvPr>
        </p:nvSpPr>
        <p:spPr>
          <a:xfrm>
            <a:off x="3428111" y="3086417"/>
            <a:ext cx="2287800" cy="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9pPr>
          </a:lstStyle>
          <a:p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subTitle" idx="13"/>
          </p:nvPr>
        </p:nvSpPr>
        <p:spPr>
          <a:xfrm>
            <a:off x="3428100" y="3529267"/>
            <a:ext cx="22878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1"/>
          <p:cNvSpPr txBox="1">
            <a:spLocks noGrp="1"/>
          </p:cNvSpPr>
          <p:nvPr>
            <p:ph type="subTitle" idx="14"/>
          </p:nvPr>
        </p:nvSpPr>
        <p:spPr>
          <a:xfrm>
            <a:off x="5966336" y="3086417"/>
            <a:ext cx="2287800" cy="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9pPr>
          </a:lstStyle>
          <a:p>
            <a:endParaRPr/>
          </a:p>
        </p:txBody>
      </p:sp>
      <p:sp>
        <p:nvSpPr>
          <p:cNvPr id="439" name="Google Shape;439;p21"/>
          <p:cNvSpPr txBox="1">
            <a:spLocks noGrp="1"/>
          </p:cNvSpPr>
          <p:nvPr>
            <p:ph type="subTitle" idx="15"/>
          </p:nvPr>
        </p:nvSpPr>
        <p:spPr>
          <a:xfrm>
            <a:off x="5966325" y="3529267"/>
            <a:ext cx="2287800" cy="8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21"/>
          <p:cNvSpPr/>
          <p:nvPr/>
        </p:nvSpPr>
        <p:spPr>
          <a:xfrm rot="7694022">
            <a:off x="7984484" y="4312065"/>
            <a:ext cx="2086593" cy="1547341"/>
          </a:xfrm>
          <a:custGeom>
            <a:avLst/>
            <a:gdLst/>
            <a:ahLst/>
            <a:cxnLst/>
            <a:rect l="l" t="t" r="r" b="b"/>
            <a:pathLst>
              <a:path w="15617" h="11581" extrusionOk="0">
                <a:moveTo>
                  <a:pt x="297" y="2524"/>
                </a:moveTo>
                <a:cubicBezTo>
                  <a:pt x="6" y="3155"/>
                  <a:pt x="-72" y="3883"/>
                  <a:pt x="66" y="4564"/>
                </a:cubicBezTo>
                <a:cubicBezTo>
                  <a:pt x="230" y="5364"/>
                  <a:pt x="729" y="5978"/>
                  <a:pt x="556" y="6833"/>
                </a:cubicBezTo>
                <a:cubicBezTo>
                  <a:pt x="450" y="7353"/>
                  <a:pt x="424" y="7834"/>
                  <a:pt x="371" y="8348"/>
                </a:cubicBezTo>
                <a:cubicBezTo>
                  <a:pt x="261" y="9405"/>
                  <a:pt x="947" y="10335"/>
                  <a:pt x="1798" y="10838"/>
                </a:cubicBezTo>
                <a:cubicBezTo>
                  <a:pt x="2489" y="11246"/>
                  <a:pt x="3299" y="11399"/>
                  <a:pt x="4093" y="11388"/>
                </a:cubicBezTo>
                <a:cubicBezTo>
                  <a:pt x="4808" y="11379"/>
                  <a:pt x="5522" y="11246"/>
                  <a:pt x="6215" y="11069"/>
                </a:cubicBezTo>
                <a:cubicBezTo>
                  <a:pt x="6882" y="10898"/>
                  <a:pt x="7535" y="10672"/>
                  <a:pt x="8235" y="10744"/>
                </a:cubicBezTo>
                <a:cubicBezTo>
                  <a:pt x="8817" y="10803"/>
                  <a:pt x="9341" y="11054"/>
                  <a:pt x="9884" y="11242"/>
                </a:cubicBezTo>
                <a:cubicBezTo>
                  <a:pt x="11178" y="11690"/>
                  <a:pt x="12745" y="11753"/>
                  <a:pt x="13929" y="11071"/>
                </a:cubicBezTo>
                <a:cubicBezTo>
                  <a:pt x="14688" y="10633"/>
                  <a:pt x="15220" y="9923"/>
                  <a:pt x="15456" y="9159"/>
                </a:cubicBezTo>
                <a:cubicBezTo>
                  <a:pt x="15644" y="8548"/>
                  <a:pt x="15668" y="7977"/>
                  <a:pt x="15527" y="7353"/>
                </a:cubicBezTo>
                <a:cubicBezTo>
                  <a:pt x="15382" y="6713"/>
                  <a:pt x="15137" y="6067"/>
                  <a:pt x="15213" y="5400"/>
                </a:cubicBezTo>
                <a:cubicBezTo>
                  <a:pt x="15266" y="4935"/>
                  <a:pt x="15479" y="4486"/>
                  <a:pt x="15440" y="4020"/>
                </a:cubicBezTo>
                <a:cubicBezTo>
                  <a:pt x="15414" y="3710"/>
                  <a:pt x="15277" y="3420"/>
                  <a:pt x="15111" y="3157"/>
                </a:cubicBezTo>
                <a:cubicBezTo>
                  <a:pt x="14502" y="2200"/>
                  <a:pt x="13482" y="1558"/>
                  <a:pt x="12403" y="1205"/>
                </a:cubicBezTo>
                <a:cubicBezTo>
                  <a:pt x="11388" y="872"/>
                  <a:pt x="10341" y="632"/>
                  <a:pt x="9285" y="712"/>
                </a:cubicBezTo>
                <a:cubicBezTo>
                  <a:pt x="7100" y="877"/>
                  <a:pt x="6654" y="530"/>
                  <a:pt x="4421" y="52"/>
                </a:cubicBezTo>
                <a:cubicBezTo>
                  <a:pt x="2980" y="-256"/>
                  <a:pt x="1367" y="843"/>
                  <a:pt x="524" y="2116"/>
                </a:cubicBezTo>
                <a:cubicBezTo>
                  <a:pt x="438" y="2246"/>
                  <a:pt x="362" y="2383"/>
                  <a:pt x="297" y="25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1" name="Google Shape;441;p21"/>
          <p:cNvGrpSpPr/>
          <p:nvPr/>
        </p:nvGrpSpPr>
        <p:grpSpPr>
          <a:xfrm>
            <a:off x="-350909" y="-524024"/>
            <a:ext cx="1311408" cy="1529721"/>
            <a:chOff x="-350909" y="-524024"/>
            <a:chExt cx="1311408" cy="1529721"/>
          </a:xfrm>
        </p:grpSpPr>
        <p:sp>
          <p:nvSpPr>
            <p:cNvPr id="442" name="Google Shape;442;p21"/>
            <p:cNvSpPr/>
            <p:nvPr/>
          </p:nvSpPr>
          <p:spPr>
            <a:xfrm rot="10346661">
              <a:off x="-296035" y="-448990"/>
              <a:ext cx="1201659" cy="913976"/>
            </a:xfrm>
            <a:custGeom>
              <a:avLst/>
              <a:gdLst/>
              <a:ahLst/>
              <a:cxnLst/>
              <a:rect l="l" t="t" r="r" b="b"/>
              <a:pathLst>
                <a:path w="15617" h="11581" extrusionOk="0">
                  <a:moveTo>
                    <a:pt x="297" y="2524"/>
                  </a:moveTo>
                  <a:cubicBezTo>
                    <a:pt x="6" y="3155"/>
                    <a:pt x="-72" y="3883"/>
                    <a:pt x="66" y="4564"/>
                  </a:cubicBezTo>
                  <a:cubicBezTo>
                    <a:pt x="230" y="5364"/>
                    <a:pt x="729" y="5978"/>
                    <a:pt x="556" y="6833"/>
                  </a:cubicBezTo>
                  <a:cubicBezTo>
                    <a:pt x="450" y="7353"/>
                    <a:pt x="424" y="7834"/>
                    <a:pt x="371" y="8348"/>
                  </a:cubicBezTo>
                  <a:cubicBezTo>
                    <a:pt x="261" y="9405"/>
                    <a:pt x="947" y="10335"/>
                    <a:pt x="1798" y="10838"/>
                  </a:cubicBezTo>
                  <a:cubicBezTo>
                    <a:pt x="2489" y="11246"/>
                    <a:pt x="3299" y="11399"/>
                    <a:pt x="4093" y="11388"/>
                  </a:cubicBezTo>
                  <a:cubicBezTo>
                    <a:pt x="4808" y="11379"/>
                    <a:pt x="5522" y="11246"/>
                    <a:pt x="6215" y="11069"/>
                  </a:cubicBezTo>
                  <a:cubicBezTo>
                    <a:pt x="6882" y="10898"/>
                    <a:pt x="7535" y="10672"/>
                    <a:pt x="8235" y="10744"/>
                  </a:cubicBezTo>
                  <a:cubicBezTo>
                    <a:pt x="8817" y="10803"/>
                    <a:pt x="9341" y="11054"/>
                    <a:pt x="9884" y="11242"/>
                  </a:cubicBezTo>
                  <a:cubicBezTo>
                    <a:pt x="11178" y="11690"/>
                    <a:pt x="12745" y="11753"/>
                    <a:pt x="13929" y="11071"/>
                  </a:cubicBezTo>
                  <a:cubicBezTo>
                    <a:pt x="14688" y="10633"/>
                    <a:pt x="15220" y="9923"/>
                    <a:pt x="15456" y="9159"/>
                  </a:cubicBezTo>
                  <a:cubicBezTo>
                    <a:pt x="15644" y="8548"/>
                    <a:pt x="15668" y="7977"/>
                    <a:pt x="15527" y="7353"/>
                  </a:cubicBezTo>
                  <a:cubicBezTo>
                    <a:pt x="15382" y="6713"/>
                    <a:pt x="15137" y="6067"/>
                    <a:pt x="15213" y="5400"/>
                  </a:cubicBezTo>
                  <a:cubicBezTo>
                    <a:pt x="15266" y="4935"/>
                    <a:pt x="15479" y="4486"/>
                    <a:pt x="15440" y="4020"/>
                  </a:cubicBezTo>
                  <a:cubicBezTo>
                    <a:pt x="15414" y="3710"/>
                    <a:pt x="15277" y="3420"/>
                    <a:pt x="15111" y="3157"/>
                  </a:cubicBezTo>
                  <a:cubicBezTo>
                    <a:pt x="14502" y="2200"/>
                    <a:pt x="13482" y="1558"/>
                    <a:pt x="12403" y="1205"/>
                  </a:cubicBezTo>
                  <a:cubicBezTo>
                    <a:pt x="11388" y="872"/>
                    <a:pt x="10341" y="632"/>
                    <a:pt x="9285" y="712"/>
                  </a:cubicBezTo>
                  <a:cubicBezTo>
                    <a:pt x="7100" y="877"/>
                    <a:pt x="6654" y="530"/>
                    <a:pt x="4421" y="52"/>
                  </a:cubicBezTo>
                  <a:cubicBezTo>
                    <a:pt x="2980" y="-256"/>
                    <a:pt x="1367" y="843"/>
                    <a:pt x="524" y="2116"/>
                  </a:cubicBezTo>
                  <a:cubicBezTo>
                    <a:pt x="438" y="2246"/>
                    <a:pt x="362" y="2383"/>
                    <a:pt x="297" y="25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1"/>
            <p:cNvSpPr/>
            <p:nvPr/>
          </p:nvSpPr>
          <p:spPr>
            <a:xfrm rot="788658">
              <a:off x="145834" y="679346"/>
              <a:ext cx="317934" cy="294053"/>
            </a:xfrm>
            <a:custGeom>
              <a:avLst/>
              <a:gdLst/>
              <a:ahLst/>
              <a:cxnLst/>
              <a:rect l="l" t="t" r="r" b="b"/>
              <a:pathLst>
                <a:path w="1904" h="1761" extrusionOk="0">
                  <a:moveTo>
                    <a:pt x="1811" y="1257"/>
                  </a:moveTo>
                  <a:cubicBezTo>
                    <a:pt x="2022" y="847"/>
                    <a:pt x="1860" y="344"/>
                    <a:pt x="1450" y="134"/>
                  </a:cubicBezTo>
                  <a:cubicBezTo>
                    <a:pt x="1040" y="-77"/>
                    <a:pt x="252" y="-61"/>
                    <a:pt x="42" y="349"/>
                  </a:cubicBezTo>
                  <a:cubicBezTo>
                    <a:pt x="-169" y="758"/>
                    <a:pt x="462" y="1110"/>
                    <a:pt x="719" y="1493"/>
                  </a:cubicBezTo>
                  <a:cubicBezTo>
                    <a:pt x="1078" y="2026"/>
                    <a:pt x="1601" y="1667"/>
                    <a:pt x="1811" y="12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21"/>
          <p:cNvGrpSpPr/>
          <p:nvPr/>
        </p:nvGrpSpPr>
        <p:grpSpPr>
          <a:xfrm>
            <a:off x="-544940" y="3893814"/>
            <a:ext cx="1844550" cy="2096013"/>
            <a:chOff x="-544940" y="3893814"/>
            <a:chExt cx="1844550" cy="2096013"/>
          </a:xfrm>
        </p:grpSpPr>
        <p:sp>
          <p:nvSpPr>
            <p:cNvPr id="445" name="Google Shape;445;p21"/>
            <p:cNvSpPr/>
            <p:nvPr/>
          </p:nvSpPr>
          <p:spPr>
            <a:xfrm rot="-9536422">
              <a:off x="-325946" y="4641851"/>
              <a:ext cx="1473413" cy="1120675"/>
            </a:xfrm>
            <a:custGeom>
              <a:avLst/>
              <a:gdLst/>
              <a:ahLst/>
              <a:cxnLst/>
              <a:rect l="l" t="t" r="r" b="b"/>
              <a:pathLst>
                <a:path w="15617" h="11581" extrusionOk="0">
                  <a:moveTo>
                    <a:pt x="297" y="2524"/>
                  </a:moveTo>
                  <a:cubicBezTo>
                    <a:pt x="6" y="3155"/>
                    <a:pt x="-72" y="3883"/>
                    <a:pt x="66" y="4564"/>
                  </a:cubicBezTo>
                  <a:cubicBezTo>
                    <a:pt x="230" y="5364"/>
                    <a:pt x="729" y="5978"/>
                    <a:pt x="556" y="6833"/>
                  </a:cubicBezTo>
                  <a:cubicBezTo>
                    <a:pt x="450" y="7353"/>
                    <a:pt x="424" y="7834"/>
                    <a:pt x="371" y="8348"/>
                  </a:cubicBezTo>
                  <a:cubicBezTo>
                    <a:pt x="261" y="9405"/>
                    <a:pt x="947" y="10335"/>
                    <a:pt x="1798" y="10838"/>
                  </a:cubicBezTo>
                  <a:cubicBezTo>
                    <a:pt x="2489" y="11246"/>
                    <a:pt x="3299" y="11399"/>
                    <a:pt x="4093" y="11388"/>
                  </a:cubicBezTo>
                  <a:cubicBezTo>
                    <a:pt x="4808" y="11379"/>
                    <a:pt x="5522" y="11246"/>
                    <a:pt x="6215" y="11069"/>
                  </a:cubicBezTo>
                  <a:cubicBezTo>
                    <a:pt x="6882" y="10898"/>
                    <a:pt x="7535" y="10672"/>
                    <a:pt x="8235" y="10744"/>
                  </a:cubicBezTo>
                  <a:cubicBezTo>
                    <a:pt x="8817" y="10803"/>
                    <a:pt x="9341" y="11054"/>
                    <a:pt x="9884" y="11242"/>
                  </a:cubicBezTo>
                  <a:cubicBezTo>
                    <a:pt x="11178" y="11690"/>
                    <a:pt x="12745" y="11753"/>
                    <a:pt x="13929" y="11071"/>
                  </a:cubicBezTo>
                  <a:cubicBezTo>
                    <a:pt x="14688" y="10633"/>
                    <a:pt x="15220" y="9923"/>
                    <a:pt x="15456" y="9159"/>
                  </a:cubicBezTo>
                  <a:cubicBezTo>
                    <a:pt x="15644" y="8548"/>
                    <a:pt x="15668" y="7977"/>
                    <a:pt x="15527" y="7353"/>
                  </a:cubicBezTo>
                  <a:cubicBezTo>
                    <a:pt x="15382" y="6713"/>
                    <a:pt x="15137" y="6067"/>
                    <a:pt x="15213" y="5400"/>
                  </a:cubicBezTo>
                  <a:cubicBezTo>
                    <a:pt x="15266" y="4935"/>
                    <a:pt x="15479" y="4486"/>
                    <a:pt x="15440" y="4020"/>
                  </a:cubicBezTo>
                  <a:cubicBezTo>
                    <a:pt x="15414" y="3710"/>
                    <a:pt x="15277" y="3420"/>
                    <a:pt x="15111" y="3157"/>
                  </a:cubicBezTo>
                  <a:cubicBezTo>
                    <a:pt x="14502" y="2200"/>
                    <a:pt x="13482" y="1558"/>
                    <a:pt x="12403" y="1205"/>
                  </a:cubicBezTo>
                  <a:cubicBezTo>
                    <a:pt x="11388" y="872"/>
                    <a:pt x="10341" y="632"/>
                    <a:pt x="9285" y="712"/>
                  </a:cubicBezTo>
                  <a:cubicBezTo>
                    <a:pt x="7100" y="877"/>
                    <a:pt x="6654" y="530"/>
                    <a:pt x="4421" y="52"/>
                  </a:cubicBezTo>
                  <a:cubicBezTo>
                    <a:pt x="2980" y="-256"/>
                    <a:pt x="1367" y="843"/>
                    <a:pt x="524" y="2116"/>
                  </a:cubicBezTo>
                  <a:cubicBezTo>
                    <a:pt x="438" y="2246"/>
                    <a:pt x="362" y="2383"/>
                    <a:pt x="297" y="25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-544940" y="3893814"/>
              <a:ext cx="1173797" cy="1173498"/>
            </a:xfrm>
            <a:custGeom>
              <a:avLst/>
              <a:gdLst/>
              <a:ahLst/>
              <a:cxnLst/>
              <a:rect l="l" t="t" r="r" b="b"/>
              <a:pathLst>
                <a:path w="3931" h="3930" extrusionOk="0">
                  <a:moveTo>
                    <a:pt x="1885" y="3014"/>
                  </a:moveTo>
                  <a:cubicBezTo>
                    <a:pt x="1306" y="2970"/>
                    <a:pt x="872" y="2464"/>
                    <a:pt x="916" y="1885"/>
                  </a:cubicBezTo>
                  <a:cubicBezTo>
                    <a:pt x="961" y="1306"/>
                    <a:pt x="1466" y="872"/>
                    <a:pt x="2045" y="916"/>
                  </a:cubicBezTo>
                  <a:cubicBezTo>
                    <a:pt x="2625" y="960"/>
                    <a:pt x="3059" y="1466"/>
                    <a:pt x="3014" y="2045"/>
                  </a:cubicBezTo>
                  <a:cubicBezTo>
                    <a:pt x="2970" y="2624"/>
                    <a:pt x="2465" y="3058"/>
                    <a:pt x="1885" y="3014"/>
                  </a:cubicBezTo>
                  <a:moveTo>
                    <a:pt x="3692" y="1838"/>
                  </a:moveTo>
                  <a:lnTo>
                    <a:pt x="3411" y="1816"/>
                  </a:lnTo>
                  <a:cubicBezTo>
                    <a:pt x="3390" y="1605"/>
                    <a:pt x="3323" y="1406"/>
                    <a:pt x="3219" y="1229"/>
                  </a:cubicBezTo>
                  <a:lnTo>
                    <a:pt x="3433" y="1046"/>
                  </a:lnTo>
                  <a:cubicBezTo>
                    <a:pt x="3541" y="953"/>
                    <a:pt x="3553" y="790"/>
                    <a:pt x="3461" y="682"/>
                  </a:cubicBezTo>
                  <a:cubicBezTo>
                    <a:pt x="3368" y="574"/>
                    <a:pt x="3205" y="561"/>
                    <a:pt x="3096" y="654"/>
                  </a:cubicBezTo>
                  <a:lnTo>
                    <a:pt x="2883" y="838"/>
                  </a:lnTo>
                  <a:cubicBezTo>
                    <a:pt x="2724" y="708"/>
                    <a:pt x="2537" y="612"/>
                    <a:pt x="2332" y="558"/>
                  </a:cubicBezTo>
                  <a:lnTo>
                    <a:pt x="2353" y="278"/>
                  </a:lnTo>
                  <a:cubicBezTo>
                    <a:pt x="2364" y="135"/>
                    <a:pt x="2258" y="11"/>
                    <a:pt x="2115" y="1"/>
                  </a:cubicBezTo>
                  <a:cubicBezTo>
                    <a:pt x="1973" y="-10"/>
                    <a:pt x="1849" y="96"/>
                    <a:pt x="1838" y="238"/>
                  </a:cubicBezTo>
                  <a:lnTo>
                    <a:pt x="1817" y="519"/>
                  </a:lnTo>
                  <a:cubicBezTo>
                    <a:pt x="1605" y="541"/>
                    <a:pt x="1406" y="608"/>
                    <a:pt x="1230" y="711"/>
                  </a:cubicBezTo>
                  <a:lnTo>
                    <a:pt x="1046" y="498"/>
                  </a:lnTo>
                  <a:cubicBezTo>
                    <a:pt x="954" y="389"/>
                    <a:pt x="791" y="377"/>
                    <a:pt x="682" y="470"/>
                  </a:cubicBezTo>
                  <a:cubicBezTo>
                    <a:pt x="574" y="563"/>
                    <a:pt x="562" y="726"/>
                    <a:pt x="655" y="834"/>
                  </a:cubicBezTo>
                  <a:lnTo>
                    <a:pt x="838" y="1048"/>
                  </a:lnTo>
                  <a:cubicBezTo>
                    <a:pt x="709" y="1206"/>
                    <a:pt x="612" y="1393"/>
                    <a:pt x="559" y="1599"/>
                  </a:cubicBezTo>
                  <a:lnTo>
                    <a:pt x="278" y="1577"/>
                  </a:lnTo>
                  <a:cubicBezTo>
                    <a:pt x="136" y="1566"/>
                    <a:pt x="12" y="1673"/>
                    <a:pt x="1" y="1815"/>
                  </a:cubicBezTo>
                  <a:cubicBezTo>
                    <a:pt x="-10" y="1957"/>
                    <a:pt x="97" y="2081"/>
                    <a:pt x="239" y="2092"/>
                  </a:cubicBezTo>
                  <a:lnTo>
                    <a:pt x="519" y="2114"/>
                  </a:lnTo>
                  <a:cubicBezTo>
                    <a:pt x="541" y="2325"/>
                    <a:pt x="608" y="2524"/>
                    <a:pt x="712" y="2701"/>
                  </a:cubicBezTo>
                  <a:lnTo>
                    <a:pt x="498" y="2884"/>
                  </a:lnTo>
                  <a:cubicBezTo>
                    <a:pt x="390" y="2977"/>
                    <a:pt x="377" y="3140"/>
                    <a:pt x="470" y="3248"/>
                  </a:cubicBezTo>
                  <a:cubicBezTo>
                    <a:pt x="563" y="3356"/>
                    <a:pt x="726" y="3369"/>
                    <a:pt x="834" y="3276"/>
                  </a:cubicBezTo>
                  <a:lnTo>
                    <a:pt x="1048" y="3092"/>
                  </a:lnTo>
                  <a:cubicBezTo>
                    <a:pt x="1207" y="3222"/>
                    <a:pt x="1393" y="3318"/>
                    <a:pt x="1599" y="3372"/>
                  </a:cubicBezTo>
                  <a:lnTo>
                    <a:pt x="1578" y="3652"/>
                  </a:lnTo>
                  <a:cubicBezTo>
                    <a:pt x="1567" y="3796"/>
                    <a:pt x="1673" y="3920"/>
                    <a:pt x="1815" y="3930"/>
                  </a:cubicBezTo>
                  <a:cubicBezTo>
                    <a:pt x="1958" y="3941"/>
                    <a:pt x="2082" y="3835"/>
                    <a:pt x="2093" y="3693"/>
                  </a:cubicBezTo>
                  <a:lnTo>
                    <a:pt x="2114" y="3411"/>
                  </a:lnTo>
                  <a:cubicBezTo>
                    <a:pt x="2325" y="3389"/>
                    <a:pt x="2525" y="3322"/>
                    <a:pt x="2701" y="3219"/>
                  </a:cubicBezTo>
                  <a:lnTo>
                    <a:pt x="2884" y="3432"/>
                  </a:lnTo>
                  <a:cubicBezTo>
                    <a:pt x="2977" y="3541"/>
                    <a:pt x="3140" y="3553"/>
                    <a:pt x="3248" y="3460"/>
                  </a:cubicBezTo>
                  <a:cubicBezTo>
                    <a:pt x="3357" y="3367"/>
                    <a:pt x="3369" y="3204"/>
                    <a:pt x="3276" y="3096"/>
                  </a:cubicBezTo>
                  <a:lnTo>
                    <a:pt x="3093" y="2882"/>
                  </a:lnTo>
                  <a:cubicBezTo>
                    <a:pt x="3222" y="2724"/>
                    <a:pt x="3319" y="2537"/>
                    <a:pt x="3372" y="2331"/>
                  </a:cubicBezTo>
                  <a:lnTo>
                    <a:pt x="3653" y="2353"/>
                  </a:lnTo>
                  <a:cubicBezTo>
                    <a:pt x="3795" y="2364"/>
                    <a:pt x="3919" y="2257"/>
                    <a:pt x="3930" y="2115"/>
                  </a:cubicBezTo>
                  <a:cubicBezTo>
                    <a:pt x="3941" y="1973"/>
                    <a:pt x="3834" y="1849"/>
                    <a:pt x="3692" y="18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21"/>
          <p:cNvSpPr/>
          <p:nvPr/>
        </p:nvSpPr>
        <p:spPr>
          <a:xfrm>
            <a:off x="8440868" y="-444511"/>
            <a:ext cx="1173797" cy="1173498"/>
          </a:xfrm>
          <a:custGeom>
            <a:avLst/>
            <a:gdLst/>
            <a:ahLst/>
            <a:cxnLst/>
            <a:rect l="l" t="t" r="r" b="b"/>
            <a:pathLst>
              <a:path w="3931" h="3930" extrusionOk="0">
                <a:moveTo>
                  <a:pt x="1885" y="3014"/>
                </a:moveTo>
                <a:cubicBezTo>
                  <a:pt x="1306" y="2970"/>
                  <a:pt x="872" y="2464"/>
                  <a:pt x="916" y="1885"/>
                </a:cubicBezTo>
                <a:cubicBezTo>
                  <a:pt x="961" y="1306"/>
                  <a:pt x="1466" y="872"/>
                  <a:pt x="2045" y="916"/>
                </a:cubicBezTo>
                <a:cubicBezTo>
                  <a:pt x="2625" y="960"/>
                  <a:pt x="3059" y="1466"/>
                  <a:pt x="3014" y="2045"/>
                </a:cubicBezTo>
                <a:cubicBezTo>
                  <a:pt x="2970" y="2624"/>
                  <a:pt x="2465" y="3058"/>
                  <a:pt x="1885" y="3014"/>
                </a:cubicBezTo>
                <a:moveTo>
                  <a:pt x="3692" y="1838"/>
                </a:moveTo>
                <a:lnTo>
                  <a:pt x="3411" y="1816"/>
                </a:lnTo>
                <a:cubicBezTo>
                  <a:pt x="3390" y="1605"/>
                  <a:pt x="3323" y="1406"/>
                  <a:pt x="3219" y="1229"/>
                </a:cubicBezTo>
                <a:lnTo>
                  <a:pt x="3433" y="1046"/>
                </a:lnTo>
                <a:cubicBezTo>
                  <a:pt x="3541" y="953"/>
                  <a:pt x="3553" y="790"/>
                  <a:pt x="3461" y="682"/>
                </a:cubicBezTo>
                <a:cubicBezTo>
                  <a:pt x="3368" y="574"/>
                  <a:pt x="3205" y="561"/>
                  <a:pt x="3096" y="654"/>
                </a:cubicBezTo>
                <a:lnTo>
                  <a:pt x="2883" y="838"/>
                </a:lnTo>
                <a:cubicBezTo>
                  <a:pt x="2724" y="708"/>
                  <a:pt x="2537" y="612"/>
                  <a:pt x="2332" y="558"/>
                </a:cubicBezTo>
                <a:lnTo>
                  <a:pt x="2353" y="278"/>
                </a:lnTo>
                <a:cubicBezTo>
                  <a:pt x="2364" y="135"/>
                  <a:pt x="2258" y="11"/>
                  <a:pt x="2115" y="1"/>
                </a:cubicBezTo>
                <a:cubicBezTo>
                  <a:pt x="1973" y="-10"/>
                  <a:pt x="1849" y="96"/>
                  <a:pt x="1838" y="238"/>
                </a:cubicBezTo>
                <a:lnTo>
                  <a:pt x="1817" y="519"/>
                </a:lnTo>
                <a:cubicBezTo>
                  <a:pt x="1605" y="541"/>
                  <a:pt x="1406" y="608"/>
                  <a:pt x="1230" y="711"/>
                </a:cubicBezTo>
                <a:lnTo>
                  <a:pt x="1046" y="498"/>
                </a:lnTo>
                <a:cubicBezTo>
                  <a:pt x="954" y="389"/>
                  <a:pt x="791" y="377"/>
                  <a:pt x="682" y="470"/>
                </a:cubicBezTo>
                <a:cubicBezTo>
                  <a:pt x="574" y="563"/>
                  <a:pt x="562" y="726"/>
                  <a:pt x="655" y="834"/>
                </a:cubicBezTo>
                <a:lnTo>
                  <a:pt x="838" y="1048"/>
                </a:lnTo>
                <a:cubicBezTo>
                  <a:pt x="709" y="1206"/>
                  <a:pt x="612" y="1393"/>
                  <a:pt x="559" y="1599"/>
                </a:cubicBezTo>
                <a:lnTo>
                  <a:pt x="278" y="1577"/>
                </a:lnTo>
                <a:cubicBezTo>
                  <a:pt x="136" y="1566"/>
                  <a:pt x="12" y="1673"/>
                  <a:pt x="1" y="1815"/>
                </a:cubicBezTo>
                <a:cubicBezTo>
                  <a:pt x="-10" y="1957"/>
                  <a:pt x="97" y="2081"/>
                  <a:pt x="239" y="2092"/>
                </a:cubicBezTo>
                <a:lnTo>
                  <a:pt x="519" y="2114"/>
                </a:lnTo>
                <a:cubicBezTo>
                  <a:pt x="541" y="2325"/>
                  <a:pt x="608" y="2524"/>
                  <a:pt x="712" y="2701"/>
                </a:cubicBezTo>
                <a:lnTo>
                  <a:pt x="498" y="2884"/>
                </a:lnTo>
                <a:cubicBezTo>
                  <a:pt x="390" y="2977"/>
                  <a:pt x="377" y="3140"/>
                  <a:pt x="470" y="3248"/>
                </a:cubicBezTo>
                <a:cubicBezTo>
                  <a:pt x="563" y="3356"/>
                  <a:pt x="726" y="3369"/>
                  <a:pt x="834" y="3276"/>
                </a:cubicBezTo>
                <a:lnTo>
                  <a:pt x="1048" y="3092"/>
                </a:lnTo>
                <a:cubicBezTo>
                  <a:pt x="1207" y="3222"/>
                  <a:pt x="1393" y="3318"/>
                  <a:pt x="1599" y="3372"/>
                </a:cubicBezTo>
                <a:lnTo>
                  <a:pt x="1578" y="3652"/>
                </a:lnTo>
                <a:cubicBezTo>
                  <a:pt x="1567" y="3796"/>
                  <a:pt x="1673" y="3920"/>
                  <a:pt x="1815" y="3930"/>
                </a:cubicBezTo>
                <a:cubicBezTo>
                  <a:pt x="1958" y="3941"/>
                  <a:pt x="2082" y="3835"/>
                  <a:pt x="2093" y="3693"/>
                </a:cubicBezTo>
                <a:lnTo>
                  <a:pt x="2114" y="3411"/>
                </a:lnTo>
                <a:cubicBezTo>
                  <a:pt x="2325" y="3389"/>
                  <a:pt x="2525" y="3322"/>
                  <a:pt x="2701" y="3219"/>
                </a:cubicBezTo>
                <a:lnTo>
                  <a:pt x="2884" y="3432"/>
                </a:lnTo>
                <a:cubicBezTo>
                  <a:pt x="2977" y="3541"/>
                  <a:pt x="3140" y="3553"/>
                  <a:pt x="3248" y="3460"/>
                </a:cubicBezTo>
                <a:cubicBezTo>
                  <a:pt x="3357" y="3367"/>
                  <a:pt x="3369" y="3204"/>
                  <a:pt x="3276" y="3096"/>
                </a:cubicBezTo>
                <a:lnTo>
                  <a:pt x="3093" y="2882"/>
                </a:lnTo>
                <a:cubicBezTo>
                  <a:pt x="3222" y="2724"/>
                  <a:pt x="3319" y="2537"/>
                  <a:pt x="3372" y="2331"/>
                </a:cubicBezTo>
                <a:lnTo>
                  <a:pt x="3653" y="2353"/>
                </a:lnTo>
                <a:cubicBezTo>
                  <a:pt x="3795" y="2364"/>
                  <a:pt x="3919" y="2257"/>
                  <a:pt x="3930" y="2115"/>
                </a:cubicBezTo>
                <a:cubicBezTo>
                  <a:pt x="3941" y="1973"/>
                  <a:pt x="3834" y="1849"/>
                  <a:pt x="3692" y="18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4">
    <p:bg>
      <p:bgPr>
        <a:solidFill>
          <a:schemeClr val="dk2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4"/>
          <p:cNvSpPr txBox="1">
            <a:spLocks noGrp="1"/>
          </p:cNvSpPr>
          <p:nvPr>
            <p:ph type="title"/>
          </p:nvPr>
        </p:nvSpPr>
        <p:spPr>
          <a:xfrm>
            <a:off x="713100" y="1581150"/>
            <a:ext cx="40083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24"/>
          <p:cNvSpPr txBox="1">
            <a:spLocks noGrp="1"/>
          </p:cNvSpPr>
          <p:nvPr>
            <p:ph type="subTitle" idx="1"/>
          </p:nvPr>
        </p:nvSpPr>
        <p:spPr>
          <a:xfrm>
            <a:off x="713100" y="2725350"/>
            <a:ext cx="4008300" cy="8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8" name="Google Shape;498;p24"/>
          <p:cNvGrpSpPr/>
          <p:nvPr/>
        </p:nvGrpSpPr>
        <p:grpSpPr>
          <a:xfrm>
            <a:off x="-451053" y="4078533"/>
            <a:ext cx="1878714" cy="2055976"/>
            <a:chOff x="7407448" y="-431675"/>
            <a:chExt cx="2254818" cy="2467566"/>
          </a:xfrm>
        </p:grpSpPr>
        <p:sp>
          <p:nvSpPr>
            <p:cNvPr id="499" name="Google Shape;499;p24"/>
            <p:cNvSpPr/>
            <p:nvPr/>
          </p:nvSpPr>
          <p:spPr>
            <a:xfrm>
              <a:off x="7438734" y="-365660"/>
              <a:ext cx="2223532" cy="2401552"/>
            </a:xfrm>
            <a:custGeom>
              <a:avLst/>
              <a:gdLst/>
              <a:ahLst/>
              <a:cxnLst/>
              <a:rect l="l" t="t" r="r" b="b"/>
              <a:pathLst>
                <a:path w="7107" h="7676" extrusionOk="0">
                  <a:moveTo>
                    <a:pt x="3892" y="7667"/>
                  </a:moveTo>
                  <a:lnTo>
                    <a:pt x="32" y="5378"/>
                  </a:lnTo>
                  <a:cubicBezTo>
                    <a:pt x="1" y="5360"/>
                    <a:pt x="-9" y="5320"/>
                    <a:pt x="9" y="5289"/>
                  </a:cubicBezTo>
                  <a:lnTo>
                    <a:pt x="3125" y="32"/>
                  </a:lnTo>
                  <a:cubicBezTo>
                    <a:pt x="3144" y="1"/>
                    <a:pt x="3184" y="-10"/>
                    <a:pt x="3215" y="9"/>
                  </a:cubicBezTo>
                  <a:lnTo>
                    <a:pt x="7075" y="2297"/>
                  </a:lnTo>
                  <a:cubicBezTo>
                    <a:pt x="7106" y="2316"/>
                    <a:pt x="7116" y="2356"/>
                    <a:pt x="7098" y="2387"/>
                  </a:cubicBezTo>
                  <a:lnTo>
                    <a:pt x="3982" y="7644"/>
                  </a:lnTo>
                  <a:cubicBezTo>
                    <a:pt x="3963" y="7675"/>
                    <a:pt x="3923" y="7685"/>
                    <a:pt x="3892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7407448" y="-431675"/>
              <a:ext cx="2223532" cy="2401552"/>
            </a:xfrm>
            <a:custGeom>
              <a:avLst/>
              <a:gdLst/>
              <a:ahLst/>
              <a:cxnLst/>
              <a:rect l="l" t="t" r="r" b="b"/>
              <a:pathLst>
                <a:path w="7107" h="7676" extrusionOk="0">
                  <a:moveTo>
                    <a:pt x="3892" y="7667"/>
                  </a:moveTo>
                  <a:lnTo>
                    <a:pt x="32" y="5378"/>
                  </a:lnTo>
                  <a:cubicBezTo>
                    <a:pt x="1" y="5360"/>
                    <a:pt x="-10" y="5320"/>
                    <a:pt x="9" y="5289"/>
                  </a:cubicBezTo>
                  <a:lnTo>
                    <a:pt x="3125" y="32"/>
                  </a:lnTo>
                  <a:cubicBezTo>
                    <a:pt x="3143" y="1"/>
                    <a:pt x="3183" y="-9"/>
                    <a:pt x="3214" y="9"/>
                  </a:cubicBezTo>
                  <a:lnTo>
                    <a:pt x="7075" y="2298"/>
                  </a:lnTo>
                  <a:cubicBezTo>
                    <a:pt x="7106" y="2316"/>
                    <a:pt x="7116" y="2356"/>
                    <a:pt x="7097" y="2387"/>
                  </a:cubicBezTo>
                  <a:lnTo>
                    <a:pt x="3981" y="7644"/>
                  </a:lnTo>
                  <a:cubicBezTo>
                    <a:pt x="3963" y="7675"/>
                    <a:pt x="3923" y="7685"/>
                    <a:pt x="3892" y="7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7574518" y="-228312"/>
              <a:ext cx="1768000" cy="2175663"/>
            </a:xfrm>
            <a:custGeom>
              <a:avLst/>
              <a:gdLst/>
              <a:ahLst/>
              <a:cxnLst/>
              <a:rect l="l" t="t" r="r" b="b"/>
              <a:pathLst>
                <a:path w="5651" h="6954" extrusionOk="0">
                  <a:moveTo>
                    <a:pt x="4467" y="6953"/>
                  </a:moveTo>
                  <a:lnTo>
                    <a:pt x="53" y="6139"/>
                  </a:lnTo>
                  <a:cubicBezTo>
                    <a:pt x="18" y="6133"/>
                    <a:pt x="-5" y="6099"/>
                    <a:pt x="1" y="6063"/>
                  </a:cubicBezTo>
                  <a:lnTo>
                    <a:pt x="1109" y="53"/>
                  </a:lnTo>
                  <a:cubicBezTo>
                    <a:pt x="1115" y="18"/>
                    <a:pt x="1149" y="-6"/>
                    <a:pt x="1185" y="1"/>
                  </a:cubicBezTo>
                  <a:lnTo>
                    <a:pt x="5598" y="814"/>
                  </a:lnTo>
                  <a:cubicBezTo>
                    <a:pt x="5633" y="821"/>
                    <a:pt x="5657" y="855"/>
                    <a:pt x="5650" y="890"/>
                  </a:cubicBezTo>
                  <a:lnTo>
                    <a:pt x="4543" y="6900"/>
                  </a:lnTo>
                  <a:cubicBezTo>
                    <a:pt x="4536" y="6936"/>
                    <a:pt x="4502" y="6959"/>
                    <a:pt x="4467" y="69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7545109" y="-281186"/>
              <a:ext cx="1768000" cy="2175663"/>
            </a:xfrm>
            <a:custGeom>
              <a:avLst/>
              <a:gdLst/>
              <a:ahLst/>
              <a:cxnLst/>
              <a:rect l="l" t="t" r="r" b="b"/>
              <a:pathLst>
                <a:path w="5651" h="6954" extrusionOk="0">
                  <a:moveTo>
                    <a:pt x="4466" y="6953"/>
                  </a:moveTo>
                  <a:lnTo>
                    <a:pt x="53" y="6139"/>
                  </a:lnTo>
                  <a:cubicBezTo>
                    <a:pt x="18" y="6133"/>
                    <a:pt x="-6" y="6099"/>
                    <a:pt x="1" y="6063"/>
                  </a:cubicBezTo>
                  <a:lnTo>
                    <a:pt x="1108" y="53"/>
                  </a:lnTo>
                  <a:cubicBezTo>
                    <a:pt x="1115" y="18"/>
                    <a:pt x="1149" y="-6"/>
                    <a:pt x="1184" y="1"/>
                  </a:cubicBezTo>
                  <a:lnTo>
                    <a:pt x="5598" y="814"/>
                  </a:lnTo>
                  <a:cubicBezTo>
                    <a:pt x="5633" y="821"/>
                    <a:pt x="5657" y="855"/>
                    <a:pt x="5650" y="890"/>
                  </a:cubicBezTo>
                  <a:lnTo>
                    <a:pt x="4542" y="6900"/>
                  </a:lnTo>
                  <a:cubicBezTo>
                    <a:pt x="4536" y="6936"/>
                    <a:pt x="4502" y="6959"/>
                    <a:pt x="4466" y="69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8744950" y="118031"/>
              <a:ext cx="367616" cy="85412"/>
            </a:xfrm>
            <a:custGeom>
              <a:avLst/>
              <a:gdLst/>
              <a:ahLst/>
              <a:cxnLst/>
              <a:rect l="l" t="t" r="r" b="b"/>
              <a:pathLst>
                <a:path w="1175" h="273" extrusionOk="0">
                  <a:moveTo>
                    <a:pt x="1140" y="273"/>
                  </a:moveTo>
                  <a:cubicBezTo>
                    <a:pt x="1137" y="273"/>
                    <a:pt x="1135" y="273"/>
                    <a:pt x="1133" y="272"/>
                  </a:cubicBezTo>
                  <a:lnTo>
                    <a:pt x="28" y="69"/>
                  </a:lnTo>
                  <a:cubicBezTo>
                    <a:pt x="9" y="65"/>
                    <a:pt x="-3" y="47"/>
                    <a:pt x="0" y="28"/>
                  </a:cubicBezTo>
                  <a:cubicBezTo>
                    <a:pt x="4" y="9"/>
                    <a:pt x="22" y="-4"/>
                    <a:pt x="41" y="0"/>
                  </a:cubicBezTo>
                  <a:lnTo>
                    <a:pt x="1146" y="203"/>
                  </a:lnTo>
                  <a:cubicBezTo>
                    <a:pt x="1165" y="207"/>
                    <a:pt x="1178" y="225"/>
                    <a:pt x="1174" y="244"/>
                  </a:cubicBezTo>
                  <a:cubicBezTo>
                    <a:pt x="1171" y="261"/>
                    <a:pt x="1156" y="273"/>
                    <a:pt x="1140" y="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8724613" y="228160"/>
              <a:ext cx="367616" cy="85725"/>
            </a:xfrm>
            <a:custGeom>
              <a:avLst/>
              <a:gdLst/>
              <a:ahLst/>
              <a:cxnLst/>
              <a:rect l="l" t="t" r="r" b="b"/>
              <a:pathLst>
                <a:path w="1175" h="274" extrusionOk="0">
                  <a:moveTo>
                    <a:pt x="1139" y="274"/>
                  </a:moveTo>
                  <a:cubicBezTo>
                    <a:pt x="1137" y="274"/>
                    <a:pt x="1135" y="274"/>
                    <a:pt x="1133" y="273"/>
                  </a:cubicBezTo>
                  <a:lnTo>
                    <a:pt x="28" y="70"/>
                  </a:lnTo>
                  <a:cubicBezTo>
                    <a:pt x="9" y="66"/>
                    <a:pt x="-3" y="48"/>
                    <a:pt x="0" y="29"/>
                  </a:cubicBezTo>
                  <a:cubicBezTo>
                    <a:pt x="4" y="10"/>
                    <a:pt x="22" y="-3"/>
                    <a:pt x="41" y="0"/>
                  </a:cubicBezTo>
                  <a:lnTo>
                    <a:pt x="1146" y="204"/>
                  </a:lnTo>
                  <a:cubicBezTo>
                    <a:pt x="1165" y="208"/>
                    <a:pt x="1178" y="226"/>
                    <a:pt x="1174" y="245"/>
                  </a:cubicBezTo>
                  <a:cubicBezTo>
                    <a:pt x="1171" y="262"/>
                    <a:pt x="1156" y="274"/>
                    <a:pt x="1139" y="2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8702400" y="348300"/>
              <a:ext cx="367616" cy="86038"/>
            </a:xfrm>
            <a:custGeom>
              <a:avLst/>
              <a:gdLst/>
              <a:ahLst/>
              <a:cxnLst/>
              <a:rect l="l" t="t" r="r" b="b"/>
              <a:pathLst>
                <a:path w="1175" h="275" extrusionOk="0">
                  <a:moveTo>
                    <a:pt x="1140" y="275"/>
                  </a:moveTo>
                  <a:cubicBezTo>
                    <a:pt x="1138" y="275"/>
                    <a:pt x="1136" y="274"/>
                    <a:pt x="1133" y="274"/>
                  </a:cubicBezTo>
                  <a:lnTo>
                    <a:pt x="29" y="69"/>
                  </a:lnTo>
                  <a:cubicBezTo>
                    <a:pt x="9" y="66"/>
                    <a:pt x="-3" y="47"/>
                    <a:pt x="0" y="28"/>
                  </a:cubicBezTo>
                  <a:cubicBezTo>
                    <a:pt x="4" y="9"/>
                    <a:pt x="22" y="-4"/>
                    <a:pt x="41" y="0"/>
                  </a:cubicBezTo>
                  <a:lnTo>
                    <a:pt x="1146" y="204"/>
                  </a:lnTo>
                  <a:cubicBezTo>
                    <a:pt x="1165" y="207"/>
                    <a:pt x="1178" y="226"/>
                    <a:pt x="1174" y="245"/>
                  </a:cubicBezTo>
                  <a:cubicBezTo>
                    <a:pt x="1171" y="263"/>
                    <a:pt x="1156" y="275"/>
                    <a:pt x="1140" y="2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7913978" y="-253967"/>
              <a:ext cx="753692" cy="790610"/>
            </a:xfrm>
            <a:custGeom>
              <a:avLst/>
              <a:gdLst/>
              <a:ahLst/>
              <a:cxnLst/>
              <a:rect l="l" t="t" r="r" b="b"/>
              <a:pathLst>
                <a:path w="2409" h="2527" extrusionOk="0">
                  <a:moveTo>
                    <a:pt x="1951" y="2526"/>
                  </a:moveTo>
                  <a:lnTo>
                    <a:pt x="58" y="2177"/>
                  </a:lnTo>
                  <a:cubicBezTo>
                    <a:pt x="19" y="2169"/>
                    <a:pt x="-6" y="2132"/>
                    <a:pt x="1" y="2093"/>
                  </a:cubicBezTo>
                  <a:lnTo>
                    <a:pt x="376" y="58"/>
                  </a:lnTo>
                  <a:cubicBezTo>
                    <a:pt x="383" y="20"/>
                    <a:pt x="420" y="-6"/>
                    <a:pt x="459" y="1"/>
                  </a:cubicBezTo>
                  <a:lnTo>
                    <a:pt x="2351" y="350"/>
                  </a:lnTo>
                  <a:cubicBezTo>
                    <a:pt x="2390" y="357"/>
                    <a:pt x="2415" y="394"/>
                    <a:pt x="2408" y="432"/>
                  </a:cubicBezTo>
                  <a:lnTo>
                    <a:pt x="2033" y="2469"/>
                  </a:lnTo>
                  <a:cubicBezTo>
                    <a:pt x="2026" y="2507"/>
                    <a:pt x="1989" y="2533"/>
                    <a:pt x="1951" y="25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7919922" y="-251777"/>
              <a:ext cx="719902" cy="751502"/>
            </a:xfrm>
            <a:custGeom>
              <a:avLst/>
              <a:gdLst/>
              <a:ahLst/>
              <a:cxnLst/>
              <a:rect l="l" t="t" r="r" b="b"/>
              <a:pathLst>
                <a:path w="2301" h="2402" extrusionOk="0">
                  <a:moveTo>
                    <a:pt x="1862" y="2401"/>
                  </a:moveTo>
                  <a:lnTo>
                    <a:pt x="58" y="2067"/>
                  </a:lnTo>
                  <a:cubicBezTo>
                    <a:pt x="19" y="2060"/>
                    <a:pt x="-6" y="2023"/>
                    <a:pt x="1" y="1985"/>
                  </a:cubicBezTo>
                  <a:lnTo>
                    <a:pt x="356" y="57"/>
                  </a:lnTo>
                  <a:cubicBezTo>
                    <a:pt x="363" y="19"/>
                    <a:pt x="400" y="-6"/>
                    <a:pt x="439" y="1"/>
                  </a:cubicBezTo>
                  <a:lnTo>
                    <a:pt x="2243" y="333"/>
                  </a:lnTo>
                  <a:cubicBezTo>
                    <a:pt x="2281" y="340"/>
                    <a:pt x="2307" y="377"/>
                    <a:pt x="2300" y="416"/>
                  </a:cubicBezTo>
                  <a:lnTo>
                    <a:pt x="1944" y="2344"/>
                  </a:lnTo>
                  <a:cubicBezTo>
                    <a:pt x="1937" y="2382"/>
                    <a:pt x="1900" y="2408"/>
                    <a:pt x="1862" y="2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8020978" y="-252090"/>
              <a:ext cx="619160" cy="187406"/>
            </a:xfrm>
            <a:custGeom>
              <a:avLst/>
              <a:gdLst/>
              <a:ahLst/>
              <a:cxnLst/>
              <a:rect l="l" t="t" r="r" b="b"/>
              <a:pathLst>
                <a:path w="1979" h="599" extrusionOk="0">
                  <a:moveTo>
                    <a:pt x="1943" y="599"/>
                  </a:moveTo>
                  <a:lnTo>
                    <a:pt x="0" y="240"/>
                  </a:lnTo>
                  <a:lnTo>
                    <a:pt x="34" y="56"/>
                  </a:lnTo>
                  <a:cubicBezTo>
                    <a:pt x="40" y="19"/>
                    <a:pt x="76" y="-6"/>
                    <a:pt x="113" y="1"/>
                  </a:cubicBezTo>
                  <a:lnTo>
                    <a:pt x="1924" y="335"/>
                  </a:lnTo>
                  <a:cubicBezTo>
                    <a:pt x="1960" y="342"/>
                    <a:pt x="1984" y="376"/>
                    <a:pt x="1978" y="412"/>
                  </a:cubicBezTo>
                  <a:lnTo>
                    <a:pt x="1943" y="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8102010" y="-315601"/>
              <a:ext cx="214313" cy="438637"/>
            </a:xfrm>
            <a:custGeom>
              <a:avLst/>
              <a:gdLst/>
              <a:ahLst/>
              <a:cxnLst/>
              <a:rect l="l" t="t" r="r" b="b"/>
              <a:pathLst>
                <a:path w="685" h="1402" extrusionOk="0">
                  <a:moveTo>
                    <a:pt x="284" y="1402"/>
                  </a:moveTo>
                  <a:cubicBezTo>
                    <a:pt x="271" y="1402"/>
                    <a:pt x="257" y="1401"/>
                    <a:pt x="243" y="1398"/>
                  </a:cubicBezTo>
                  <a:lnTo>
                    <a:pt x="216" y="1393"/>
                  </a:lnTo>
                  <a:cubicBezTo>
                    <a:pt x="73" y="1367"/>
                    <a:pt x="-22" y="1229"/>
                    <a:pt x="5" y="1086"/>
                  </a:cubicBezTo>
                  <a:lnTo>
                    <a:pt x="72" y="718"/>
                  </a:lnTo>
                  <a:cubicBezTo>
                    <a:pt x="78" y="689"/>
                    <a:pt x="106" y="670"/>
                    <a:pt x="134" y="675"/>
                  </a:cubicBezTo>
                  <a:cubicBezTo>
                    <a:pt x="163" y="681"/>
                    <a:pt x="182" y="708"/>
                    <a:pt x="177" y="737"/>
                  </a:cubicBezTo>
                  <a:lnTo>
                    <a:pt x="109" y="1105"/>
                  </a:lnTo>
                  <a:cubicBezTo>
                    <a:pt x="93" y="1191"/>
                    <a:pt x="150" y="1273"/>
                    <a:pt x="235" y="1289"/>
                  </a:cubicBezTo>
                  <a:lnTo>
                    <a:pt x="262" y="1294"/>
                  </a:lnTo>
                  <a:cubicBezTo>
                    <a:pt x="329" y="1306"/>
                    <a:pt x="393" y="1262"/>
                    <a:pt x="405" y="1196"/>
                  </a:cubicBezTo>
                  <a:lnTo>
                    <a:pt x="577" y="263"/>
                  </a:lnTo>
                  <a:cubicBezTo>
                    <a:pt x="589" y="195"/>
                    <a:pt x="544" y="129"/>
                    <a:pt x="475" y="116"/>
                  </a:cubicBezTo>
                  <a:lnTo>
                    <a:pt x="429" y="108"/>
                  </a:lnTo>
                  <a:cubicBezTo>
                    <a:pt x="356" y="94"/>
                    <a:pt x="286" y="143"/>
                    <a:pt x="273" y="215"/>
                  </a:cubicBezTo>
                  <a:lnTo>
                    <a:pt x="269" y="238"/>
                  </a:lnTo>
                  <a:cubicBezTo>
                    <a:pt x="263" y="267"/>
                    <a:pt x="235" y="286"/>
                    <a:pt x="207" y="281"/>
                  </a:cubicBezTo>
                  <a:cubicBezTo>
                    <a:pt x="178" y="276"/>
                    <a:pt x="159" y="248"/>
                    <a:pt x="164" y="219"/>
                  </a:cubicBezTo>
                  <a:lnTo>
                    <a:pt x="169" y="196"/>
                  </a:lnTo>
                  <a:cubicBezTo>
                    <a:pt x="193" y="66"/>
                    <a:pt x="318" y="-21"/>
                    <a:pt x="448" y="4"/>
                  </a:cubicBezTo>
                  <a:lnTo>
                    <a:pt x="494" y="12"/>
                  </a:lnTo>
                  <a:cubicBezTo>
                    <a:pt x="620" y="35"/>
                    <a:pt x="704" y="157"/>
                    <a:pt x="681" y="283"/>
                  </a:cubicBezTo>
                  <a:lnTo>
                    <a:pt x="509" y="1215"/>
                  </a:lnTo>
                  <a:cubicBezTo>
                    <a:pt x="489" y="1325"/>
                    <a:pt x="392" y="1402"/>
                    <a:pt x="284" y="14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7856098" y="801956"/>
              <a:ext cx="1078133" cy="217128"/>
            </a:xfrm>
            <a:custGeom>
              <a:avLst/>
              <a:gdLst/>
              <a:ahLst/>
              <a:cxnLst/>
              <a:rect l="l" t="t" r="r" b="b"/>
              <a:pathLst>
                <a:path w="3446" h="694" extrusionOk="0">
                  <a:moveTo>
                    <a:pt x="3410" y="694"/>
                  </a:moveTo>
                  <a:cubicBezTo>
                    <a:pt x="3408" y="694"/>
                    <a:pt x="3406" y="693"/>
                    <a:pt x="3404" y="693"/>
                  </a:cubicBezTo>
                  <a:lnTo>
                    <a:pt x="28" y="71"/>
                  </a:lnTo>
                  <a:cubicBezTo>
                    <a:pt x="9" y="67"/>
                    <a:pt x="-3" y="49"/>
                    <a:pt x="0" y="30"/>
                  </a:cubicBezTo>
                  <a:cubicBezTo>
                    <a:pt x="4" y="11"/>
                    <a:pt x="22" y="-2"/>
                    <a:pt x="41" y="1"/>
                  </a:cubicBezTo>
                  <a:lnTo>
                    <a:pt x="3417" y="624"/>
                  </a:lnTo>
                  <a:cubicBezTo>
                    <a:pt x="3436" y="627"/>
                    <a:pt x="3449" y="646"/>
                    <a:pt x="3445" y="665"/>
                  </a:cubicBezTo>
                  <a:cubicBezTo>
                    <a:pt x="3442" y="682"/>
                    <a:pt x="3427" y="694"/>
                    <a:pt x="3410" y="6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7780384" y="1211811"/>
              <a:ext cx="1078133" cy="216815"/>
            </a:xfrm>
            <a:custGeom>
              <a:avLst/>
              <a:gdLst/>
              <a:ahLst/>
              <a:cxnLst/>
              <a:rect l="l" t="t" r="r" b="b"/>
              <a:pathLst>
                <a:path w="3446" h="693" extrusionOk="0">
                  <a:moveTo>
                    <a:pt x="3411" y="693"/>
                  </a:moveTo>
                  <a:cubicBezTo>
                    <a:pt x="3409" y="693"/>
                    <a:pt x="3407" y="693"/>
                    <a:pt x="3405" y="692"/>
                  </a:cubicBezTo>
                  <a:lnTo>
                    <a:pt x="29" y="70"/>
                  </a:lnTo>
                  <a:cubicBezTo>
                    <a:pt x="10" y="67"/>
                    <a:pt x="-3" y="48"/>
                    <a:pt x="1" y="29"/>
                  </a:cubicBezTo>
                  <a:cubicBezTo>
                    <a:pt x="4" y="10"/>
                    <a:pt x="22" y="-3"/>
                    <a:pt x="42" y="1"/>
                  </a:cubicBezTo>
                  <a:lnTo>
                    <a:pt x="3417" y="623"/>
                  </a:lnTo>
                  <a:cubicBezTo>
                    <a:pt x="3437" y="626"/>
                    <a:pt x="3449" y="645"/>
                    <a:pt x="3446" y="664"/>
                  </a:cubicBezTo>
                  <a:cubicBezTo>
                    <a:pt x="3443" y="681"/>
                    <a:pt x="3428" y="693"/>
                    <a:pt x="3411" y="6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7818241" y="1006884"/>
              <a:ext cx="521233" cy="114196"/>
            </a:xfrm>
            <a:custGeom>
              <a:avLst/>
              <a:gdLst/>
              <a:ahLst/>
              <a:cxnLst/>
              <a:rect l="l" t="t" r="r" b="b"/>
              <a:pathLst>
                <a:path w="1666" h="365" extrusionOk="0">
                  <a:moveTo>
                    <a:pt x="1631" y="365"/>
                  </a:moveTo>
                  <a:cubicBezTo>
                    <a:pt x="1629" y="365"/>
                    <a:pt x="1627" y="365"/>
                    <a:pt x="1624" y="365"/>
                  </a:cubicBezTo>
                  <a:lnTo>
                    <a:pt x="29" y="70"/>
                  </a:lnTo>
                  <a:cubicBezTo>
                    <a:pt x="10" y="67"/>
                    <a:pt x="-3" y="48"/>
                    <a:pt x="0" y="29"/>
                  </a:cubicBezTo>
                  <a:cubicBezTo>
                    <a:pt x="4" y="10"/>
                    <a:pt x="22" y="-3"/>
                    <a:pt x="42" y="1"/>
                  </a:cubicBezTo>
                  <a:lnTo>
                    <a:pt x="1637" y="295"/>
                  </a:lnTo>
                  <a:cubicBezTo>
                    <a:pt x="1656" y="299"/>
                    <a:pt x="1669" y="317"/>
                    <a:pt x="1666" y="336"/>
                  </a:cubicBezTo>
                  <a:cubicBezTo>
                    <a:pt x="1662" y="353"/>
                    <a:pt x="1648" y="365"/>
                    <a:pt x="1631" y="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7887071" y="633634"/>
              <a:ext cx="521233" cy="114196"/>
            </a:xfrm>
            <a:custGeom>
              <a:avLst/>
              <a:gdLst/>
              <a:ahLst/>
              <a:cxnLst/>
              <a:rect l="l" t="t" r="r" b="b"/>
              <a:pathLst>
                <a:path w="1666" h="365" extrusionOk="0">
                  <a:moveTo>
                    <a:pt x="1631" y="365"/>
                  </a:moveTo>
                  <a:cubicBezTo>
                    <a:pt x="1629" y="365"/>
                    <a:pt x="1626" y="365"/>
                    <a:pt x="1624" y="365"/>
                  </a:cubicBezTo>
                  <a:lnTo>
                    <a:pt x="29" y="71"/>
                  </a:lnTo>
                  <a:cubicBezTo>
                    <a:pt x="9" y="67"/>
                    <a:pt x="-3" y="49"/>
                    <a:pt x="0" y="30"/>
                  </a:cubicBezTo>
                  <a:cubicBezTo>
                    <a:pt x="4" y="10"/>
                    <a:pt x="22" y="-2"/>
                    <a:pt x="41" y="1"/>
                  </a:cubicBezTo>
                  <a:lnTo>
                    <a:pt x="1637" y="295"/>
                  </a:lnTo>
                  <a:cubicBezTo>
                    <a:pt x="1656" y="299"/>
                    <a:pt x="1669" y="317"/>
                    <a:pt x="1665" y="336"/>
                  </a:cubicBezTo>
                  <a:cubicBezTo>
                    <a:pt x="1662" y="353"/>
                    <a:pt x="1647" y="365"/>
                    <a:pt x="1631" y="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8398920" y="1112320"/>
              <a:ext cx="497768" cy="109816"/>
            </a:xfrm>
            <a:custGeom>
              <a:avLst/>
              <a:gdLst/>
              <a:ahLst/>
              <a:cxnLst/>
              <a:rect l="l" t="t" r="r" b="b"/>
              <a:pathLst>
                <a:path w="1591" h="351" extrusionOk="0">
                  <a:moveTo>
                    <a:pt x="1556" y="351"/>
                  </a:moveTo>
                  <a:cubicBezTo>
                    <a:pt x="1554" y="351"/>
                    <a:pt x="1551" y="351"/>
                    <a:pt x="1549" y="351"/>
                  </a:cubicBezTo>
                  <a:lnTo>
                    <a:pt x="29" y="70"/>
                  </a:lnTo>
                  <a:cubicBezTo>
                    <a:pt x="10" y="67"/>
                    <a:pt x="-3" y="48"/>
                    <a:pt x="1" y="29"/>
                  </a:cubicBezTo>
                  <a:cubicBezTo>
                    <a:pt x="4" y="10"/>
                    <a:pt x="22" y="-3"/>
                    <a:pt x="42" y="1"/>
                  </a:cubicBezTo>
                  <a:lnTo>
                    <a:pt x="1562" y="281"/>
                  </a:lnTo>
                  <a:cubicBezTo>
                    <a:pt x="1581" y="285"/>
                    <a:pt x="1594" y="303"/>
                    <a:pt x="1590" y="322"/>
                  </a:cubicBezTo>
                  <a:cubicBezTo>
                    <a:pt x="1587" y="339"/>
                    <a:pt x="1572" y="351"/>
                    <a:pt x="1556" y="3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24"/>
          <p:cNvGrpSpPr/>
          <p:nvPr/>
        </p:nvGrpSpPr>
        <p:grpSpPr>
          <a:xfrm>
            <a:off x="-903550" y="-1066580"/>
            <a:ext cx="2450709" cy="2487997"/>
            <a:chOff x="-903550" y="-1066580"/>
            <a:chExt cx="2450709" cy="2487997"/>
          </a:xfrm>
        </p:grpSpPr>
        <p:sp>
          <p:nvSpPr>
            <p:cNvPr id="516" name="Google Shape;516;p24"/>
            <p:cNvSpPr/>
            <p:nvPr/>
          </p:nvSpPr>
          <p:spPr>
            <a:xfrm rot="-1731975">
              <a:off x="-671389" y="-678612"/>
              <a:ext cx="1986388" cy="1473033"/>
            </a:xfrm>
            <a:custGeom>
              <a:avLst/>
              <a:gdLst/>
              <a:ahLst/>
              <a:cxnLst/>
              <a:rect l="l" t="t" r="r" b="b"/>
              <a:pathLst>
                <a:path w="15617" h="11581" extrusionOk="0">
                  <a:moveTo>
                    <a:pt x="297" y="2524"/>
                  </a:moveTo>
                  <a:cubicBezTo>
                    <a:pt x="6" y="3155"/>
                    <a:pt x="-72" y="3883"/>
                    <a:pt x="66" y="4564"/>
                  </a:cubicBezTo>
                  <a:cubicBezTo>
                    <a:pt x="230" y="5364"/>
                    <a:pt x="729" y="5978"/>
                    <a:pt x="556" y="6833"/>
                  </a:cubicBezTo>
                  <a:cubicBezTo>
                    <a:pt x="450" y="7353"/>
                    <a:pt x="424" y="7834"/>
                    <a:pt x="371" y="8348"/>
                  </a:cubicBezTo>
                  <a:cubicBezTo>
                    <a:pt x="261" y="9405"/>
                    <a:pt x="947" y="10335"/>
                    <a:pt x="1798" y="10838"/>
                  </a:cubicBezTo>
                  <a:cubicBezTo>
                    <a:pt x="2489" y="11246"/>
                    <a:pt x="3299" y="11399"/>
                    <a:pt x="4093" y="11388"/>
                  </a:cubicBezTo>
                  <a:cubicBezTo>
                    <a:pt x="4808" y="11379"/>
                    <a:pt x="5522" y="11246"/>
                    <a:pt x="6215" y="11069"/>
                  </a:cubicBezTo>
                  <a:cubicBezTo>
                    <a:pt x="6882" y="10898"/>
                    <a:pt x="7535" y="10672"/>
                    <a:pt x="8235" y="10744"/>
                  </a:cubicBezTo>
                  <a:cubicBezTo>
                    <a:pt x="8817" y="10803"/>
                    <a:pt x="9341" y="11054"/>
                    <a:pt x="9884" y="11242"/>
                  </a:cubicBezTo>
                  <a:cubicBezTo>
                    <a:pt x="11178" y="11690"/>
                    <a:pt x="12745" y="11753"/>
                    <a:pt x="13929" y="11071"/>
                  </a:cubicBezTo>
                  <a:cubicBezTo>
                    <a:pt x="14688" y="10633"/>
                    <a:pt x="15220" y="9923"/>
                    <a:pt x="15456" y="9159"/>
                  </a:cubicBezTo>
                  <a:cubicBezTo>
                    <a:pt x="15644" y="8548"/>
                    <a:pt x="15668" y="7977"/>
                    <a:pt x="15527" y="7353"/>
                  </a:cubicBezTo>
                  <a:cubicBezTo>
                    <a:pt x="15382" y="6713"/>
                    <a:pt x="15137" y="6067"/>
                    <a:pt x="15213" y="5400"/>
                  </a:cubicBezTo>
                  <a:cubicBezTo>
                    <a:pt x="15266" y="4935"/>
                    <a:pt x="15479" y="4486"/>
                    <a:pt x="15440" y="4020"/>
                  </a:cubicBezTo>
                  <a:cubicBezTo>
                    <a:pt x="15414" y="3710"/>
                    <a:pt x="15277" y="3420"/>
                    <a:pt x="15111" y="3157"/>
                  </a:cubicBezTo>
                  <a:cubicBezTo>
                    <a:pt x="14502" y="2200"/>
                    <a:pt x="13482" y="1558"/>
                    <a:pt x="12403" y="1205"/>
                  </a:cubicBezTo>
                  <a:cubicBezTo>
                    <a:pt x="11388" y="872"/>
                    <a:pt x="10341" y="632"/>
                    <a:pt x="9285" y="712"/>
                  </a:cubicBezTo>
                  <a:cubicBezTo>
                    <a:pt x="7100" y="877"/>
                    <a:pt x="6654" y="530"/>
                    <a:pt x="4421" y="52"/>
                  </a:cubicBezTo>
                  <a:cubicBezTo>
                    <a:pt x="2980" y="-256"/>
                    <a:pt x="1367" y="843"/>
                    <a:pt x="524" y="2116"/>
                  </a:cubicBezTo>
                  <a:cubicBezTo>
                    <a:pt x="438" y="2246"/>
                    <a:pt x="362" y="2383"/>
                    <a:pt x="297" y="25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4"/>
            <p:cNvSpPr/>
            <p:nvPr/>
          </p:nvSpPr>
          <p:spPr>
            <a:xfrm rot="-9649957">
              <a:off x="273834" y="1083322"/>
              <a:ext cx="317934" cy="294052"/>
            </a:xfrm>
            <a:custGeom>
              <a:avLst/>
              <a:gdLst/>
              <a:ahLst/>
              <a:cxnLst/>
              <a:rect l="l" t="t" r="r" b="b"/>
              <a:pathLst>
                <a:path w="1904" h="1761" extrusionOk="0">
                  <a:moveTo>
                    <a:pt x="1811" y="1257"/>
                  </a:moveTo>
                  <a:cubicBezTo>
                    <a:pt x="2022" y="847"/>
                    <a:pt x="1860" y="344"/>
                    <a:pt x="1450" y="134"/>
                  </a:cubicBezTo>
                  <a:cubicBezTo>
                    <a:pt x="1040" y="-77"/>
                    <a:pt x="252" y="-61"/>
                    <a:pt x="42" y="349"/>
                  </a:cubicBezTo>
                  <a:cubicBezTo>
                    <a:pt x="-169" y="758"/>
                    <a:pt x="462" y="1110"/>
                    <a:pt x="719" y="1493"/>
                  </a:cubicBezTo>
                  <a:cubicBezTo>
                    <a:pt x="1078" y="2026"/>
                    <a:pt x="1601" y="1667"/>
                    <a:pt x="1811" y="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24"/>
          <p:cNvGrpSpPr/>
          <p:nvPr/>
        </p:nvGrpSpPr>
        <p:grpSpPr>
          <a:xfrm>
            <a:off x="7789412" y="-788154"/>
            <a:ext cx="1727723" cy="2197825"/>
            <a:chOff x="7789412" y="-788154"/>
            <a:chExt cx="1727723" cy="2197825"/>
          </a:xfrm>
        </p:grpSpPr>
        <p:sp>
          <p:nvSpPr>
            <p:cNvPr id="519" name="Google Shape;519;p24"/>
            <p:cNvSpPr/>
            <p:nvPr/>
          </p:nvSpPr>
          <p:spPr>
            <a:xfrm rot="788658">
              <a:off x="8672834" y="1083321"/>
              <a:ext cx="317934" cy="294053"/>
            </a:xfrm>
            <a:custGeom>
              <a:avLst/>
              <a:gdLst/>
              <a:ahLst/>
              <a:cxnLst/>
              <a:rect l="l" t="t" r="r" b="b"/>
              <a:pathLst>
                <a:path w="1904" h="1761" extrusionOk="0">
                  <a:moveTo>
                    <a:pt x="1811" y="1257"/>
                  </a:moveTo>
                  <a:cubicBezTo>
                    <a:pt x="2022" y="847"/>
                    <a:pt x="1860" y="344"/>
                    <a:pt x="1450" y="134"/>
                  </a:cubicBezTo>
                  <a:cubicBezTo>
                    <a:pt x="1040" y="-77"/>
                    <a:pt x="252" y="-61"/>
                    <a:pt x="42" y="349"/>
                  </a:cubicBezTo>
                  <a:cubicBezTo>
                    <a:pt x="-169" y="758"/>
                    <a:pt x="462" y="1110"/>
                    <a:pt x="719" y="1493"/>
                  </a:cubicBezTo>
                  <a:cubicBezTo>
                    <a:pt x="1078" y="2026"/>
                    <a:pt x="1601" y="1667"/>
                    <a:pt x="1811" y="12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4"/>
            <p:cNvSpPr/>
            <p:nvPr/>
          </p:nvSpPr>
          <p:spPr>
            <a:xfrm rot="-6663947">
              <a:off x="7914848" y="-509872"/>
              <a:ext cx="1476849" cy="1282603"/>
            </a:xfrm>
            <a:custGeom>
              <a:avLst/>
              <a:gdLst/>
              <a:ahLst/>
              <a:cxnLst/>
              <a:rect l="l" t="t" r="r" b="b"/>
              <a:pathLst>
                <a:path w="15320" h="13305" extrusionOk="0">
                  <a:moveTo>
                    <a:pt x="15312" y="8492"/>
                  </a:moveTo>
                  <a:cubicBezTo>
                    <a:pt x="15327" y="8232"/>
                    <a:pt x="15320" y="7971"/>
                    <a:pt x="15291" y="7713"/>
                  </a:cubicBezTo>
                  <a:cubicBezTo>
                    <a:pt x="15153" y="6497"/>
                    <a:pt x="14530" y="5350"/>
                    <a:pt x="13612" y="4542"/>
                  </a:cubicBezTo>
                  <a:cubicBezTo>
                    <a:pt x="13285" y="4253"/>
                    <a:pt x="12912" y="3995"/>
                    <a:pt x="12699" y="3614"/>
                  </a:cubicBezTo>
                  <a:cubicBezTo>
                    <a:pt x="12340" y="2973"/>
                    <a:pt x="12368" y="2236"/>
                    <a:pt x="11922" y="1602"/>
                  </a:cubicBezTo>
                  <a:cubicBezTo>
                    <a:pt x="11476" y="969"/>
                    <a:pt x="10827" y="474"/>
                    <a:pt x="10094" y="220"/>
                  </a:cubicBezTo>
                  <a:cubicBezTo>
                    <a:pt x="7909" y="-537"/>
                    <a:pt x="4851" y="696"/>
                    <a:pt x="5126" y="3328"/>
                  </a:cubicBezTo>
                  <a:cubicBezTo>
                    <a:pt x="5127" y="3337"/>
                    <a:pt x="5128" y="3351"/>
                    <a:pt x="5129" y="3369"/>
                  </a:cubicBezTo>
                  <a:cubicBezTo>
                    <a:pt x="5166" y="3915"/>
                    <a:pt x="4737" y="4375"/>
                    <a:pt x="4191" y="4388"/>
                  </a:cubicBezTo>
                  <a:cubicBezTo>
                    <a:pt x="2175" y="4436"/>
                    <a:pt x="440" y="5990"/>
                    <a:pt x="69" y="7959"/>
                  </a:cubicBezTo>
                  <a:cubicBezTo>
                    <a:pt x="-170" y="9225"/>
                    <a:pt x="221" y="10613"/>
                    <a:pt x="1147" y="11508"/>
                  </a:cubicBezTo>
                  <a:cubicBezTo>
                    <a:pt x="1838" y="12177"/>
                    <a:pt x="2766" y="12544"/>
                    <a:pt x="3694" y="12796"/>
                  </a:cubicBezTo>
                  <a:cubicBezTo>
                    <a:pt x="5554" y="13302"/>
                    <a:pt x="7512" y="13408"/>
                    <a:pt x="9431" y="13215"/>
                  </a:cubicBezTo>
                  <a:cubicBezTo>
                    <a:pt x="11226" y="13034"/>
                    <a:pt x="13120" y="12518"/>
                    <a:pt x="14282" y="11136"/>
                  </a:cubicBezTo>
                  <a:cubicBezTo>
                    <a:pt x="14901" y="10399"/>
                    <a:pt x="15256" y="9454"/>
                    <a:pt x="15312" y="84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1" name="Google Shape;521;p24"/>
          <p:cNvSpPr/>
          <p:nvPr/>
        </p:nvSpPr>
        <p:spPr>
          <a:xfrm>
            <a:off x="713093" y="-528836"/>
            <a:ext cx="1173797" cy="1173498"/>
          </a:xfrm>
          <a:custGeom>
            <a:avLst/>
            <a:gdLst/>
            <a:ahLst/>
            <a:cxnLst/>
            <a:rect l="l" t="t" r="r" b="b"/>
            <a:pathLst>
              <a:path w="3931" h="3930" extrusionOk="0">
                <a:moveTo>
                  <a:pt x="1885" y="3014"/>
                </a:moveTo>
                <a:cubicBezTo>
                  <a:pt x="1306" y="2970"/>
                  <a:pt x="872" y="2464"/>
                  <a:pt x="916" y="1885"/>
                </a:cubicBezTo>
                <a:cubicBezTo>
                  <a:pt x="961" y="1306"/>
                  <a:pt x="1466" y="872"/>
                  <a:pt x="2045" y="916"/>
                </a:cubicBezTo>
                <a:cubicBezTo>
                  <a:pt x="2625" y="960"/>
                  <a:pt x="3059" y="1466"/>
                  <a:pt x="3014" y="2045"/>
                </a:cubicBezTo>
                <a:cubicBezTo>
                  <a:pt x="2970" y="2624"/>
                  <a:pt x="2465" y="3058"/>
                  <a:pt x="1885" y="3014"/>
                </a:cubicBezTo>
                <a:moveTo>
                  <a:pt x="3692" y="1838"/>
                </a:moveTo>
                <a:lnTo>
                  <a:pt x="3411" y="1816"/>
                </a:lnTo>
                <a:cubicBezTo>
                  <a:pt x="3390" y="1605"/>
                  <a:pt x="3323" y="1406"/>
                  <a:pt x="3219" y="1229"/>
                </a:cubicBezTo>
                <a:lnTo>
                  <a:pt x="3433" y="1046"/>
                </a:lnTo>
                <a:cubicBezTo>
                  <a:pt x="3541" y="953"/>
                  <a:pt x="3553" y="790"/>
                  <a:pt x="3461" y="682"/>
                </a:cubicBezTo>
                <a:cubicBezTo>
                  <a:pt x="3368" y="574"/>
                  <a:pt x="3205" y="561"/>
                  <a:pt x="3096" y="654"/>
                </a:cubicBezTo>
                <a:lnTo>
                  <a:pt x="2883" y="838"/>
                </a:lnTo>
                <a:cubicBezTo>
                  <a:pt x="2724" y="708"/>
                  <a:pt x="2537" y="612"/>
                  <a:pt x="2332" y="558"/>
                </a:cubicBezTo>
                <a:lnTo>
                  <a:pt x="2353" y="278"/>
                </a:lnTo>
                <a:cubicBezTo>
                  <a:pt x="2364" y="135"/>
                  <a:pt x="2258" y="11"/>
                  <a:pt x="2115" y="1"/>
                </a:cubicBezTo>
                <a:cubicBezTo>
                  <a:pt x="1973" y="-10"/>
                  <a:pt x="1849" y="96"/>
                  <a:pt x="1838" y="238"/>
                </a:cubicBezTo>
                <a:lnTo>
                  <a:pt x="1817" y="519"/>
                </a:lnTo>
                <a:cubicBezTo>
                  <a:pt x="1605" y="541"/>
                  <a:pt x="1406" y="608"/>
                  <a:pt x="1230" y="711"/>
                </a:cubicBezTo>
                <a:lnTo>
                  <a:pt x="1046" y="498"/>
                </a:lnTo>
                <a:cubicBezTo>
                  <a:pt x="954" y="389"/>
                  <a:pt x="791" y="377"/>
                  <a:pt x="682" y="470"/>
                </a:cubicBezTo>
                <a:cubicBezTo>
                  <a:pt x="574" y="563"/>
                  <a:pt x="562" y="726"/>
                  <a:pt x="655" y="834"/>
                </a:cubicBezTo>
                <a:lnTo>
                  <a:pt x="838" y="1048"/>
                </a:lnTo>
                <a:cubicBezTo>
                  <a:pt x="709" y="1206"/>
                  <a:pt x="612" y="1393"/>
                  <a:pt x="559" y="1599"/>
                </a:cubicBezTo>
                <a:lnTo>
                  <a:pt x="278" y="1577"/>
                </a:lnTo>
                <a:cubicBezTo>
                  <a:pt x="136" y="1566"/>
                  <a:pt x="12" y="1673"/>
                  <a:pt x="1" y="1815"/>
                </a:cubicBezTo>
                <a:cubicBezTo>
                  <a:pt x="-10" y="1957"/>
                  <a:pt x="97" y="2081"/>
                  <a:pt x="239" y="2092"/>
                </a:cubicBezTo>
                <a:lnTo>
                  <a:pt x="519" y="2114"/>
                </a:lnTo>
                <a:cubicBezTo>
                  <a:pt x="541" y="2325"/>
                  <a:pt x="608" y="2524"/>
                  <a:pt x="712" y="2701"/>
                </a:cubicBezTo>
                <a:lnTo>
                  <a:pt x="498" y="2884"/>
                </a:lnTo>
                <a:cubicBezTo>
                  <a:pt x="390" y="2977"/>
                  <a:pt x="377" y="3140"/>
                  <a:pt x="470" y="3248"/>
                </a:cubicBezTo>
                <a:cubicBezTo>
                  <a:pt x="563" y="3356"/>
                  <a:pt x="726" y="3369"/>
                  <a:pt x="834" y="3276"/>
                </a:cubicBezTo>
                <a:lnTo>
                  <a:pt x="1048" y="3092"/>
                </a:lnTo>
                <a:cubicBezTo>
                  <a:pt x="1207" y="3222"/>
                  <a:pt x="1393" y="3318"/>
                  <a:pt x="1599" y="3372"/>
                </a:cubicBezTo>
                <a:lnTo>
                  <a:pt x="1578" y="3652"/>
                </a:lnTo>
                <a:cubicBezTo>
                  <a:pt x="1567" y="3796"/>
                  <a:pt x="1673" y="3920"/>
                  <a:pt x="1815" y="3930"/>
                </a:cubicBezTo>
                <a:cubicBezTo>
                  <a:pt x="1958" y="3941"/>
                  <a:pt x="2082" y="3835"/>
                  <a:pt x="2093" y="3693"/>
                </a:cubicBezTo>
                <a:lnTo>
                  <a:pt x="2114" y="3411"/>
                </a:lnTo>
                <a:cubicBezTo>
                  <a:pt x="2325" y="3389"/>
                  <a:pt x="2525" y="3322"/>
                  <a:pt x="2701" y="3219"/>
                </a:cubicBezTo>
                <a:lnTo>
                  <a:pt x="2884" y="3432"/>
                </a:lnTo>
                <a:cubicBezTo>
                  <a:pt x="2977" y="3541"/>
                  <a:pt x="3140" y="3553"/>
                  <a:pt x="3248" y="3460"/>
                </a:cubicBezTo>
                <a:cubicBezTo>
                  <a:pt x="3357" y="3367"/>
                  <a:pt x="3369" y="3204"/>
                  <a:pt x="3276" y="3096"/>
                </a:cubicBezTo>
                <a:lnTo>
                  <a:pt x="3093" y="2882"/>
                </a:lnTo>
                <a:cubicBezTo>
                  <a:pt x="3222" y="2724"/>
                  <a:pt x="3319" y="2537"/>
                  <a:pt x="3372" y="2331"/>
                </a:cubicBezTo>
                <a:lnTo>
                  <a:pt x="3653" y="2353"/>
                </a:lnTo>
                <a:cubicBezTo>
                  <a:pt x="3795" y="2364"/>
                  <a:pt x="3919" y="2257"/>
                  <a:pt x="3930" y="2115"/>
                </a:cubicBezTo>
                <a:cubicBezTo>
                  <a:pt x="3941" y="1973"/>
                  <a:pt x="3834" y="1849"/>
                  <a:pt x="3692" y="18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2" name="Google Shape;522;p24"/>
          <p:cNvGrpSpPr/>
          <p:nvPr/>
        </p:nvGrpSpPr>
        <p:grpSpPr>
          <a:xfrm>
            <a:off x="7814508" y="3809524"/>
            <a:ext cx="2441795" cy="2593983"/>
            <a:chOff x="7814508" y="3809524"/>
            <a:chExt cx="2441795" cy="2593983"/>
          </a:xfrm>
        </p:grpSpPr>
        <p:sp>
          <p:nvSpPr>
            <p:cNvPr id="523" name="Google Shape;523;p24"/>
            <p:cNvSpPr/>
            <p:nvPr/>
          </p:nvSpPr>
          <p:spPr>
            <a:xfrm rot="7409326">
              <a:off x="7992112" y="4332846"/>
              <a:ext cx="2086589" cy="1547338"/>
            </a:xfrm>
            <a:custGeom>
              <a:avLst/>
              <a:gdLst/>
              <a:ahLst/>
              <a:cxnLst/>
              <a:rect l="l" t="t" r="r" b="b"/>
              <a:pathLst>
                <a:path w="15617" h="11581" extrusionOk="0">
                  <a:moveTo>
                    <a:pt x="297" y="2524"/>
                  </a:moveTo>
                  <a:cubicBezTo>
                    <a:pt x="6" y="3155"/>
                    <a:pt x="-72" y="3883"/>
                    <a:pt x="66" y="4564"/>
                  </a:cubicBezTo>
                  <a:cubicBezTo>
                    <a:pt x="230" y="5364"/>
                    <a:pt x="729" y="5978"/>
                    <a:pt x="556" y="6833"/>
                  </a:cubicBezTo>
                  <a:cubicBezTo>
                    <a:pt x="450" y="7353"/>
                    <a:pt x="424" y="7834"/>
                    <a:pt x="371" y="8348"/>
                  </a:cubicBezTo>
                  <a:cubicBezTo>
                    <a:pt x="261" y="9405"/>
                    <a:pt x="947" y="10335"/>
                    <a:pt x="1798" y="10838"/>
                  </a:cubicBezTo>
                  <a:cubicBezTo>
                    <a:pt x="2489" y="11246"/>
                    <a:pt x="3299" y="11399"/>
                    <a:pt x="4093" y="11388"/>
                  </a:cubicBezTo>
                  <a:cubicBezTo>
                    <a:pt x="4808" y="11379"/>
                    <a:pt x="5522" y="11246"/>
                    <a:pt x="6215" y="11069"/>
                  </a:cubicBezTo>
                  <a:cubicBezTo>
                    <a:pt x="6882" y="10898"/>
                    <a:pt x="7535" y="10672"/>
                    <a:pt x="8235" y="10744"/>
                  </a:cubicBezTo>
                  <a:cubicBezTo>
                    <a:pt x="8817" y="10803"/>
                    <a:pt x="9341" y="11054"/>
                    <a:pt x="9884" y="11242"/>
                  </a:cubicBezTo>
                  <a:cubicBezTo>
                    <a:pt x="11178" y="11690"/>
                    <a:pt x="12745" y="11753"/>
                    <a:pt x="13929" y="11071"/>
                  </a:cubicBezTo>
                  <a:cubicBezTo>
                    <a:pt x="14688" y="10633"/>
                    <a:pt x="15220" y="9923"/>
                    <a:pt x="15456" y="9159"/>
                  </a:cubicBezTo>
                  <a:cubicBezTo>
                    <a:pt x="15644" y="8548"/>
                    <a:pt x="15668" y="7977"/>
                    <a:pt x="15527" y="7353"/>
                  </a:cubicBezTo>
                  <a:cubicBezTo>
                    <a:pt x="15382" y="6713"/>
                    <a:pt x="15137" y="6067"/>
                    <a:pt x="15213" y="5400"/>
                  </a:cubicBezTo>
                  <a:cubicBezTo>
                    <a:pt x="15266" y="4935"/>
                    <a:pt x="15479" y="4486"/>
                    <a:pt x="15440" y="4020"/>
                  </a:cubicBezTo>
                  <a:cubicBezTo>
                    <a:pt x="15414" y="3710"/>
                    <a:pt x="15277" y="3420"/>
                    <a:pt x="15111" y="3157"/>
                  </a:cubicBezTo>
                  <a:cubicBezTo>
                    <a:pt x="14502" y="2200"/>
                    <a:pt x="13482" y="1558"/>
                    <a:pt x="12403" y="1205"/>
                  </a:cubicBezTo>
                  <a:cubicBezTo>
                    <a:pt x="11388" y="872"/>
                    <a:pt x="10341" y="632"/>
                    <a:pt x="9285" y="712"/>
                  </a:cubicBezTo>
                  <a:cubicBezTo>
                    <a:pt x="7100" y="877"/>
                    <a:pt x="6654" y="530"/>
                    <a:pt x="4421" y="52"/>
                  </a:cubicBezTo>
                  <a:cubicBezTo>
                    <a:pt x="2980" y="-256"/>
                    <a:pt x="1367" y="843"/>
                    <a:pt x="524" y="2116"/>
                  </a:cubicBezTo>
                  <a:cubicBezTo>
                    <a:pt x="438" y="2246"/>
                    <a:pt x="362" y="2383"/>
                    <a:pt x="297" y="25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8072081" y="4099027"/>
              <a:ext cx="1173797" cy="1173498"/>
            </a:xfrm>
            <a:custGeom>
              <a:avLst/>
              <a:gdLst/>
              <a:ahLst/>
              <a:cxnLst/>
              <a:rect l="l" t="t" r="r" b="b"/>
              <a:pathLst>
                <a:path w="3931" h="3930" extrusionOk="0">
                  <a:moveTo>
                    <a:pt x="1885" y="3014"/>
                  </a:moveTo>
                  <a:cubicBezTo>
                    <a:pt x="1306" y="2970"/>
                    <a:pt x="872" y="2464"/>
                    <a:pt x="916" y="1885"/>
                  </a:cubicBezTo>
                  <a:cubicBezTo>
                    <a:pt x="961" y="1306"/>
                    <a:pt x="1466" y="872"/>
                    <a:pt x="2045" y="916"/>
                  </a:cubicBezTo>
                  <a:cubicBezTo>
                    <a:pt x="2625" y="960"/>
                    <a:pt x="3059" y="1466"/>
                    <a:pt x="3014" y="2045"/>
                  </a:cubicBezTo>
                  <a:cubicBezTo>
                    <a:pt x="2970" y="2624"/>
                    <a:pt x="2465" y="3058"/>
                    <a:pt x="1885" y="3014"/>
                  </a:cubicBezTo>
                  <a:moveTo>
                    <a:pt x="3692" y="1838"/>
                  </a:moveTo>
                  <a:lnTo>
                    <a:pt x="3411" y="1816"/>
                  </a:lnTo>
                  <a:cubicBezTo>
                    <a:pt x="3390" y="1605"/>
                    <a:pt x="3323" y="1406"/>
                    <a:pt x="3219" y="1229"/>
                  </a:cubicBezTo>
                  <a:lnTo>
                    <a:pt x="3433" y="1046"/>
                  </a:lnTo>
                  <a:cubicBezTo>
                    <a:pt x="3541" y="953"/>
                    <a:pt x="3553" y="790"/>
                    <a:pt x="3461" y="682"/>
                  </a:cubicBezTo>
                  <a:cubicBezTo>
                    <a:pt x="3368" y="574"/>
                    <a:pt x="3205" y="561"/>
                    <a:pt x="3096" y="654"/>
                  </a:cubicBezTo>
                  <a:lnTo>
                    <a:pt x="2883" y="838"/>
                  </a:lnTo>
                  <a:cubicBezTo>
                    <a:pt x="2724" y="708"/>
                    <a:pt x="2537" y="612"/>
                    <a:pt x="2332" y="558"/>
                  </a:cubicBezTo>
                  <a:lnTo>
                    <a:pt x="2353" y="278"/>
                  </a:lnTo>
                  <a:cubicBezTo>
                    <a:pt x="2364" y="135"/>
                    <a:pt x="2258" y="11"/>
                    <a:pt x="2115" y="1"/>
                  </a:cubicBezTo>
                  <a:cubicBezTo>
                    <a:pt x="1973" y="-10"/>
                    <a:pt x="1849" y="96"/>
                    <a:pt x="1838" y="238"/>
                  </a:cubicBezTo>
                  <a:lnTo>
                    <a:pt x="1817" y="519"/>
                  </a:lnTo>
                  <a:cubicBezTo>
                    <a:pt x="1605" y="541"/>
                    <a:pt x="1406" y="608"/>
                    <a:pt x="1230" y="711"/>
                  </a:cubicBezTo>
                  <a:lnTo>
                    <a:pt x="1046" y="498"/>
                  </a:lnTo>
                  <a:cubicBezTo>
                    <a:pt x="954" y="389"/>
                    <a:pt x="791" y="377"/>
                    <a:pt x="682" y="470"/>
                  </a:cubicBezTo>
                  <a:cubicBezTo>
                    <a:pt x="574" y="563"/>
                    <a:pt x="562" y="726"/>
                    <a:pt x="655" y="834"/>
                  </a:cubicBezTo>
                  <a:lnTo>
                    <a:pt x="838" y="1048"/>
                  </a:lnTo>
                  <a:cubicBezTo>
                    <a:pt x="709" y="1206"/>
                    <a:pt x="612" y="1393"/>
                    <a:pt x="559" y="1599"/>
                  </a:cubicBezTo>
                  <a:lnTo>
                    <a:pt x="278" y="1577"/>
                  </a:lnTo>
                  <a:cubicBezTo>
                    <a:pt x="136" y="1566"/>
                    <a:pt x="12" y="1673"/>
                    <a:pt x="1" y="1815"/>
                  </a:cubicBezTo>
                  <a:cubicBezTo>
                    <a:pt x="-10" y="1957"/>
                    <a:pt x="97" y="2081"/>
                    <a:pt x="239" y="2092"/>
                  </a:cubicBezTo>
                  <a:lnTo>
                    <a:pt x="519" y="2114"/>
                  </a:lnTo>
                  <a:cubicBezTo>
                    <a:pt x="541" y="2325"/>
                    <a:pt x="608" y="2524"/>
                    <a:pt x="712" y="2701"/>
                  </a:cubicBezTo>
                  <a:lnTo>
                    <a:pt x="498" y="2884"/>
                  </a:lnTo>
                  <a:cubicBezTo>
                    <a:pt x="390" y="2977"/>
                    <a:pt x="377" y="3140"/>
                    <a:pt x="470" y="3248"/>
                  </a:cubicBezTo>
                  <a:cubicBezTo>
                    <a:pt x="563" y="3356"/>
                    <a:pt x="726" y="3369"/>
                    <a:pt x="834" y="3276"/>
                  </a:cubicBezTo>
                  <a:lnTo>
                    <a:pt x="1048" y="3092"/>
                  </a:lnTo>
                  <a:cubicBezTo>
                    <a:pt x="1207" y="3222"/>
                    <a:pt x="1393" y="3318"/>
                    <a:pt x="1599" y="3372"/>
                  </a:cubicBezTo>
                  <a:lnTo>
                    <a:pt x="1578" y="3652"/>
                  </a:lnTo>
                  <a:cubicBezTo>
                    <a:pt x="1567" y="3796"/>
                    <a:pt x="1673" y="3920"/>
                    <a:pt x="1815" y="3930"/>
                  </a:cubicBezTo>
                  <a:cubicBezTo>
                    <a:pt x="1958" y="3941"/>
                    <a:pt x="2082" y="3835"/>
                    <a:pt x="2093" y="3693"/>
                  </a:cubicBezTo>
                  <a:lnTo>
                    <a:pt x="2114" y="3411"/>
                  </a:lnTo>
                  <a:cubicBezTo>
                    <a:pt x="2325" y="3389"/>
                    <a:pt x="2525" y="3322"/>
                    <a:pt x="2701" y="3219"/>
                  </a:cubicBezTo>
                  <a:lnTo>
                    <a:pt x="2884" y="3432"/>
                  </a:lnTo>
                  <a:cubicBezTo>
                    <a:pt x="2977" y="3541"/>
                    <a:pt x="3140" y="3553"/>
                    <a:pt x="3248" y="3460"/>
                  </a:cubicBezTo>
                  <a:cubicBezTo>
                    <a:pt x="3357" y="3367"/>
                    <a:pt x="3369" y="3204"/>
                    <a:pt x="3276" y="3096"/>
                  </a:cubicBezTo>
                  <a:lnTo>
                    <a:pt x="3093" y="2882"/>
                  </a:lnTo>
                  <a:cubicBezTo>
                    <a:pt x="3222" y="2724"/>
                    <a:pt x="3319" y="2537"/>
                    <a:pt x="3372" y="2331"/>
                  </a:cubicBezTo>
                  <a:lnTo>
                    <a:pt x="3653" y="2353"/>
                  </a:lnTo>
                  <a:cubicBezTo>
                    <a:pt x="3795" y="2364"/>
                    <a:pt x="3919" y="2257"/>
                    <a:pt x="3930" y="2115"/>
                  </a:cubicBezTo>
                  <a:cubicBezTo>
                    <a:pt x="3941" y="1973"/>
                    <a:pt x="3834" y="1849"/>
                    <a:pt x="3692" y="18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bg>
      <p:bgPr>
        <a:solidFill>
          <a:schemeClr val="dk2"/>
        </a:solid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0"/>
          <p:cNvSpPr/>
          <p:nvPr/>
        </p:nvSpPr>
        <p:spPr>
          <a:xfrm rot="-8308118" flipH="1">
            <a:off x="-823969" y="4357241"/>
            <a:ext cx="1654550" cy="1226954"/>
          </a:xfrm>
          <a:custGeom>
            <a:avLst/>
            <a:gdLst/>
            <a:ahLst/>
            <a:cxnLst/>
            <a:rect l="l" t="t" r="r" b="b"/>
            <a:pathLst>
              <a:path w="15617" h="11581" extrusionOk="0">
                <a:moveTo>
                  <a:pt x="297" y="2524"/>
                </a:moveTo>
                <a:cubicBezTo>
                  <a:pt x="6" y="3155"/>
                  <a:pt x="-72" y="3883"/>
                  <a:pt x="66" y="4564"/>
                </a:cubicBezTo>
                <a:cubicBezTo>
                  <a:pt x="230" y="5364"/>
                  <a:pt x="729" y="5978"/>
                  <a:pt x="556" y="6833"/>
                </a:cubicBezTo>
                <a:cubicBezTo>
                  <a:pt x="450" y="7353"/>
                  <a:pt x="424" y="7834"/>
                  <a:pt x="371" y="8348"/>
                </a:cubicBezTo>
                <a:cubicBezTo>
                  <a:pt x="261" y="9405"/>
                  <a:pt x="947" y="10335"/>
                  <a:pt x="1798" y="10838"/>
                </a:cubicBezTo>
                <a:cubicBezTo>
                  <a:pt x="2489" y="11246"/>
                  <a:pt x="3299" y="11399"/>
                  <a:pt x="4093" y="11388"/>
                </a:cubicBezTo>
                <a:cubicBezTo>
                  <a:pt x="4808" y="11379"/>
                  <a:pt x="5522" y="11246"/>
                  <a:pt x="6215" y="11069"/>
                </a:cubicBezTo>
                <a:cubicBezTo>
                  <a:pt x="6882" y="10898"/>
                  <a:pt x="7535" y="10672"/>
                  <a:pt x="8235" y="10744"/>
                </a:cubicBezTo>
                <a:cubicBezTo>
                  <a:pt x="8817" y="10803"/>
                  <a:pt x="9341" y="11054"/>
                  <a:pt x="9884" y="11242"/>
                </a:cubicBezTo>
                <a:cubicBezTo>
                  <a:pt x="11178" y="11690"/>
                  <a:pt x="12745" y="11753"/>
                  <a:pt x="13929" y="11071"/>
                </a:cubicBezTo>
                <a:cubicBezTo>
                  <a:pt x="14688" y="10633"/>
                  <a:pt x="15220" y="9923"/>
                  <a:pt x="15456" y="9159"/>
                </a:cubicBezTo>
                <a:cubicBezTo>
                  <a:pt x="15644" y="8548"/>
                  <a:pt x="15668" y="7977"/>
                  <a:pt x="15527" y="7353"/>
                </a:cubicBezTo>
                <a:cubicBezTo>
                  <a:pt x="15382" y="6713"/>
                  <a:pt x="15137" y="6067"/>
                  <a:pt x="15213" y="5400"/>
                </a:cubicBezTo>
                <a:cubicBezTo>
                  <a:pt x="15266" y="4935"/>
                  <a:pt x="15479" y="4486"/>
                  <a:pt x="15440" y="4020"/>
                </a:cubicBezTo>
                <a:cubicBezTo>
                  <a:pt x="15414" y="3710"/>
                  <a:pt x="15277" y="3420"/>
                  <a:pt x="15111" y="3157"/>
                </a:cubicBezTo>
                <a:cubicBezTo>
                  <a:pt x="14502" y="2200"/>
                  <a:pt x="13482" y="1558"/>
                  <a:pt x="12403" y="1205"/>
                </a:cubicBezTo>
                <a:cubicBezTo>
                  <a:pt x="11388" y="872"/>
                  <a:pt x="10341" y="632"/>
                  <a:pt x="9285" y="712"/>
                </a:cubicBezTo>
                <a:cubicBezTo>
                  <a:pt x="7100" y="877"/>
                  <a:pt x="6654" y="530"/>
                  <a:pt x="4421" y="52"/>
                </a:cubicBezTo>
                <a:cubicBezTo>
                  <a:pt x="2980" y="-256"/>
                  <a:pt x="1367" y="843"/>
                  <a:pt x="524" y="2116"/>
                </a:cubicBezTo>
                <a:cubicBezTo>
                  <a:pt x="438" y="2246"/>
                  <a:pt x="362" y="2383"/>
                  <a:pt x="297" y="25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8" name="Google Shape;638;p30"/>
          <p:cNvGrpSpPr/>
          <p:nvPr/>
        </p:nvGrpSpPr>
        <p:grpSpPr>
          <a:xfrm>
            <a:off x="126189" y="4277114"/>
            <a:ext cx="865451" cy="653958"/>
            <a:chOff x="4103500" y="3502920"/>
            <a:chExt cx="2239200" cy="1692000"/>
          </a:xfrm>
        </p:grpSpPr>
        <p:sp>
          <p:nvSpPr>
            <p:cNvPr id="639" name="Google Shape;639;p30"/>
            <p:cNvSpPr/>
            <p:nvPr/>
          </p:nvSpPr>
          <p:spPr>
            <a:xfrm>
              <a:off x="4222660" y="3502920"/>
              <a:ext cx="2120040" cy="1692000"/>
            </a:xfrm>
            <a:custGeom>
              <a:avLst/>
              <a:gdLst/>
              <a:ahLst/>
              <a:cxnLst/>
              <a:rect l="l" t="t" r="r" b="b"/>
              <a:pathLst>
                <a:path w="5889" h="4700" extrusionOk="0">
                  <a:moveTo>
                    <a:pt x="5533" y="1012"/>
                  </a:moveTo>
                  <a:lnTo>
                    <a:pt x="2531" y="1012"/>
                  </a:lnTo>
                  <a:cubicBezTo>
                    <a:pt x="2321" y="1012"/>
                    <a:pt x="2151" y="842"/>
                    <a:pt x="2151" y="631"/>
                  </a:cubicBezTo>
                  <a:lnTo>
                    <a:pt x="2151" y="382"/>
                  </a:lnTo>
                  <a:cubicBezTo>
                    <a:pt x="2151" y="171"/>
                    <a:pt x="1980" y="0"/>
                    <a:pt x="1769" y="0"/>
                  </a:cubicBezTo>
                  <a:lnTo>
                    <a:pt x="382" y="0"/>
                  </a:lnTo>
                  <a:cubicBezTo>
                    <a:pt x="171" y="0"/>
                    <a:pt x="0" y="171"/>
                    <a:pt x="0" y="382"/>
                  </a:cubicBezTo>
                  <a:lnTo>
                    <a:pt x="0" y="1368"/>
                  </a:lnTo>
                  <a:lnTo>
                    <a:pt x="0" y="2501"/>
                  </a:lnTo>
                  <a:lnTo>
                    <a:pt x="0" y="4345"/>
                  </a:lnTo>
                  <a:cubicBezTo>
                    <a:pt x="0" y="4541"/>
                    <a:pt x="159" y="4700"/>
                    <a:pt x="356" y="4700"/>
                  </a:cubicBezTo>
                  <a:lnTo>
                    <a:pt x="5533" y="4700"/>
                  </a:lnTo>
                  <a:cubicBezTo>
                    <a:pt x="5729" y="4700"/>
                    <a:pt x="5889" y="4541"/>
                    <a:pt x="5889" y="4345"/>
                  </a:cubicBezTo>
                  <a:lnTo>
                    <a:pt x="5889" y="1368"/>
                  </a:lnTo>
                  <a:cubicBezTo>
                    <a:pt x="5889" y="1171"/>
                    <a:pt x="5729" y="1012"/>
                    <a:pt x="5533" y="10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4103500" y="3502920"/>
              <a:ext cx="2120040" cy="1692000"/>
            </a:xfrm>
            <a:custGeom>
              <a:avLst/>
              <a:gdLst/>
              <a:ahLst/>
              <a:cxnLst/>
              <a:rect l="l" t="t" r="r" b="b"/>
              <a:pathLst>
                <a:path w="5889" h="4700" extrusionOk="0">
                  <a:moveTo>
                    <a:pt x="5533" y="1012"/>
                  </a:moveTo>
                  <a:lnTo>
                    <a:pt x="2531" y="1012"/>
                  </a:lnTo>
                  <a:cubicBezTo>
                    <a:pt x="2321" y="1012"/>
                    <a:pt x="2151" y="842"/>
                    <a:pt x="2151" y="631"/>
                  </a:cubicBezTo>
                  <a:lnTo>
                    <a:pt x="2151" y="382"/>
                  </a:lnTo>
                  <a:cubicBezTo>
                    <a:pt x="2151" y="171"/>
                    <a:pt x="1980" y="0"/>
                    <a:pt x="1769" y="0"/>
                  </a:cubicBezTo>
                  <a:lnTo>
                    <a:pt x="382" y="0"/>
                  </a:lnTo>
                  <a:cubicBezTo>
                    <a:pt x="171" y="0"/>
                    <a:pt x="0" y="171"/>
                    <a:pt x="0" y="382"/>
                  </a:cubicBezTo>
                  <a:lnTo>
                    <a:pt x="0" y="1368"/>
                  </a:lnTo>
                  <a:lnTo>
                    <a:pt x="0" y="2501"/>
                  </a:lnTo>
                  <a:lnTo>
                    <a:pt x="0" y="4345"/>
                  </a:lnTo>
                  <a:cubicBezTo>
                    <a:pt x="0" y="4541"/>
                    <a:pt x="160" y="4700"/>
                    <a:pt x="356" y="4700"/>
                  </a:cubicBezTo>
                  <a:lnTo>
                    <a:pt x="5533" y="4700"/>
                  </a:lnTo>
                  <a:cubicBezTo>
                    <a:pt x="5730" y="4700"/>
                    <a:pt x="5889" y="4541"/>
                    <a:pt x="5889" y="4345"/>
                  </a:cubicBezTo>
                  <a:lnTo>
                    <a:pt x="5889" y="1368"/>
                  </a:lnTo>
                  <a:cubicBezTo>
                    <a:pt x="5889" y="1171"/>
                    <a:pt x="5730" y="1012"/>
                    <a:pt x="5533" y="10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4103500" y="3502920"/>
              <a:ext cx="1828080" cy="1692000"/>
            </a:xfrm>
            <a:custGeom>
              <a:avLst/>
              <a:gdLst/>
              <a:ahLst/>
              <a:cxnLst/>
              <a:rect l="l" t="t" r="r" b="b"/>
              <a:pathLst>
                <a:path w="5078" h="4700" extrusionOk="0">
                  <a:moveTo>
                    <a:pt x="4772" y="1012"/>
                  </a:moveTo>
                  <a:lnTo>
                    <a:pt x="2183" y="1012"/>
                  </a:lnTo>
                  <a:cubicBezTo>
                    <a:pt x="2002" y="1012"/>
                    <a:pt x="1855" y="842"/>
                    <a:pt x="1855" y="631"/>
                  </a:cubicBezTo>
                  <a:lnTo>
                    <a:pt x="1855" y="382"/>
                  </a:lnTo>
                  <a:cubicBezTo>
                    <a:pt x="1855" y="171"/>
                    <a:pt x="1707" y="0"/>
                    <a:pt x="1526" y="0"/>
                  </a:cubicBezTo>
                  <a:lnTo>
                    <a:pt x="330" y="0"/>
                  </a:lnTo>
                  <a:cubicBezTo>
                    <a:pt x="148" y="0"/>
                    <a:pt x="0" y="171"/>
                    <a:pt x="0" y="382"/>
                  </a:cubicBezTo>
                  <a:lnTo>
                    <a:pt x="0" y="1368"/>
                  </a:lnTo>
                  <a:lnTo>
                    <a:pt x="0" y="2501"/>
                  </a:lnTo>
                  <a:lnTo>
                    <a:pt x="0" y="4345"/>
                  </a:lnTo>
                  <a:cubicBezTo>
                    <a:pt x="0" y="4541"/>
                    <a:pt x="138" y="4700"/>
                    <a:pt x="307" y="4700"/>
                  </a:cubicBezTo>
                  <a:lnTo>
                    <a:pt x="4772" y="4700"/>
                  </a:lnTo>
                  <a:cubicBezTo>
                    <a:pt x="4941" y="4700"/>
                    <a:pt x="5078" y="4541"/>
                    <a:pt x="5078" y="4345"/>
                  </a:cubicBezTo>
                  <a:lnTo>
                    <a:pt x="5078" y="1368"/>
                  </a:lnTo>
                  <a:cubicBezTo>
                    <a:pt x="5078" y="1171"/>
                    <a:pt x="4941" y="1012"/>
                    <a:pt x="4772" y="10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2" name="Google Shape;642;p30"/>
          <p:cNvSpPr/>
          <p:nvPr/>
        </p:nvSpPr>
        <p:spPr>
          <a:xfrm>
            <a:off x="126193" y="-651398"/>
            <a:ext cx="1173797" cy="1173498"/>
          </a:xfrm>
          <a:custGeom>
            <a:avLst/>
            <a:gdLst/>
            <a:ahLst/>
            <a:cxnLst/>
            <a:rect l="l" t="t" r="r" b="b"/>
            <a:pathLst>
              <a:path w="3931" h="3930" extrusionOk="0">
                <a:moveTo>
                  <a:pt x="1885" y="3014"/>
                </a:moveTo>
                <a:cubicBezTo>
                  <a:pt x="1306" y="2970"/>
                  <a:pt x="872" y="2464"/>
                  <a:pt x="916" y="1885"/>
                </a:cubicBezTo>
                <a:cubicBezTo>
                  <a:pt x="961" y="1306"/>
                  <a:pt x="1466" y="872"/>
                  <a:pt x="2045" y="916"/>
                </a:cubicBezTo>
                <a:cubicBezTo>
                  <a:pt x="2625" y="960"/>
                  <a:pt x="3059" y="1466"/>
                  <a:pt x="3014" y="2045"/>
                </a:cubicBezTo>
                <a:cubicBezTo>
                  <a:pt x="2970" y="2624"/>
                  <a:pt x="2465" y="3058"/>
                  <a:pt x="1885" y="3014"/>
                </a:cubicBezTo>
                <a:moveTo>
                  <a:pt x="3692" y="1838"/>
                </a:moveTo>
                <a:lnTo>
                  <a:pt x="3411" y="1816"/>
                </a:lnTo>
                <a:cubicBezTo>
                  <a:pt x="3390" y="1605"/>
                  <a:pt x="3323" y="1406"/>
                  <a:pt x="3219" y="1229"/>
                </a:cubicBezTo>
                <a:lnTo>
                  <a:pt x="3433" y="1046"/>
                </a:lnTo>
                <a:cubicBezTo>
                  <a:pt x="3541" y="953"/>
                  <a:pt x="3553" y="790"/>
                  <a:pt x="3461" y="682"/>
                </a:cubicBezTo>
                <a:cubicBezTo>
                  <a:pt x="3368" y="574"/>
                  <a:pt x="3205" y="561"/>
                  <a:pt x="3096" y="654"/>
                </a:cubicBezTo>
                <a:lnTo>
                  <a:pt x="2883" y="838"/>
                </a:lnTo>
                <a:cubicBezTo>
                  <a:pt x="2724" y="708"/>
                  <a:pt x="2537" y="612"/>
                  <a:pt x="2332" y="558"/>
                </a:cubicBezTo>
                <a:lnTo>
                  <a:pt x="2353" y="278"/>
                </a:lnTo>
                <a:cubicBezTo>
                  <a:pt x="2364" y="135"/>
                  <a:pt x="2258" y="11"/>
                  <a:pt x="2115" y="1"/>
                </a:cubicBezTo>
                <a:cubicBezTo>
                  <a:pt x="1973" y="-10"/>
                  <a:pt x="1849" y="96"/>
                  <a:pt x="1838" y="238"/>
                </a:cubicBezTo>
                <a:lnTo>
                  <a:pt x="1817" y="519"/>
                </a:lnTo>
                <a:cubicBezTo>
                  <a:pt x="1605" y="541"/>
                  <a:pt x="1406" y="608"/>
                  <a:pt x="1230" y="711"/>
                </a:cubicBezTo>
                <a:lnTo>
                  <a:pt x="1046" y="498"/>
                </a:lnTo>
                <a:cubicBezTo>
                  <a:pt x="954" y="389"/>
                  <a:pt x="791" y="377"/>
                  <a:pt x="682" y="470"/>
                </a:cubicBezTo>
                <a:cubicBezTo>
                  <a:pt x="574" y="563"/>
                  <a:pt x="562" y="726"/>
                  <a:pt x="655" y="834"/>
                </a:cubicBezTo>
                <a:lnTo>
                  <a:pt x="838" y="1048"/>
                </a:lnTo>
                <a:cubicBezTo>
                  <a:pt x="709" y="1206"/>
                  <a:pt x="612" y="1393"/>
                  <a:pt x="559" y="1599"/>
                </a:cubicBezTo>
                <a:lnTo>
                  <a:pt x="278" y="1577"/>
                </a:lnTo>
                <a:cubicBezTo>
                  <a:pt x="136" y="1566"/>
                  <a:pt x="12" y="1673"/>
                  <a:pt x="1" y="1815"/>
                </a:cubicBezTo>
                <a:cubicBezTo>
                  <a:pt x="-10" y="1957"/>
                  <a:pt x="97" y="2081"/>
                  <a:pt x="239" y="2092"/>
                </a:cubicBezTo>
                <a:lnTo>
                  <a:pt x="519" y="2114"/>
                </a:lnTo>
                <a:cubicBezTo>
                  <a:pt x="541" y="2325"/>
                  <a:pt x="608" y="2524"/>
                  <a:pt x="712" y="2701"/>
                </a:cubicBezTo>
                <a:lnTo>
                  <a:pt x="498" y="2884"/>
                </a:lnTo>
                <a:cubicBezTo>
                  <a:pt x="390" y="2977"/>
                  <a:pt x="377" y="3140"/>
                  <a:pt x="470" y="3248"/>
                </a:cubicBezTo>
                <a:cubicBezTo>
                  <a:pt x="563" y="3356"/>
                  <a:pt x="726" y="3369"/>
                  <a:pt x="834" y="3276"/>
                </a:cubicBezTo>
                <a:lnTo>
                  <a:pt x="1048" y="3092"/>
                </a:lnTo>
                <a:cubicBezTo>
                  <a:pt x="1207" y="3222"/>
                  <a:pt x="1393" y="3318"/>
                  <a:pt x="1599" y="3372"/>
                </a:cubicBezTo>
                <a:lnTo>
                  <a:pt x="1578" y="3652"/>
                </a:lnTo>
                <a:cubicBezTo>
                  <a:pt x="1567" y="3796"/>
                  <a:pt x="1673" y="3920"/>
                  <a:pt x="1815" y="3930"/>
                </a:cubicBezTo>
                <a:cubicBezTo>
                  <a:pt x="1958" y="3941"/>
                  <a:pt x="2082" y="3835"/>
                  <a:pt x="2093" y="3693"/>
                </a:cubicBezTo>
                <a:lnTo>
                  <a:pt x="2114" y="3411"/>
                </a:lnTo>
                <a:cubicBezTo>
                  <a:pt x="2325" y="3389"/>
                  <a:pt x="2525" y="3322"/>
                  <a:pt x="2701" y="3219"/>
                </a:cubicBezTo>
                <a:lnTo>
                  <a:pt x="2884" y="3432"/>
                </a:lnTo>
                <a:cubicBezTo>
                  <a:pt x="2977" y="3541"/>
                  <a:pt x="3140" y="3553"/>
                  <a:pt x="3248" y="3460"/>
                </a:cubicBezTo>
                <a:cubicBezTo>
                  <a:pt x="3357" y="3367"/>
                  <a:pt x="3369" y="3204"/>
                  <a:pt x="3276" y="3096"/>
                </a:cubicBezTo>
                <a:lnTo>
                  <a:pt x="3093" y="2882"/>
                </a:lnTo>
                <a:cubicBezTo>
                  <a:pt x="3222" y="2724"/>
                  <a:pt x="3319" y="2537"/>
                  <a:pt x="3372" y="2331"/>
                </a:cubicBezTo>
                <a:lnTo>
                  <a:pt x="3653" y="2353"/>
                </a:lnTo>
                <a:cubicBezTo>
                  <a:pt x="3795" y="2364"/>
                  <a:pt x="3919" y="2257"/>
                  <a:pt x="3930" y="2115"/>
                </a:cubicBezTo>
                <a:cubicBezTo>
                  <a:pt x="3941" y="1973"/>
                  <a:pt x="3834" y="1849"/>
                  <a:pt x="3692" y="18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0"/>
          <p:cNvSpPr/>
          <p:nvPr/>
        </p:nvSpPr>
        <p:spPr>
          <a:xfrm rot="-749674">
            <a:off x="8274457" y="-352534"/>
            <a:ext cx="1177508" cy="1089076"/>
          </a:xfrm>
          <a:custGeom>
            <a:avLst/>
            <a:gdLst/>
            <a:ahLst/>
            <a:cxnLst/>
            <a:rect l="l" t="t" r="r" b="b"/>
            <a:pathLst>
              <a:path w="1904" h="1761" extrusionOk="0">
                <a:moveTo>
                  <a:pt x="1811" y="1257"/>
                </a:moveTo>
                <a:cubicBezTo>
                  <a:pt x="2022" y="847"/>
                  <a:pt x="1860" y="344"/>
                  <a:pt x="1450" y="134"/>
                </a:cubicBezTo>
                <a:cubicBezTo>
                  <a:pt x="1040" y="-77"/>
                  <a:pt x="252" y="-61"/>
                  <a:pt x="42" y="349"/>
                </a:cubicBezTo>
                <a:cubicBezTo>
                  <a:pt x="-169" y="758"/>
                  <a:pt x="462" y="1110"/>
                  <a:pt x="719" y="1493"/>
                </a:cubicBezTo>
                <a:cubicBezTo>
                  <a:pt x="1078" y="2026"/>
                  <a:pt x="1601" y="1667"/>
                  <a:pt x="1811" y="125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0"/>
          <p:cNvSpPr/>
          <p:nvPr/>
        </p:nvSpPr>
        <p:spPr>
          <a:xfrm>
            <a:off x="7744143" y="4517377"/>
            <a:ext cx="1173797" cy="1173498"/>
          </a:xfrm>
          <a:custGeom>
            <a:avLst/>
            <a:gdLst/>
            <a:ahLst/>
            <a:cxnLst/>
            <a:rect l="l" t="t" r="r" b="b"/>
            <a:pathLst>
              <a:path w="3931" h="3930" extrusionOk="0">
                <a:moveTo>
                  <a:pt x="1885" y="3014"/>
                </a:moveTo>
                <a:cubicBezTo>
                  <a:pt x="1306" y="2970"/>
                  <a:pt x="872" y="2464"/>
                  <a:pt x="916" y="1885"/>
                </a:cubicBezTo>
                <a:cubicBezTo>
                  <a:pt x="961" y="1306"/>
                  <a:pt x="1466" y="872"/>
                  <a:pt x="2045" y="916"/>
                </a:cubicBezTo>
                <a:cubicBezTo>
                  <a:pt x="2625" y="960"/>
                  <a:pt x="3059" y="1466"/>
                  <a:pt x="3014" y="2045"/>
                </a:cubicBezTo>
                <a:cubicBezTo>
                  <a:pt x="2970" y="2624"/>
                  <a:pt x="2465" y="3058"/>
                  <a:pt x="1885" y="3014"/>
                </a:cubicBezTo>
                <a:moveTo>
                  <a:pt x="3692" y="1838"/>
                </a:moveTo>
                <a:lnTo>
                  <a:pt x="3411" y="1816"/>
                </a:lnTo>
                <a:cubicBezTo>
                  <a:pt x="3390" y="1605"/>
                  <a:pt x="3323" y="1406"/>
                  <a:pt x="3219" y="1229"/>
                </a:cubicBezTo>
                <a:lnTo>
                  <a:pt x="3433" y="1046"/>
                </a:lnTo>
                <a:cubicBezTo>
                  <a:pt x="3541" y="953"/>
                  <a:pt x="3553" y="790"/>
                  <a:pt x="3461" y="682"/>
                </a:cubicBezTo>
                <a:cubicBezTo>
                  <a:pt x="3368" y="574"/>
                  <a:pt x="3205" y="561"/>
                  <a:pt x="3096" y="654"/>
                </a:cubicBezTo>
                <a:lnTo>
                  <a:pt x="2883" y="838"/>
                </a:lnTo>
                <a:cubicBezTo>
                  <a:pt x="2724" y="708"/>
                  <a:pt x="2537" y="612"/>
                  <a:pt x="2332" y="558"/>
                </a:cubicBezTo>
                <a:lnTo>
                  <a:pt x="2353" y="278"/>
                </a:lnTo>
                <a:cubicBezTo>
                  <a:pt x="2364" y="135"/>
                  <a:pt x="2258" y="11"/>
                  <a:pt x="2115" y="1"/>
                </a:cubicBezTo>
                <a:cubicBezTo>
                  <a:pt x="1973" y="-10"/>
                  <a:pt x="1849" y="96"/>
                  <a:pt x="1838" y="238"/>
                </a:cubicBezTo>
                <a:lnTo>
                  <a:pt x="1817" y="519"/>
                </a:lnTo>
                <a:cubicBezTo>
                  <a:pt x="1605" y="541"/>
                  <a:pt x="1406" y="608"/>
                  <a:pt x="1230" y="711"/>
                </a:cubicBezTo>
                <a:lnTo>
                  <a:pt x="1046" y="498"/>
                </a:lnTo>
                <a:cubicBezTo>
                  <a:pt x="954" y="389"/>
                  <a:pt x="791" y="377"/>
                  <a:pt x="682" y="470"/>
                </a:cubicBezTo>
                <a:cubicBezTo>
                  <a:pt x="574" y="563"/>
                  <a:pt x="562" y="726"/>
                  <a:pt x="655" y="834"/>
                </a:cubicBezTo>
                <a:lnTo>
                  <a:pt x="838" y="1048"/>
                </a:lnTo>
                <a:cubicBezTo>
                  <a:pt x="709" y="1206"/>
                  <a:pt x="612" y="1393"/>
                  <a:pt x="559" y="1599"/>
                </a:cubicBezTo>
                <a:lnTo>
                  <a:pt x="278" y="1577"/>
                </a:lnTo>
                <a:cubicBezTo>
                  <a:pt x="136" y="1566"/>
                  <a:pt x="12" y="1673"/>
                  <a:pt x="1" y="1815"/>
                </a:cubicBezTo>
                <a:cubicBezTo>
                  <a:pt x="-10" y="1957"/>
                  <a:pt x="97" y="2081"/>
                  <a:pt x="239" y="2092"/>
                </a:cubicBezTo>
                <a:lnTo>
                  <a:pt x="519" y="2114"/>
                </a:lnTo>
                <a:cubicBezTo>
                  <a:pt x="541" y="2325"/>
                  <a:pt x="608" y="2524"/>
                  <a:pt x="712" y="2701"/>
                </a:cubicBezTo>
                <a:lnTo>
                  <a:pt x="498" y="2884"/>
                </a:lnTo>
                <a:cubicBezTo>
                  <a:pt x="390" y="2977"/>
                  <a:pt x="377" y="3140"/>
                  <a:pt x="470" y="3248"/>
                </a:cubicBezTo>
                <a:cubicBezTo>
                  <a:pt x="563" y="3356"/>
                  <a:pt x="726" y="3369"/>
                  <a:pt x="834" y="3276"/>
                </a:cubicBezTo>
                <a:lnTo>
                  <a:pt x="1048" y="3092"/>
                </a:lnTo>
                <a:cubicBezTo>
                  <a:pt x="1207" y="3222"/>
                  <a:pt x="1393" y="3318"/>
                  <a:pt x="1599" y="3372"/>
                </a:cubicBezTo>
                <a:lnTo>
                  <a:pt x="1578" y="3652"/>
                </a:lnTo>
                <a:cubicBezTo>
                  <a:pt x="1567" y="3796"/>
                  <a:pt x="1673" y="3920"/>
                  <a:pt x="1815" y="3930"/>
                </a:cubicBezTo>
                <a:cubicBezTo>
                  <a:pt x="1958" y="3941"/>
                  <a:pt x="2082" y="3835"/>
                  <a:pt x="2093" y="3693"/>
                </a:cubicBezTo>
                <a:lnTo>
                  <a:pt x="2114" y="3411"/>
                </a:lnTo>
                <a:cubicBezTo>
                  <a:pt x="2325" y="3389"/>
                  <a:pt x="2525" y="3322"/>
                  <a:pt x="2701" y="3219"/>
                </a:cubicBezTo>
                <a:lnTo>
                  <a:pt x="2884" y="3432"/>
                </a:lnTo>
                <a:cubicBezTo>
                  <a:pt x="2977" y="3541"/>
                  <a:pt x="3140" y="3553"/>
                  <a:pt x="3248" y="3460"/>
                </a:cubicBezTo>
                <a:cubicBezTo>
                  <a:pt x="3357" y="3367"/>
                  <a:pt x="3369" y="3204"/>
                  <a:pt x="3276" y="3096"/>
                </a:cubicBezTo>
                <a:lnTo>
                  <a:pt x="3093" y="2882"/>
                </a:lnTo>
                <a:cubicBezTo>
                  <a:pt x="3222" y="2724"/>
                  <a:pt x="3319" y="2537"/>
                  <a:pt x="3372" y="2331"/>
                </a:cubicBezTo>
                <a:lnTo>
                  <a:pt x="3653" y="2353"/>
                </a:lnTo>
                <a:cubicBezTo>
                  <a:pt x="3795" y="2364"/>
                  <a:pt x="3919" y="2257"/>
                  <a:pt x="3930" y="2115"/>
                </a:cubicBezTo>
                <a:cubicBezTo>
                  <a:pt x="3941" y="1973"/>
                  <a:pt x="3834" y="1849"/>
                  <a:pt x="3692" y="18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bg>
      <p:bgPr>
        <a:solidFill>
          <a:schemeClr val="dk2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31"/>
          <p:cNvGrpSpPr/>
          <p:nvPr/>
        </p:nvGrpSpPr>
        <p:grpSpPr>
          <a:xfrm>
            <a:off x="-460553" y="-744886"/>
            <a:ext cx="1739530" cy="1824207"/>
            <a:chOff x="-460553" y="-744886"/>
            <a:chExt cx="1739530" cy="1824207"/>
          </a:xfrm>
        </p:grpSpPr>
        <p:sp>
          <p:nvSpPr>
            <p:cNvPr id="647" name="Google Shape;647;p31"/>
            <p:cNvSpPr/>
            <p:nvPr/>
          </p:nvSpPr>
          <p:spPr>
            <a:xfrm rot="8943811">
              <a:off x="-287282" y="-462201"/>
              <a:ext cx="1392987" cy="1059508"/>
            </a:xfrm>
            <a:custGeom>
              <a:avLst/>
              <a:gdLst/>
              <a:ahLst/>
              <a:cxnLst/>
              <a:rect l="l" t="t" r="r" b="b"/>
              <a:pathLst>
                <a:path w="15617" h="11581" extrusionOk="0">
                  <a:moveTo>
                    <a:pt x="297" y="2524"/>
                  </a:moveTo>
                  <a:cubicBezTo>
                    <a:pt x="6" y="3155"/>
                    <a:pt x="-72" y="3883"/>
                    <a:pt x="66" y="4564"/>
                  </a:cubicBezTo>
                  <a:cubicBezTo>
                    <a:pt x="230" y="5364"/>
                    <a:pt x="729" y="5978"/>
                    <a:pt x="556" y="6833"/>
                  </a:cubicBezTo>
                  <a:cubicBezTo>
                    <a:pt x="450" y="7353"/>
                    <a:pt x="424" y="7834"/>
                    <a:pt x="371" y="8348"/>
                  </a:cubicBezTo>
                  <a:cubicBezTo>
                    <a:pt x="261" y="9405"/>
                    <a:pt x="947" y="10335"/>
                    <a:pt x="1798" y="10838"/>
                  </a:cubicBezTo>
                  <a:cubicBezTo>
                    <a:pt x="2489" y="11246"/>
                    <a:pt x="3299" y="11399"/>
                    <a:pt x="4093" y="11388"/>
                  </a:cubicBezTo>
                  <a:cubicBezTo>
                    <a:pt x="4808" y="11379"/>
                    <a:pt x="5522" y="11246"/>
                    <a:pt x="6215" y="11069"/>
                  </a:cubicBezTo>
                  <a:cubicBezTo>
                    <a:pt x="6882" y="10898"/>
                    <a:pt x="7535" y="10672"/>
                    <a:pt x="8235" y="10744"/>
                  </a:cubicBezTo>
                  <a:cubicBezTo>
                    <a:pt x="8817" y="10803"/>
                    <a:pt x="9341" y="11054"/>
                    <a:pt x="9884" y="11242"/>
                  </a:cubicBezTo>
                  <a:cubicBezTo>
                    <a:pt x="11178" y="11690"/>
                    <a:pt x="12745" y="11753"/>
                    <a:pt x="13929" y="11071"/>
                  </a:cubicBezTo>
                  <a:cubicBezTo>
                    <a:pt x="14688" y="10633"/>
                    <a:pt x="15220" y="9923"/>
                    <a:pt x="15456" y="9159"/>
                  </a:cubicBezTo>
                  <a:cubicBezTo>
                    <a:pt x="15644" y="8548"/>
                    <a:pt x="15668" y="7977"/>
                    <a:pt x="15527" y="7353"/>
                  </a:cubicBezTo>
                  <a:cubicBezTo>
                    <a:pt x="15382" y="6713"/>
                    <a:pt x="15137" y="6067"/>
                    <a:pt x="15213" y="5400"/>
                  </a:cubicBezTo>
                  <a:cubicBezTo>
                    <a:pt x="15266" y="4935"/>
                    <a:pt x="15479" y="4486"/>
                    <a:pt x="15440" y="4020"/>
                  </a:cubicBezTo>
                  <a:cubicBezTo>
                    <a:pt x="15414" y="3710"/>
                    <a:pt x="15277" y="3420"/>
                    <a:pt x="15111" y="3157"/>
                  </a:cubicBezTo>
                  <a:cubicBezTo>
                    <a:pt x="14502" y="2200"/>
                    <a:pt x="13482" y="1558"/>
                    <a:pt x="12403" y="1205"/>
                  </a:cubicBezTo>
                  <a:cubicBezTo>
                    <a:pt x="11388" y="872"/>
                    <a:pt x="10341" y="632"/>
                    <a:pt x="9285" y="712"/>
                  </a:cubicBezTo>
                  <a:cubicBezTo>
                    <a:pt x="7100" y="877"/>
                    <a:pt x="6654" y="530"/>
                    <a:pt x="4421" y="52"/>
                  </a:cubicBezTo>
                  <a:cubicBezTo>
                    <a:pt x="2980" y="-256"/>
                    <a:pt x="1367" y="843"/>
                    <a:pt x="524" y="2116"/>
                  </a:cubicBezTo>
                  <a:cubicBezTo>
                    <a:pt x="438" y="2246"/>
                    <a:pt x="362" y="2383"/>
                    <a:pt x="297" y="25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 rot="788658">
              <a:off x="250247" y="752971"/>
              <a:ext cx="317934" cy="294053"/>
            </a:xfrm>
            <a:custGeom>
              <a:avLst/>
              <a:gdLst/>
              <a:ahLst/>
              <a:cxnLst/>
              <a:rect l="l" t="t" r="r" b="b"/>
              <a:pathLst>
                <a:path w="1904" h="1761" extrusionOk="0">
                  <a:moveTo>
                    <a:pt x="1811" y="1257"/>
                  </a:moveTo>
                  <a:cubicBezTo>
                    <a:pt x="2022" y="847"/>
                    <a:pt x="1860" y="344"/>
                    <a:pt x="1450" y="134"/>
                  </a:cubicBezTo>
                  <a:cubicBezTo>
                    <a:pt x="1040" y="-77"/>
                    <a:pt x="252" y="-61"/>
                    <a:pt x="42" y="349"/>
                  </a:cubicBezTo>
                  <a:cubicBezTo>
                    <a:pt x="-169" y="758"/>
                    <a:pt x="462" y="1110"/>
                    <a:pt x="719" y="1493"/>
                  </a:cubicBezTo>
                  <a:cubicBezTo>
                    <a:pt x="1078" y="2026"/>
                    <a:pt x="1601" y="1667"/>
                    <a:pt x="1811" y="12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31"/>
          <p:cNvGrpSpPr/>
          <p:nvPr/>
        </p:nvGrpSpPr>
        <p:grpSpPr>
          <a:xfrm>
            <a:off x="8097260" y="3993413"/>
            <a:ext cx="2090041" cy="2164950"/>
            <a:chOff x="8097260" y="3993413"/>
            <a:chExt cx="2090041" cy="2164950"/>
          </a:xfrm>
        </p:grpSpPr>
        <p:sp>
          <p:nvSpPr>
            <p:cNvPr id="650" name="Google Shape;650;p31"/>
            <p:cNvSpPr/>
            <p:nvPr/>
          </p:nvSpPr>
          <p:spPr>
            <a:xfrm rot="7694057">
              <a:off x="8272421" y="4430831"/>
              <a:ext cx="1739719" cy="1290113"/>
            </a:xfrm>
            <a:custGeom>
              <a:avLst/>
              <a:gdLst/>
              <a:ahLst/>
              <a:cxnLst/>
              <a:rect l="l" t="t" r="r" b="b"/>
              <a:pathLst>
                <a:path w="15617" h="11581" extrusionOk="0">
                  <a:moveTo>
                    <a:pt x="297" y="2524"/>
                  </a:moveTo>
                  <a:cubicBezTo>
                    <a:pt x="6" y="3155"/>
                    <a:pt x="-72" y="3883"/>
                    <a:pt x="66" y="4564"/>
                  </a:cubicBezTo>
                  <a:cubicBezTo>
                    <a:pt x="230" y="5364"/>
                    <a:pt x="729" y="5978"/>
                    <a:pt x="556" y="6833"/>
                  </a:cubicBezTo>
                  <a:cubicBezTo>
                    <a:pt x="450" y="7353"/>
                    <a:pt x="424" y="7834"/>
                    <a:pt x="371" y="8348"/>
                  </a:cubicBezTo>
                  <a:cubicBezTo>
                    <a:pt x="261" y="9405"/>
                    <a:pt x="947" y="10335"/>
                    <a:pt x="1798" y="10838"/>
                  </a:cubicBezTo>
                  <a:cubicBezTo>
                    <a:pt x="2489" y="11246"/>
                    <a:pt x="3299" y="11399"/>
                    <a:pt x="4093" y="11388"/>
                  </a:cubicBezTo>
                  <a:cubicBezTo>
                    <a:pt x="4808" y="11379"/>
                    <a:pt x="5522" y="11246"/>
                    <a:pt x="6215" y="11069"/>
                  </a:cubicBezTo>
                  <a:cubicBezTo>
                    <a:pt x="6882" y="10898"/>
                    <a:pt x="7535" y="10672"/>
                    <a:pt x="8235" y="10744"/>
                  </a:cubicBezTo>
                  <a:cubicBezTo>
                    <a:pt x="8817" y="10803"/>
                    <a:pt x="9341" y="11054"/>
                    <a:pt x="9884" y="11242"/>
                  </a:cubicBezTo>
                  <a:cubicBezTo>
                    <a:pt x="11178" y="11690"/>
                    <a:pt x="12745" y="11753"/>
                    <a:pt x="13929" y="11071"/>
                  </a:cubicBezTo>
                  <a:cubicBezTo>
                    <a:pt x="14688" y="10633"/>
                    <a:pt x="15220" y="9923"/>
                    <a:pt x="15456" y="9159"/>
                  </a:cubicBezTo>
                  <a:cubicBezTo>
                    <a:pt x="15644" y="8548"/>
                    <a:pt x="15668" y="7977"/>
                    <a:pt x="15527" y="7353"/>
                  </a:cubicBezTo>
                  <a:cubicBezTo>
                    <a:pt x="15382" y="6713"/>
                    <a:pt x="15137" y="6067"/>
                    <a:pt x="15213" y="5400"/>
                  </a:cubicBezTo>
                  <a:cubicBezTo>
                    <a:pt x="15266" y="4935"/>
                    <a:pt x="15479" y="4486"/>
                    <a:pt x="15440" y="4020"/>
                  </a:cubicBezTo>
                  <a:cubicBezTo>
                    <a:pt x="15414" y="3710"/>
                    <a:pt x="15277" y="3420"/>
                    <a:pt x="15111" y="3157"/>
                  </a:cubicBezTo>
                  <a:cubicBezTo>
                    <a:pt x="14502" y="2200"/>
                    <a:pt x="13482" y="1558"/>
                    <a:pt x="12403" y="1205"/>
                  </a:cubicBezTo>
                  <a:cubicBezTo>
                    <a:pt x="11388" y="872"/>
                    <a:pt x="10341" y="632"/>
                    <a:pt x="9285" y="712"/>
                  </a:cubicBezTo>
                  <a:cubicBezTo>
                    <a:pt x="7100" y="877"/>
                    <a:pt x="6654" y="530"/>
                    <a:pt x="4421" y="52"/>
                  </a:cubicBezTo>
                  <a:cubicBezTo>
                    <a:pt x="2980" y="-256"/>
                    <a:pt x="1367" y="843"/>
                    <a:pt x="524" y="2116"/>
                  </a:cubicBezTo>
                  <a:cubicBezTo>
                    <a:pt x="438" y="2246"/>
                    <a:pt x="362" y="2383"/>
                    <a:pt x="297" y="25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 rot="-2097295">
              <a:off x="8271935" y="4457071"/>
              <a:ext cx="317936" cy="294055"/>
            </a:xfrm>
            <a:custGeom>
              <a:avLst/>
              <a:gdLst/>
              <a:ahLst/>
              <a:cxnLst/>
              <a:rect l="l" t="t" r="r" b="b"/>
              <a:pathLst>
                <a:path w="1904" h="1761" extrusionOk="0">
                  <a:moveTo>
                    <a:pt x="1811" y="1257"/>
                  </a:moveTo>
                  <a:cubicBezTo>
                    <a:pt x="2022" y="847"/>
                    <a:pt x="1860" y="344"/>
                    <a:pt x="1450" y="134"/>
                  </a:cubicBezTo>
                  <a:cubicBezTo>
                    <a:pt x="1040" y="-77"/>
                    <a:pt x="252" y="-61"/>
                    <a:pt x="42" y="349"/>
                  </a:cubicBezTo>
                  <a:cubicBezTo>
                    <a:pt x="-169" y="758"/>
                    <a:pt x="462" y="1110"/>
                    <a:pt x="719" y="1493"/>
                  </a:cubicBezTo>
                  <a:cubicBezTo>
                    <a:pt x="1078" y="2026"/>
                    <a:pt x="1601" y="1667"/>
                    <a:pt x="1811" y="12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31"/>
          <p:cNvGrpSpPr/>
          <p:nvPr/>
        </p:nvGrpSpPr>
        <p:grpSpPr>
          <a:xfrm>
            <a:off x="7761774" y="254001"/>
            <a:ext cx="1161000" cy="435600"/>
            <a:chOff x="332457" y="4602409"/>
            <a:chExt cx="1161000" cy="435600"/>
          </a:xfrm>
        </p:grpSpPr>
        <p:sp>
          <p:nvSpPr>
            <p:cNvPr id="653" name="Google Shape;653;p31"/>
            <p:cNvSpPr/>
            <p:nvPr/>
          </p:nvSpPr>
          <p:spPr>
            <a:xfrm>
              <a:off x="332457" y="4602409"/>
              <a:ext cx="1161000" cy="435600"/>
            </a:xfrm>
            <a:custGeom>
              <a:avLst/>
              <a:gdLst/>
              <a:ahLst/>
              <a:cxnLst/>
              <a:rect l="l" t="t" r="r" b="b"/>
              <a:pathLst>
                <a:path w="3225" h="1210" extrusionOk="0">
                  <a:moveTo>
                    <a:pt x="159" y="0"/>
                  </a:moveTo>
                  <a:lnTo>
                    <a:pt x="3065" y="0"/>
                  </a:lnTo>
                  <a:cubicBezTo>
                    <a:pt x="3153" y="0"/>
                    <a:pt x="3225" y="72"/>
                    <a:pt x="3225" y="160"/>
                  </a:cubicBezTo>
                  <a:lnTo>
                    <a:pt x="3225" y="1050"/>
                  </a:lnTo>
                  <a:cubicBezTo>
                    <a:pt x="3225" y="1138"/>
                    <a:pt x="3153" y="1210"/>
                    <a:pt x="3065" y="1210"/>
                  </a:cubicBezTo>
                  <a:lnTo>
                    <a:pt x="159" y="1210"/>
                  </a:lnTo>
                  <a:cubicBezTo>
                    <a:pt x="72" y="1210"/>
                    <a:pt x="0" y="1138"/>
                    <a:pt x="0" y="1050"/>
                  </a:cubicBezTo>
                  <a:lnTo>
                    <a:pt x="0" y="160"/>
                  </a:lnTo>
                  <a:cubicBezTo>
                    <a:pt x="0" y="72"/>
                    <a:pt x="72" y="0"/>
                    <a:pt x="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866337" y="4774752"/>
              <a:ext cx="100800" cy="100800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140" y="35"/>
                  </a:moveTo>
                  <a:cubicBezTo>
                    <a:pt x="82" y="35"/>
                    <a:pt x="35" y="82"/>
                    <a:pt x="35" y="140"/>
                  </a:cubicBezTo>
                  <a:cubicBezTo>
                    <a:pt x="35" y="198"/>
                    <a:pt x="82" y="245"/>
                    <a:pt x="140" y="245"/>
                  </a:cubicBezTo>
                  <a:cubicBezTo>
                    <a:pt x="198" y="245"/>
                    <a:pt x="245" y="198"/>
                    <a:pt x="245" y="140"/>
                  </a:cubicBezTo>
                  <a:cubicBezTo>
                    <a:pt x="245" y="82"/>
                    <a:pt x="198" y="35"/>
                    <a:pt x="140" y="35"/>
                  </a:cubicBezTo>
                  <a:moveTo>
                    <a:pt x="140" y="280"/>
                  </a:moveTo>
                  <a:cubicBezTo>
                    <a:pt x="63" y="280"/>
                    <a:pt x="0" y="217"/>
                    <a:pt x="0" y="140"/>
                  </a:cubicBezTo>
                  <a:cubicBezTo>
                    <a:pt x="0" y="62"/>
                    <a:pt x="63" y="0"/>
                    <a:pt x="140" y="0"/>
                  </a:cubicBezTo>
                  <a:cubicBezTo>
                    <a:pt x="218" y="0"/>
                    <a:pt x="280" y="62"/>
                    <a:pt x="280" y="140"/>
                  </a:cubicBezTo>
                  <a:cubicBezTo>
                    <a:pt x="280" y="217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672297" y="4774752"/>
              <a:ext cx="100800" cy="100800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140" y="35"/>
                  </a:moveTo>
                  <a:cubicBezTo>
                    <a:pt x="83" y="35"/>
                    <a:pt x="36" y="82"/>
                    <a:pt x="36" y="140"/>
                  </a:cubicBezTo>
                  <a:cubicBezTo>
                    <a:pt x="36" y="198"/>
                    <a:pt x="83" y="245"/>
                    <a:pt x="140" y="245"/>
                  </a:cubicBezTo>
                  <a:cubicBezTo>
                    <a:pt x="198" y="245"/>
                    <a:pt x="245" y="198"/>
                    <a:pt x="245" y="140"/>
                  </a:cubicBezTo>
                  <a:cubicBezTo>
                    <a:pt x="245" y="82"/>
                    <a:pt x="198" y="35"/>
                    <a:pt x="140" y="35"/>
                  </a:cubicBezTo>
                  <a:moveTo>
                    <a:pt x="140" y="280"/>
                  </a:moveTo>
                  <a:cubicBezTo>
                    <a:pt x="63" y="280"/>
                    <a:pt x="0" y="217"/>
                    <a:pt x="0" y="140"/>
                  </a:cubicBezTo>
                  <a:cubicBezTo>
                    <a:pt x="0" y="62"/>
                    <a:pt x="63" y="0"/>
                    <a:pt x="140" y="0"/>
                  </a:cubicBezTo>
                  <a:cubicBezTo>
                    <a:pt x="218" y="0"/>
                    <a:pt x="280" y="62"/>
                    <a:pt x="280" y="140"/>
                  </a:cubicBezTo>
                  <a:cubicBezTo>
                    <a:pt x="280" y="217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1075988" y="4774752"/>
              <a:ext cx="100800" cy="100800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140" y="35"/>
                  </a:moveTo>
                  <a:cubicBezTo>
                    <a:pt x="82" y="35"/>
                    <a:pt x="35" y="82"/>
                    <a:pt x="35" y="140"/>
                  </a:cubicBezTo>
                  <a:cubicBezTo>
                    <a:pt x="35" y="198"/>
                    <a:pt x="82" y="245"/>
                    <a:pt x="140" y="245"/>
                  </a:cubicBezTo>
                  <a:cubicBezTo>
                    <a:pt x="198" y="245"/>
                    <a:pt x="245" y="198"/>
                    <a:pt x="245" y="140"/>
                  </a:cubicBezTo>
                  <a:cubicBezTo>
                    <a:pt x="245" y="82"/>
                    <a:pt x="198" y="35"/>
                    <a:pt x="140" y="35"/>
                  </a:cubicBezTo>
                  <a:moveTo>
                    <a:pt x="140" y="280"/>
                  </a:moveTo>
                  <a:cubicBezTo>
                    <a:pt x="63" y="280"/>
                    <a:pt x="0" y="217"/>
                    <a:pt x="0" y="140"/>
                  </a:cubicBezTo>
                  <a:cubicBezTo>
                    <a:pt x="0" y="62"/>
                    <a:pt x="63" y="0"/>
                    <a:pt x="140" y="0"/>
                  </a:cubicBezTo>
                  <a:cubicBezTo>
                    <a:pt x="218" y="0"/>
                    <a:pt x="280" y="62"/>
                    <a:pt x="280" y="140"/>
                  </a:cubicBezTo>
                  <a:cubicBezTo>
                    <a:pt x="280" y="217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7" name="Google Shape;657;p31"/>
          <p:cNvSpPr/>
          <p:nvPr/>
        </p:nvSpPr>
        <p:spPr>
          <a:xfrm rot="-10407469">
            <a:off x="123448" y="4454083"/>
            <a:ext cx="571528" cy="528591"/>
          </a:xfrm>
          <a:custGeom>
            <a:avLst/>
            <a:gdLst/>
            <a:ahLst/>
            <a:cxnLst/>
            <a:rect l="l" t="t" r="r" b="b"/>
            <a:pathLst>
              <a:path w="1904" h="1761" extrusionOk="0">
                <a:moveTo>
                  <a:pt x="1811" y="1257"/>
                </a:moveTo>
                <a:cubicBezTo>
                  <a:pt x="2022" y="847"/>
                  <a:pt x="1860" y="344"/>
                  <a:pt x="1450" y="134"/>
                </a:cubicBezTo>
                <a:cubicBezTo>
                  <a:pt x="1040" y="-77"/>
                  <a:pt x="252" y="-61"/>
                  <a:pt x="42" y="349"/>
                </a:cubicBezTo>
                <a:cubicBezTo>
                  <a:pt x="-169" y="758"/>
                  <a:pt x="462" y="1110"/>
                  <a:pt x="719" y="1493"/>
                </a:cubicBezTo>
                <a:cubicBezTo>
                  <a:pt x="1078" y="2026"/>
                  <a:pt x="1601" y="1667"/>
                  <a:pt x="1811" y="125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1"/>
          <p:cNvSpPr/>
          <p:nvPr/>
        </p:nvSpPr>
        <p:spPr>
          <a:xfrm>
            <a:off x="-597907" y="2770864"/>
            <a:ext cx="1173797" cy="1173498"/>
          </a:xfrm>
          <a:custGeom>
            <a:avLst/>
            <a:gdLst/>
            <a:ahLst/>
            <a:cxnLst/>
            <a:rect l="l" t="t" r="r" b="b"/>
            <a:pathLst>
              <a:path w="3931" h="3930" extrusionOk="0">
                <a:moveTo>
                  <a:pt x="1885" y="3014"/>
                </a:moveTo>
                <a:cubicBezTo>
                  <a:pt x="1306" y="2970"/>
                  <a:pt x="872" y="2464"/>
                  <a:pt x="916" y="1885"/>
                </a:cubicBezTo>
                <a:cubicBezTo>
                  <a:pt x="961" y="1306"/>
                  <a:pt x="1466" y="872"/>
                  <a:pt x="2045" y="916"/>
                </a:cubicBezTo>
                <a:cubicBezTo>
                  <a:pt x="2625" y="960"/>
                  <a:pt x="3059" y="1466"/>
                  <a:pt x="3014" y="2045"/>
                </a:cubicBezTo>
                <a:cubicBezTo>
                  <a:pt x="2970" y="2624"/>
                  <a:pt x="2465" y="3058"/>
                  <a:pt x="1885" y="3014"/>
                </a:cubicBezTo>
                <a:moveTo>
                  <a:pt x="3692" y="1838"/>
                </a:moveTo>
                <a:lnTo>
                  <a:pt x="3411" y="1816"/>
                </a:lnTo>
                <a:cubicBezTo>
                  <a:pt x="3390" y="1605"/>
                  <a:pt x="3323" y="1406"/>
                  <a:pt x="3219" y="1229"/>
                </a:cubicBezTo>
                <a:lnTo>
                  <a:pt x="3433" y="1046"/>
                </a:lnTo>
                <a:cubicBezTo>
                  <a:pt x="3541" y="953"/>
                  <a:pt x="3553" y="790"/>
                  <a:pt x="3461" y="682"/>
                </a:cubicBezTo>
                <a:cubicBezTo>
                  <a:pt x="3368" y="574"/>
                  <a:pt x="3205" y="561"/>
                  <a:pt x="3096" y="654"/>
                </a:cubicBezTo>
                <a:lnTo>
                  <a:pt x="2883" y="838"/>
                </a:lnTo>
                <a:cubicBezTo>
                  <a:pt x="2724" y="708"/>
                  <a:pt x="2537" y="612"/>
                  <a:pt x="2332" y="558"/>
                </a:cubicBezTo>
                <a:lnTo>
                  <a:pt x="2353" y="278"/>
                </a:lnTo>
                <a:cubicBezTo>
                  <a:pt x="2364" y="135"/>
                  <a:pt x="2258" y="11"/>
                  <a:pt x="2115" y="1"/>
                </a:cubicBezTo>
                <a:cubicBezTo>
                  <a:pt x="1973" y="-10"/>
                  <a:pt x="1849" y="96"/>
                  <a:pt x="1838" y="238"/>
                </a:cubicBezTo>
                <a:lnTo>
                  <a:pt x="1817" y="519"/>
                </a:lnTo>
                <a:cubicBezTo>
                  <a:pt x="1605" y="541"/>
                  <a:pt x="1406" y="608"/>
                  <a:pt x="1230" y="711"/>
                </a:cubicBezTo>
                <a:lnTo>
                  <a:pt x="1046" y="498"/>
                </a:lnTo>
                <a:cubicBezTo>
                  <a:pt x="954" y="389"/>
                  <a:pt x="791" y="377"/>
                  <a:pt x="682" y="470"/>
                </a:cubicBezTo>
                <a:cubicBezTo>
                  <a:pt x="574" y="563"/>
                  <a:pt x="562" y="726"/>
                  <a:pt x="655" y="834"/>
                </a:cubicBezTo>
                <a:lnTo>
                  <a:pt x="838" y="1048"/>
                </a:lnTo>
                <a:cubicBezTo>
                  <a:pt x="709" y="1206"/>
                  <a:pt x="612" y="1393"/>
                  <a:pt x="559" y="1599"/>
                </a:cubicBezTo>
                <a:lnTo>
                  <a:pt x="278" y="1577"/>
                </a:lnTo>
                <a:cubicBezTo>
                  <a:pt x="136" y="1566"/>
                  <a:pt x="12" y="1673"/>
                  <a:pt x="1" y="1815"/>
                </a:cubicBezTo>
                <a:cubicBezTo>
                  <a:pt x="-10" y="1957"/>
                  <a:pt x="97" y="2081"/>
                  <a:pt x="239" y="2092"/>
                </a:cubicBezTo>
                <a:lnTo>
                  <a:pt x="519" y="2114"/>
                </a:lnTo>
                <a:cubicBezTo>
                  <a:pt x="541" y="2325"/>
                  <a:pt x="608" y="2524"/>
                  <a:pt x="712" y="2701"/>
                </a:cubicBezTo>
                <a:lnTo>
                  <a:pt x="498" y="2884"/>
                </a:lnTo>
                <a:cubicBezTo>
                  <a:pt x="390" y="2977"/>
                  <a:pt x="377" y="3140"/>
                  <a:pt x="470" y="3248"/>
                </a:cubicBezTo>
                <a:cubicBezTo>
                  <a:pt x="563" y="3356"/>
                  <a:pt x="726" y="3369"/>
                  <a:pt x="834" y="3276"/>
                </a:cubicBezTo>
                <a:lnTo>
                  <a:pt x="1048" y="3092"/>
                </a:lnTo>
                <a:cubicBezTo>
                  <a:pt x="1207" y="3222"/>
                  <a:pt x="1393" y="3318"/>
                  <a:pt x="1599" y="3372"/>
                </a:cubicBezTo>
                <a:lnTo>
                  <a:pt x="1578" y="3652"/>
                </a:lnTo>
                <a:cubicBezTo>
                  <a:pt x="1567" y="3796"/>
                  <a:pt x="1673" y="3920"/>
                  <a:pt x="1815" y="3930"/>
                </a:cubicBezTo>
                <a:cubicBezTo>
                  <a:pt x="1958" y="3941"/>
                  <a:pt x="2082" y="3835"/>
                  <a:pt x="2093" y="3693"/>
                </a:cubicBezTo>
                <a:lnTo>
                  <a:pt x="2114" y="3411"/>
                </a:lnTo>
                <a:cubicBezTo>
                  <a:pt x="2325" y="3389"/>
                  <a:pt x="2525" y="3322"/>
                  <a:pt x="2701" y="3219"/>
                </a:cubicBezTo>
                <a:lnTo>
                  <a:pt x="2884" y="3432"/>
                </a:lnTo>
                <a:cubicBezTo>
                  <a:pt x="2977" y="3541"/>
                  <a:pt x="3140" y="3553"/>
                  <a:pt x="3248" y="3460"/>
                </a:cubicBezTo>
                <a:cubicBezTo>
                  <a:pt x="3357" y="3367"/>
                  <a:pt x="3369" y="3204"/>
                  <a:pt x="3276" y="3096"/>
                </a:cubicBezTo>
                <a:lnTo>
                  <a:pt x="3093" y="2882"/>
                </a:lnTo>
                <a:cubicBezTo>
                  <a:pt x="3222" y="2724"/>
                  <a:pt x="3319" y="2537"/>
                  <a:pt x="3372" y="2331"/>
                </a:cubicBezTo>
                <a:lnTo>
                  <a:pt x="3653" y="2353"/>
                </a:lnTo>
                <a:cubicBezTo>
                  <a:pt x="3795" y="2364"/>
                  <a:pt x="3919" y="2257"/>
                  <a:pt x="3930" y="2115"/>
                </a:cubicBezTo>
                <a:cubicBezTo>
                  <a:pt x="3941" y="1973"/>
                  <a:pt x="3834" y="1849"/>
                  <a:pt x="3692" y="18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949400" y="2435504"/>
            <a:ext cx="52452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subTitle" idx="1"/>
          </p:nvPr>
        </p:nvSpPr>
        <p:spPr>
          <a:xfrm>
            <a:off x="1949400" y="3440953"/>
            <a:ext cx="52452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title" idx="2" hasCustomPrompt="1"/>
          </p:nvPr>
        </p:nvSpPr>
        <p:spPr>
          <a:xfrm>
            <a:off x="3649800" y="1327544"/>
            <a:ext cx="1844400" cy="84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48" name="Google Shape;48;p3"/>
          <p:cNvSpPr/>
          <p:nvPr/>
        </p:nvSpPr>
        <p:spPr>
          <a:xfrm rot="-8308125" flipH="1">
            <a:off x="-731088" y="4210107"/>
            <a:ext cx="2086594" cy="1547342"/>
          </a:xfrm>
          <a:custGeom>
            <a:avLst/>
            <a:gdLst/>
            <a:ahLst/>
            <a:cxnLst/>
            <a:rect l="l" t="t" r="r" b="b"/>
            <a:pathLst>
              <a:path w="15617" h="11581" extrusionOk="0">
                <a:moveTo>
                  <a:pt x="297" y="2524"/>
                </a:moveTo>
                <a:cubicBezTo>
                  <a:pt x="6" y="3155"/>
                  <a:pt x="-72" y="3883"/>
                  <a:pt x="66" y="4564"/>
                </a:cubicBezTo>
                <a:cubicBezTo>
                  <a:pt x="230" y="5364"/>
                  <a:pt x="729" y="5978"/>
                  <a:pt x="556" y="6833"/>
                </a:cubicBezTo>
                <a:cubicBezTo>
                  <a:pt x="450" y="7353"/>
                  <a:pt x="424" y="7834"/>
                  <a:pt x="371" y="8348"/>
                </a:cubicBezTo>
                <a:cubicBezTo>
                  <a:pt x="261" y="9405"/>
                  <a:pt x="947" y="10335"/>
                  <a:pt x="1798" y="10838"/>
                </a:cubicBezTo>
                <a:cubicBezTo>
                  <a:pt x="2489" y="11246"/>
                  <a:pt x="3299" y="11399"/>
                  <a:pt x="4093" y="11388"/>
                </a:cubicBezTo>
                <a:cubicBezTo>
                  <a:pt x="4808" y="11379"/>
                  <a:pt x="5522" y="11246"/>
                  <a:pt x="6215" y="11069"/>
                </a:cubicBezTo>
                <a:cubicBezTo>
                  <a:pt x="6882" y="10898"/>
                  <a:pt x="7535" y="10672"/>
                  <a:pt x="8235" y="10744"/>
                </a:cubicBezTo>
                <a:cubicBezTo>
                  <a:pt x="8817" y="10803"/>
                  <a:pt x="9341" y="11054"/>
                  <a:pt x="9884" y="11242"/>
                </a:cubicBezTo>
                <a:cubicBezTo>
                  <a:pt x="11178" y="11690"/>
                  <a:pt x="12745" y="11753"/>
                  <a:pt x="13929" y="11071"/>
                </a:cubicBezTo>
                <a:cubicBezTo>
                  <a:pt x="14688" y="10633"/>
                  <a:pt x="15220" y="9923"/>
                  <a:pt x="15456" y="9159"/>
                </a:cubicBezTo>
                <a:cubicBezTo>
                  <a:pt x="15644" y="8548"/>
                  <a:pt x="15668" y="7977"/>
                  <a:pt x="15527" y="7353"/>
                </a:cubicBezTo>
                <a:cubicBezTo>
                  <a:pt x="15382" y="6713"/>
                  <a:pt x="15137" y="6067"/>
                  <a:pt x="15213" y="5400"/>
                </a:cubicBezTo>
                <a:cubicBezTo>
                  <a:pt x="15266" y="4935"/>
                  <a:pt x="15479" y="4486"/>
                  <a:pt x="15440" y="4020"/>
                </a:cubicBezTo>
                <a:cubicBezTo>
                  <a:pt x="15414" y="3710"/>
                  <a:pt x="15277" y="3420"/>
                  <a:pt x="15111" y="3157"/>
                </a:cubicBezTo>
                <a:cubicBezTo>
                  <a:pt x="14502" y="2200"/>
                  <a:pt x="13482" y="1558"/>
                  <a:pt x="12403" y="1205"/>
                </a:cubicBezTo>
                <a:cubicBezTo>
                  <a:pt x="11388" y="872"/>
                  <a:pt x="10341" y="632"/>
                  <a:pt x="9285" y="712"/>
                </a:cubicBezTo>
                <a:cubicBezTo>
                  <a:pt x="7100" y="877"/>
                  <a:pt x="6654" y="530"/>
                  <a:pt x="4421" y="52"/>
                </a:cubicBezTo>
                <a:cubicBezTo>
                  <a:pt x="2980" y="-256"/>
                  <a:pt x="1367" y="843"/>
                  <a:pt x="524" y="2116"/>
                </a:cubicBezTo>
                <a:cubicBezTo>
                  <a:pt x="438" y="2246"/>
                  <a:pt x="362" y="2383"/>
                  <a:pt x="297" y="25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/>
          <p:nvPr/>
        </p:nvSpPr>
        <p:spPr>
          <a:xfrm rot="8308125">
            <a:off x="7788505" y="4313182"/>
            <a:ext cx="2086594" cy="1547342"/>
          </a:xfrm>
          <a:custGeom>
            <a:avLst/>
            <a:gdLst/>
            <a:ahLst/>
            <a:cxnLst/>
            <a:rect l="l" t="t" r="r" b="b"/>
            <a:pathLst>
              <a:path w="15617" h="11581" extrusionOk="0">
                <a:moveTo>
                  <a:pt x="297" y="2524"/>
                </a:moveTo>
                <a:cubicBezTo>
                  <a:pt x="6" y="3155"/>
                  <a:pt x="-72" y="3883"/>
                  <a:pt x="66" y="4564"/>
                </a:cubicBezTo>
                <a:cubicBezTo>
                  <a:pt x="230" y="5364"/>
                  <a:pt x="729" y="5978"/>
                  <a:pt x="556" y="6833"/>
                </a:cubicBezTo>
                <a:cubicBezTo>
                  <a:pt x="450" y="7353"/>
                  <a:pt x="424" y="7834"/>
                  <a:pt x="371" y="8348"/>
                </a:cubicBezTo>
                <a:cubicBezTo>
                  <a:pt x="261" y="9405"/>
                  <a:pt x="947" y="10335"/>
                  <a:pt x="1798" y="10838"/>
                </a:cubicBezTo>
                <a:cubicBezTo>
                  <a:pt x="2489" y="11246"/>
                  <a:pt x="3299" y="11399"/>
                  <a:pt x="4093" y="11388"/>
                </a:cubicBezTo>
                <a:cubicBezTo>
                  <a:pt x="4808" y="11379"/>
                  <a:pt x="5522" y="11246"/>
                  <a:pt x="6215" y="11069"/>
                </a:cubicBezTo>
                <a:cubicBezTo>
                  <a:pt x="6882" y="10898"/>
                  <a:pt x="7535" y="10672"/>
                  <a:pt x="8235" y="10744"/>
                </a:cubicBezTo>
                <a:cubicBezTo>
                  <a:pt x="8817" y="10803"/>
                  <a:pt x="9341" y="11054"/>
                  <a:pt x="9884" y="11242"/>
                </a:cubicBezTo>
                <a:cubicBezTo>
                  <a:pt x="11178" y="11690"/>
                  <a:pt x="12745" y="11753"/>
                  <a:pt x="13929" y="11071"/>
                </a:cubicBezTo>
                <a:cubicBezTo>
                  <a:pt x="14688" y="10633"/>
                  <a:pt x="15220" y="9923"/>
                  <a:pt x="15456" y="9159"/>
                </a:cubicBezTo>
                <a:cubicBezTo>
                  <a:pt x="15644" y="8548"/>
                  <a:pt x="15668" y="7977"/>
                  <a:pt x="15527" y="7353"/>
                </a:cubicBezTo>
                <a:cubicBezTo>
                  <a:pt x="15382" y="6713"/>
                  <a:pt x="15137" y="6067"/>
                  <a:pt x="15213" y="5400"/>
                </a:cubicBezTo>
                <a:cubicBezTo>
                  <a:pt x="15266" y="4935"/>
                  <a:pt x="15479" y="4486"/>
                  <a:pt x="15440" y="4020"/>
                </a:cubicBezTo>
                <a:cubicBezTo>
                  <a:pt x="15414" y="3710"/>
                  <a:pt x="15277" y="3420"/>
                  <a:pt x="15111" y="3157"/>
                </a:cubicBezTo>
                <a:cubicBezTo>
                  <a:pt x="14502" y="2200"/>
                  <a:pt x="13482" y="1558"/>
                  <a:pt x="12403" y="1205"/>
                </a:cubicBezTo>
                <a:cubicBezTo>
                  <a:pt x="11388" y="872"/>
                  <a:pt x="10341" y="632"/>
                  <a:pt x="9285" y="712"/>
                </a:cubicBezTo>
                <a:cubicBezTo>
                  <a:pt x="7100" y="877"/>
                  <a:pt x="6654" y="530"/>
                  <a:pt x="4421" y="52"/>
                </a:cubicBezTo>
                <a:cubicBezTo>
                  <a:pt x="2980" y="-256"/>
                  <a:pt x="1367" y="843"/>
                  <a:pt x="524" y="2116"/>
                </a:cubicBezTo>
                <a:cubicBezTo>
                  <a:pt x="438" y="2246"/>
                  <a:pt x="362" y="2383"/>
                  <a:pt x="297" y="252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/>
          <p:nvPr/>
        </p:nvSpPr>
        <p:spPr>
          <a:xfrm rot="788658">
            <a:off x="8588884" y="2968471"/>
            <a:ext cx="317934" cy="294053"/>
          </a:xfrm>
          <a:custGeom>
            <a:avLst/>
            <a:gdLst/>
            <a:ahLst/>
            <a:cxnLst/>
            <a:rect l="l" t="t" r="r" b="b"/>
            <a:pathLst>
              <a:path w="1904" h="1761" extrusionOk="0">
                <a:moveTo>
                  <a:pt x="1811" y="1257"/>
                </a:moveTo>
                <a:cubicBezTo>
                  <a:pt x="2022" y="847"/>
                  <a:pt x="1860" y="344"/>
                  <a:pt x="1450" y="134"/>
                </a:cubicBezTo>
                <a:cubicBezTo>
                  <a:pt x="1040" y="-77"/>
                  <a:pt x="252" y="-61"/>
                  <a:pt x="42" y="349"/>
                </a:cubicBezTo>
                <a:cubicBezTo>
                  <a:pt x="-169" y="758"/>
                  <a:pt x="462" y="1110"/>
                  <a:pt x="719" y="1493"/>
                </a:cubicBezTo>
                <a:cubicBezTo>
                  <a:pt x="1078" y="2026"/>
                  <a:pt x="1601" y="1667"/>
                  <a:pt x="1811" y="125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-1263006" y="-1000811"/>
            <a:ext cx="2426765" cy="1799601"/>
          </a:xfrm>
          <a:custGeom>
            <a:avLst/>
            <a:gdLst/>
            <a:ahLst/>
            <a:cxnLst/>
            <a:rect l="l" t="t" r="r" b="b"/>
            <a:pathLst>
              <a:path w="15617" h="11581" extrusionOk="0">
                <a:moveTo>
                  <a:pt x="297" y="2524"/>
                </a:moveTo>
                <a:cubicBezTo>
                  <a:pt x="6" y="3155"/>
                  <a:pt x="-72" y="3883"/>
                  <a:pt x="66" y="4564"/>
                </a:cubicBezTo>
                <a:cubicBezTo>
                  <a:pt x="230" y="5364"/>
                  <a:pt x="729" y="5978"/>
                  <a:pt x="556" y="6833"/>
                </a:cubicBezTo>
                <a:cubicBezTo>
                  <a:pt x="450" y="7353"/>
                  <a:pt x="424" y="7834"/>
                  <a:pt x="371" y="8348"/>
                </a:cubicBezTo>
                <a:cubicBezTo>
                  <a:pt x="261" y="9405"/>
                  <a:pt x="947" y="10335"/>
                  <a:pt x="1798" y="10838"/>
                </a:cubicBezTo>
                <a:cubicBezTo>
                  <a:pt x="2489" y="11246"/>
                  <a:pt x="3299" y="11399"/>
                  <a:pt x="4093" y="11388"/>
                </a:cubicBezTo>
                <a:cubicBezTo>
                  <a:pt x="4808" y="11379"/>
                  <a:pt x="5522" y="11246"/>
                  <a:pt x="6215" y="11069"/>
                </a:cubicBezTo>
                <a:cubicBezTo>
                  <a:pt x="6882" y="10898"/>
                  <a:pt x="7535" y="10672"/>
                  <a:pt x="8235" y="10744"/>
                </a:cubicBezTo>
                <a:cubicBezTo>
                  <a:pt x="8817" y="10803"/>
                  <a:pt x="9341" y="11054"/>
                  <a:pt x="9884" y="11242"/>
                </a:cubicBezTo>
                <a:cubicBezTo>
                  <a:pt x="11178" y="11690"/>
                  <a:pt x="12745" y="11753"/>
                  <a:pt x="13929" y="11071"/>
                </a:cubicBezTo>
                <a:cubicBezTo>
                  <a:pt x="14688" y="10633"/>
                  <a:pt x="15220" y="9923"/>
                  <a:pt x="15456" y="9159"/>
                </a:cubicBezTo>
                <a:cubicBezTo>
                  <a:pt x="15644" y="8548"/>
                  <a:pt x="15668" y="7977"/>
                  <a:pt x="15527" y="7353"/>
                </a:cubicBezTo>
                <a:cubicBezTo>
                  <a:pt x="15382" y="6713"/>
                  <a:pt x="15137" y="6067"/>
                  <a:pt x="15213" y="5400"/>
                </a:cubicBezTo>
                <a:cubicBezTo>
                  <a:pt x="15266" y="4935"/>
                  <a:pt x="15479" y="4486"/>
                  <a:pt x="15440" y="4020"/>
                </a:cubicBezTo>
                <a:cubicBezTo>
                  <a:pt x="15414" y="3710"/>
                  <a:pt x="15277" y="3420"/>
                  <a:pt x="15111" y="3157"/>
                </a:cubicBezTo>
                <a:cubicBezTo>
                  <a:pt x="14502" y="2200"/>
                  <a:pt x="13482" y="1558"/>
                  <a:pt x="12403" y="1205"/>
                </a:cubicBezTo>
                <a:cubicBezTo>
                  <a:pt x="11388" y="872"/>
                  <a:pt x="10341" y="632"/>
                  <a:pt x="9285" y="712"/>
                </a:cubicBezTo>
                <a:cubicBezTo>
                  <a:pt x="7100" y="877"/>
                  <a:pt x="6654" y="530"/>
                  <a:pt x="4421" y="52"/>
                </a:cubicBezTo>
                <a:cubicBezTo>
                  <a:pt x="2980" y="-256"/>
                  <a:pt x="1367" y="843"/>
                  <a:pt x="524" y="2116"/>
                </a:cubicBezTo>
                <a:cubicBezTo>
                  <a:pt x="438" y="2246"/>
                  <a:pt x="362" y="2383"/>
                  <a:pt x="297" y="25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 rot="-9649957">
            <a:off x="248084" y="1830947"/>
            <a:ext cx="317934" cy="294052"/>
          </a:xfrm>
          <a:custGeom>
            <a:avLst/>
            <a:gdLst/>
            <a:ahLst/>
            <a:cxnLst/>
            <a:rect l="l" t="t" r="r" b="b"/>
            <a:pathLst>
              <a:path w="1904" h="1761" extrusionOk="0">
                <a:moveTo>
                  <a:pt x="1811" y="1257"/>
                </a:moveTo>
                <a:cubicBezTo>
                  <a:pt x="2022" y="847"/>
                  <a:pt x="1860" y="344"/>
                  <a:pt x="1450" y="134"/>
                </a:cubicBezTo>
                <a:cubicBezTo>
                  <a:pt x="1040" y="-77"/>
                  <a:pt x="252" y="-61"/>
                  <a:pt x="42" y="349"/>
                </a:cubicBezTo>
                <a:cubicBezTo>
                  <a:pt x="-169" y="758"/>
                  <a:pt x="462" y="1110"/>
                  <a:pt x="719" y="1493"/>
                </a:cubicBezTo>
                <a:cubicBezTo>
                  <a:pt x="1078" y="2026"/>
                  <a:pt x="1601" y="1667"/>
                  <a:pt x="1811" y="12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/>
          <p:nvPr/>
        </p:nvSpPr>
        <p:spPr>
          <a:xfrm rot="10346661">
            <a:off x="3947003" y="4629860"/>
            <a:ext cx="1201659" cy="913976"/>
          </a:xfrm>
          <a:custGeom>
            <a:avLst/>
            <a:gdLst/>
            <a:ahLst/>
            <a:cxnLst/>
            <a:rect l="l" t="t" r="r" b="b"/>
            <a:pathLst>
              <a:path w="15617" h="11581" extrusionOk="0">
                <a:moveTo>
                  <a:pt x="297" y="2524"/>
                </a:moveTo>
                <a:cubicBezTo>
                  <a:pt x="6" y="3155"/>
                  <a:pt x="-72" y="3883"/>
                  <a:pt x="66" y="4564"/>
                </a:cubicBezTo>
                <a:cubicBezTo>
                  <a:pt x="230" y="5364"/>
                  <a:pt x="729" y="5978"/>
                  <a:pt x="556" y="6833"/>
                </a:cubicBezTo>
                <a:cubicBezTo>
                  <a:pt x="450" y="7353"/>
                  <a:pt x="424" y="7834"/>
                  <a:pt x="371" y="8348"/>
                </a:cubicBezTo>
                <a:cubicBezTo>
                  <a:pt x="261" y="9405"/>
                  <a:pt x="947" y="10335"/>
                  <a:pt x="1798" y="10838"/>
                </a:cubicBezTo>
                <a:cubicBezTo>
                  <a:pt x="2489" y="11246"/>
                  <a:pt x="3299" y="11399"/>
                  <a:pt x="4093" y="11388"/>
                </a:cubicBezTo>
                <a:cubicBezTo>
                  <a:pt x="4808" y="11379"/>
                  <a:pt x="5522" y="11246"/>
                  <a:pt x="6215" y="11069"/>
                </a:cubicBezTo>
                <a:cubicBezTo>
                  <a:pt x="6882" y="10898"/>
                  <a:pt x="7535" y="10672"/>
                  <a:pt x="8235" y="10744"/>
                </a:cubicBezTo>
                <a:cubicBezTo>
                  <a:pt x="8817" y="10803"/>
                  <a:pt x="9341" y="11054"/>
                  <a:pt x="9884" y="11242"/>
                </a:cubicBezTo>
                <a:cubicBezTo>
                  <a:pt x="11178" y="11690"/>
                  <a:pt x="12745" y="11753"/>
                  <a:pt x="13929" y="11071"/>
                </a:cubicBezTo>
                <a:cubicBezTo>
                  <a:pt x="14688" y="10633"/>
                  <a:pt x="15220" y="9923"/>
                  <a:pt x="15456" y="9159"/>
                </a:cubicBezTo>
                <a:cubicBezTo>
                  <a:pt x="15644" y="8548"/>
                  <a:pt x="15668" y="7977"/>
                  <a:pt x="15527" y="7353"/>
                </a:cubicBezTo>
                <a:cubicBezTo>
                  <a:pt x="15382" y="6713"/>
                  <a:pt x="15137" y="6067"/>
                  <a:pt x="15213" y="5400"/>
                </a:cubicBezTo>
                <a:cubicBezTo>
                  <a:pt x="15266" y="4935"/>
                  <a:pt x="15479" y="4486"/>
                  <a:pt x="15440" y="4020"/>
                </a:cubicBezTo>
                <a:cubicBezTo>
                  <a:pt x="15414" y="3710"/>
                  <a:pt x="15277" y="3420"/>
                  <a:pt x="15111" y="3157"/>
                </a:cubicBezTo>
                <a:cubicBezTo>
                  <a:pt x="14502" y="2200"/>
                  <a:pt x="13482" y="1558"/>
                  <a:pt x="12403" y="1205"/>
                </a:cubicBezTo>
                <a:cubicBezTo>
                  <a:pt x="11388" y="872"/>
                  <a:pt x="10341" y="632"/>
                  <a:pt x="9285" y="712"/>
                </a:cubicBezTo>
                <a:cubicBezTo>
                  <a:pt x="7100" y="877"/>
                  <a:pt x="6654" y="530"/>
                  <a:pt x="4421" y="52"/>
                </a:cubicBezTo>
                <a:cubicBezTo>
                  <a:pt x="2980" y="-256"/>
                  <a:pt x="1367" y="843"/>
                  <a:pt x="524" y="2116"/>
                </a:cubicBezTo>
                <a:cubicBezTo>
                  <a:pt x="438" y="2246"/>
                  <a:pt x="362" y="2383"/>
                  <a:pt x="297" y="25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 rot="-8728993">
            <a:off x="3809385" y="-647545"/>
            <a:ext cx="1476852" cy="1282606"/>
          </a:xfrm>
          <a:custGeom>
            <a:avLst/>
            <a:gdLst/>
            <a:ahLst/>
            <a:cxnLst/>
            <a:rect l="l" t="t" r="r" b="b"/>
            <a:pathLst>
              <a:path w="15320" h="13305" extrusionOk="0">
                <a:moveTo>
                  <a:pt x="15312" y="8492"/>
                </a:moveTo>
                <a:cubicBezTo>
                  <a:pt x="15327" y="8232"/>
                  <a:pt x="15320" y="7971"/>
                  <a:pt x="15291" y="7713"/>
                </a:cubicBezTo>
                <a:cubicBezTo>
                  <a:pt x="15153" y="6497"/>
                  <a:pt x="14530" y="5350"/>
                  <a:pt x="13612" y="4542"/>
                </a:cubicBezTo>
                <a:cubicBezTo>
                  <a:pt x="13285" y="4253"/>
                  <a:pt x="12912" y="3995"/>
                  <a:pt x="12699" y="3614"/>
                </a:cubicBezTo>
                <a:cubicBezTo>
                  <a:pt x="12340" y="2973"/>
                  <a:pt x="12368" y="2236"/>
                  <a:pt x="11922" y="1602"/>
                </a:cubicBezTo>
                <a:cubicBezTo>
                  <a:pt x="11476" y="969"/>
                  <a:pt x="10827" y="474"/>
                  <a:pt x="10094" y="220"/>
                </a:cubicBezTo>
                <a:cubicBezTo>
                  <a:pt x="7909" y="-537"/>
                  <a:pt x="4851" y="696"/>
                  <a:pt x="5126" y="3328"/>
                </a:cubicBezTo>
                <a:cubicBezTo>
                  <a:pt x="5127" y="3337"/>
                  <a:pt x="5128" y="3351"/>
                  <a:pt x="5129" y="3369"/>
                </a:cubicBezTo>
                <a:cubicBezTo>
                  <a:pt x="5166" y="3915"/>
                  <a:pt x="4737" y="4375"/>
                  <a:pt x="4191" y="4388"/>
                </a:cubicBezTo>
                <a:cubicBezTo>
                  <a:pt x="2175" y="4436"/>
                  <a:pt x="440" y="5990"/>
                  <a:pt x="69" y="7959"/>
                </a:cubicBezTo>
                <a:cubicBezTo>
                  <a:pt x="-170" y="9225"/>
                  <a:pt x="221" y="10613"/>
                  <a:pt x="1147" y="11508"/>
                </a:cubicBezTo>
                <a:cubicBezTo>
                  <a:pt x="1838" y="12177"/>
                  <a:pt x="2766" y="12544"/>
                  <a:pt x="3694" y="12796"/>
                </a:cubicBezTo>
                <a:cubicBezTo>
                  <a:pt x="5554" y="13302"/>
                  <a:pt x="7512" y="13408"/>
                  <a:pt x="9431" y="13215"/>
                </a:cubicBezTo>
                <a:cubicBezTo>
                  <a:pt x="11226" y="13034"/>
                  <a:pt x="13120" y="12518"/>
                  <a:pt x="14282" y="11136"/>
                </a:cubicBezTo>
                <a:cubicBezTo>
                  <a:pt x="14901" y="10399"/>
                  <a:pt x="15256" y="9454"/>
                  <a:pt x="15312" y="849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167793" y="12235"/>
            <a:ext cx="1173797" cy="1173498"/>
          </a:xfrm>
          <a:custGeom>
            <a:avLst/>
            <a:gdLst/>
            <a:ahLst/>
            <a:cxnLst/>
            <a:rect l="l" t="t" r="r" b="b"/>
            <a:pathLst>
              <a:path w="3931" h="3930" extrusionOk="0">
                <a:moveTo>
                  <a:pt x="1885" y="3014"/>
                </a:moveTo>
                <a:cubicBezTo>
                  <a:pt x="1306" y="2970"/>
                  <a:pt x="872" y="2464"/>
                  <a:pt x="916" y="1885"/>
                </a:cubicBezTo>
                <a:cubicBezTo>
                  <a:pt x="961" y="1306"/>
                  <a:pt x="1466" y="872"/>
                  <a:pt x="2045" y="916"/>
                </a:cubicBezTo>
                <a:cubicBezTo>
                  <a:pt x="2625" y="960"/>
                  <a:pt x="3059" y="1466"/>
                  <a:pt x="3014" y="2045"/>
                </a:cubicBezTo>
                <a:cubicBezTo>
                  <a:pt x="2970" y="2624"/>
                  <a:pt x="2465" y="3058"/>
                  <a:pt x="1885" y="3014"/>
                </a:cubicBezTo>
                <a:moveTo>
                  <a:pt x="3692" y="1838"/>
                </a:moveTo>
                <a:lnTo>
                  <a:pt x="3411" y="1816"/>
                </a:lnTo>
                <a:cubicBezTo>
                  <a:pt x="3390" y="1605"/>
                  <a:pt x="3323" y="1406"/>
                  <a:pt x="3219" y="1229"/>
                </a:cubicBezTo>
                <a:lnTo>
                  <a:pt x="3433" y="1046"/>
                </a:lnTo>
                <a:cubicBezTo>
                  <a:pt x="3541" y="953"/>
                  <a:pt x="3553" y="790"/>
                  <a:pt x="3461" y="682"/>
                </a:cubicBezTo>
                <a:cubicBezTo>
                  <a:pt x="3368" y="574"/>
                  <a:pt x="3205" y="561"/>
                  <a:pt x="3096" y="654"/>
                </a:cubicBezTo>
                <a:lnTo>
                  <a:pt x="2883" y="838"/>
                </a:lnTo>
                <a:cubicBezTo>
                  <a:pt x="2724" y="708"/>
                  <a:pt x="2537" y="612"/>
                  <a:pt x="2332" y="558"/>
                </a:cubicBezTo>
                <a:lnTo>
                  <a:pt x="2353" y="278"/>
                </a:lnTo>
                <a:cubicBezTo>
                  <a:pt x="2364" y="135"/>
                  <a:pt x="2258" y="11"/>
                  <a:pt x="2115" y="1"/>
                </a:cubicBezTo>
                <a:cubicBezTo>
                  <a:pt x="1973" y="-10"/>
                  <a:pt x="1849" y="96"/>
                  <a:pt x="1838" y="238"/>
                </a:cubicBezTo>
                <a:lnTo>
                  <a:pt x="1817" y="519"/>
                </a:lnTo>
                <a:cubicBezTo>
                  <a:pt x="1605" y="541"/>
                  <a:pt x="1406" y="608"/>
                  <a:pt x="1230" y="711"/>
                </a:cubicBezTo>
                <a:lnTo>
                  <a:pt x="1046" y="498"/>
                </a:lnTo>
                <a:cubicBezTo>
                  <a:pt x="954" y="389"/>
                  <a:pt x="791" y="377"/>
                  <a:pt x="682" y="470"/>
                </a:cubicBezTo>
                <a:cubicBezTo>
                  <a:pt x="574" y="563"/>
                  <a:pt x="562" y="726"/>
                  <a:pt x="655" y="834"/>
                </a:cubicBezTo>
                <a:lnTo>
                  <a:pt x="838" y="1048"/>
                </a:lnTo>
                <a:cubicBezTo>
                  <a:pt x="709" y="1206"/>
                  <a:pt x="612" y="1393"/>
                  <a:pt x="559" y="1599"/>
                </a:cubicBezTo>
                <a:lnTo>
                  <a:pt x="278" y="1577"/>
                </a:lnTo>
                <a:cubicBezTo>
                  <a:pt x="136" y="1566"/>
                  <a:pt x="12" y="1673"/>
                  <a:pt x="1" y="1815"/>
                </a:cubicBezTo>
                <a:cubicBezTo>
                  <a:pt x="-10" y="1957"/>
                  <a:pt x="97" y="2081"/>
                  <a:pt x="239" y="2092"/>
                </a:cubicBezTo>
                <a:lnTo>
                  <a:pt x="519" y="2114"/>
                </a:lnTo>
                <a:cubicBezTo>
                  <a:pt x="541" y="2325"/>
                  <a:pt x="608" y="2524"/>
                  <a:pt x="712" y="2701"/>
                </a:cubicBezTo>
                <a:lnTo>
                  <a:pt x="498" y="2884"/>
                </a:lnTo>
                <a:cubicBezTo>
                  <a:pt x="390" y="2977"/>
                  <a:pt x="377" y="3140"/>
                  <a:pt x="470" y="3248"/>
                </a:cubicBezTo>
                <a:cubicBezTo>
                  <a:pt x="563" y="3356"/>
                  <a:pt x="726" y="3369"/>
                  <a:pt x="834" y="3276"/>
                </a:cubicBezTo>
                <a:lnTo>
                  <a:pt x="1048" y="3092"/>
                </a:lnTo>
                <a:cubicBezTo>
                  <a:pt x="1207" y="3222"/>
                  <a:pt x="1393" y="3318"/>
                  <a:pt x="1599" y="3372"/>
                </a:cubicBezTo>
                <a:lnTo>
                  <a:pt x="1578" y="3652"/>
                </a:lnTo>
                <a:cubicBezTo>
                  <a:pt x="1567" y="3796"/>
                  <a:pt x="1673" y="3920"/>
                  <a:pt x="1815" y="3930"/>
                </a:cubicBezTo>
                <a:cubicBezTo>
                  <a:pt x="1958" y="3941"/>
                  <a:pt x="2082" y="3835"/>
                  <a:pt x="2093" y="3693"/>
                </a:cubicBezTo>
                <a:lnTo>
                  <a:pt x="2114" y="3411"/>
                </a:lnTo>
                <a:cubicBezTo>
                  <a:pt x="2325" y="3389"/>
                  <a:pt x="2525" y="3322"/>
                  <a:pt x="2701" y="3219"/>
                </a:cubicBezTo>
                <a:lnTo>
                  <a:pt x="2884" y="3432"/>
                </a:lnTo>
                <a:cubicBezTo>
                  <a:pt x="2977" y="3541"/>
                  <a:pt x="3140" y="3553"/>
                  <a:pt x="3248" y="3460"/>
                </a:cubicBezTo>
                <a:cubicBezTo>
                  <a:pt x="3357" y="3367"/>
                  <a:pt x="3369" y="3204"/>
                  <a:pt x="3276" y="3096"/>
                </a:cubicBezTo>
                <a:lnTo>
                  <a:pt x="3093" y="2882"/>
                </a:lnTo>
                <a:cubicBezTo>
                  <a:pt x="3222" y="2724"/>
                  <a:pt x="3319" y="2537"/>
                  <a:pt x="3372" y="2331"/>
                </a:cubicBezTo>
                <a:lnTo>
                  <a:pt x="3653" y="2353"/>
                </a:lnTo>
                <a:cubicBezTo>
                  <a:pt x="3795" y="2364"/>
                  <a:pt x="3919" y="2257"/>
                  <a:pt x="3930" y="2115"/>
                </a:cubicBezTo>
                <a:cubicBezTo>
                  <a:pt x="3941" y="1973"/>
                  <a:pt x="3834" y="1849"/>
                  <a:pt x="3692" y="18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7905818" y="4017352"/>
            <a:ext cx="1173797" cy="1173498"/>
          </a:xfrm>
          <a:custGeom>
            <a:avLst/>
            <a:gdLst/>
            <a:ahLst/>
            <a:cxnLst/>
            <a:rect l="l" t="t" r="r" b="b"/>
            <a:pathLst>
              <a:path w="3931" h="3930" extrusionOk="0">
                <a:moveTo>
                  <a:pt x="1885" y="3014"/>
                </a:moveTo>
                <a:cubicBezTo>
                  <a:pt x="1306" y="2970"/>
                  <a:pt x="872" y="2464"/>
                  <a:pt x="916" y="1885"/>
                </a:cubicBezTo>
                <a:cubicBezTo>
                  <a:pt x="961" y="1306"/>
                  <a:pt x="1466" y="872"/>
                  <a:pt x="2045" y="916"/>
                </a:cubicBezTo>
                <a:cubicBezTo>
                  <a:pt x="2625" y="960"/>
                  <a:pt x="3059" y="1466"/>
                  <a:pt x="3014" y="2045"/>
                </a:cubicBezTo>
                <a:cubicBezTo>
                  <a:pt x="2970" y="2624"/>
                  <a:pt x="2465" y="3058"/>
                  <a:pt x="1885" y="3014"/>
                </a:cubicBezTo>
                <a:moveTo>
                  <a:pt x="3692" y="1838"/>
                </a:moveTo>
                <a:lnTo>
                  <a:pt x="3411" y="1816"/>
                </a:lnTo>
                <a:cubicBezTo>
                  <a:pt x="3390" y="1605"/>
                  <a:pt x="3323" y="1406"/>
                  <a:pt x="3219" y="1229"/>
                </a:cubicBezTo>
                <a:lnTo>
                  <a:pt x="3433" y="1046"/>
                </a:lnTo>
                <a:cubicBezTo>
                  <a:pt x="3541" y="953"/>
                  <a:pt x="3553" y="790"/>
                  <a:pt x="3461" y="682"/>
                </a:cubicBezTo>
                <a:cubicBezTo>
                  <a:pt x="3368" y="574"/>
                  <a:pt x="3205" y="561"/>
                  <a:pt x="3096" y="654"/>
                </a:cubicBezTo>
                <a:lnTo>
                  <a:pt x="2883" y="838"/>
                </a:lnTo>
                <a:cubicBezTo>
                  <a:pt x="2724" y="708"/>
                  <a:pt x="2537" y="612"/>
                  <a:pt x="2332" y="558"/>
                </a:cubicBezTo>
                <a:lnTo>
                  <a:pt x="2353" y="278"/>
                </a:lnTo>
                <a:cubicBezTo>
                  <a:pt x="2364" y="135"/>
                  <a:pt x="2258" y="11"/>
                  <a:pt x="2115" y="1"/>
                </a:cubicBezTo>
                <a:cubicBezTo>
                  <a:pt x="1973" y="-10"/>
                  <a:pt x="1849" y="96"/>
                  <a:pt x="1838" y="238"/>
                </a:cubicBezTo>
                <a:lnTo>
                  <a:pt x="1817" y="519"/>
                </a:lnTo>
                <a:cubicBezTo>
                  <a:pt x="1605" y="541"/>
                  <a:pt x="1406" y="608"/>
                  <a:pt x="1230" y="711"/>
                </a:cubicBezTo>
                <a:lnTo>
                  <a:pt x="1046" y="498"/>
                </a:lnTo>
                <a:cubicBezTo>
                  <a:pt x="954" y="389"/>
                  <a:pt x="791" y="377"/>
                  <a:pt x="682" y="470"/>
                </a:cubicBezTo>
                <a:cubicBezTo>
                  <a:pt x="574" y="563"/>
                  <a:pt x="562" y="726"/>
                  <a:pt x="655" y="834"/>
                </a:cubicBezTo>
                <a:lnTo>
                  <a:pt x="838" y="1048"/>
                </a:lnTo>
                <a:cubicBezTo>
                  <a:pt x="709" y="1206"/>
                  <a:pt x="612" y="1393"/>
                  <a:pt x="559" y="1599"/>
                </a:cubicBezTo>
                <a:lnTo>
                  <a:pt x="278" y="1577"/>
                </a:lnTo>
                <a:cubicBezTo>
                  <a:pt x="136" y="1566"/>
                  <a:pt x="12" y="1673"/>
                  <a:pt x="1" y="1815"/>
                </a:cubicBezTo>
                <a:cubicBezTo>
                  <a:pt x="-10" y="1957"/>
                  <a:pt x="97" y="2081"/>
                  <a:pt x="239" y="2092"/>
                </a:cubicBezTo>
                <a:lnTo>
                  <a:pt x="519" y="2114"/>
                </a:lnTo>
                <a:cubicBezTo>
                  <a:pt x="541" y="2325"/>
                  <a:pt x="608" y="2524"/>
                  <a:pt x="712" y="2701"/>
                </a:cubicBezTo>
                <a:lnTo>
                  <a:pt x="498" y="2884"/>
                </a:lnTo>
                <a:cubicBezTo>
                  <a:pt x="390" y="2977"/>
                  <a:pt x="377" y="3140"/>
                  <a:pt x="470" y="3248"/>
                </a:cubicBezTo>
                <a:cubicBezTo>
                  <a:pt x="563" y="3356"/>
                  <a:pt x="726" y="3369"/>
                  <a:pt x="834" y="3276"/>
                </a:cubicBezTo>
                <a:lnTo>
                  <a:pt x="1048" y="3092"/>
                </a:lnTo>
                <a:cubicBezTo>
                  <a:pt x="1207" y="3222"/>
                  <a:pt x="1393" y="3318"/>
                  <a:pt x="1599" y="3372"/>
                </a:cubicBezTo>
                <a:lnTo>
                  <a:pt x="1578" y="3652"/>
                </a:lnTo>
                <a:cubicBezTo>
                  <a:pt x="1567" y="3796"/>
                  <a:pt x="1673" y="3920"/>
                  <a:pt x="1815" y="3930"/>
                </a:cubicBezTo>
                <a:cubicBezTo>
                  <a:pt x="1958" y="3941"/>
                  <a:pt x="2082" y="3835"/>
                  <a:pt x="2093" y="3693"/>
                </a:cubicBezTo>
                <a:lnTo>
                  <a:pt x="2114" y="3411"/>
                </a:lnTo>
                <a:cubicBezTo>
                  <a:pt x="2325" y="3389"/>
                  <a:pt x="2525" y="3322"/>
                  <a:pt x="2701" y="3219"/>
                </a:cubicBezTo>
                <a:lnTo>
                  <a:pt x="2884" y="3432"/>
                </a:lnTo>
                <a:cubicBezTo>
                  <a:pt x="2977" y="3541"/>
                  <a:pt x="3140" y="3553"/>
                  <a:pt x="3248" y="3460"/>
                </a:cubicBezTo>
                <a:cubicBezTo>
                  <a:pt x="3357" y="3367"/>
                  <a:pt x="3369" y="3204"/>
                  <a:pt x="3276" y="3096"/>
                </a:cubicBezTo>
                <a:lnTo>
                  <a:pt x="3093" y="2882"/>
                </a:lnTo>
                <a:cubicBezTo>
                  <a:pt x="3222" y="2724"/>
                  <a:pt x="3319" y="2537"/>
                  <a:pt x="3372" y="2331"/>
                </a:cubicBezTo>
                <a:lnTo>
                  <a:pt x="3653" y="2353"/>
                </a:lnTo>
                <a:cubicBezTo>
                  <a:pt x="3795" y="2364"/>
                  <a:pt x="3919" y="2257"/>
                  <a:pt x="3930" y="2115"/>
                </a:cubicBezTo>
                <a:cubicBezTo>
                  <a:pt x="3941" y="1973"/>
                  <a:pt x="3834" y="1849"/>
                  <a:pt x="3692" y="18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1388100" y="1392900"/>
            <a:ext cx="6367800" cy="23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30" name="Google Shape;130;p8"/>
          <p:cNvGrpSpPr/>
          <p:nvPr/>
        </p:nvGrpSpPr>
        <p:grpSpPr>
          <a:xfrm>
            <a:off x="-791075" y="-857791"/>
            <a:ext cx="2349125" cy="2454550"/>
            <a:chOff x="-791075" y="-857791"/>
            <a:chExt cx="2349125" cy="2454550"/>
          </a:xfrm>
        </p:grpSpPr>
        <p:sp>
          <p:nvSpPr>
            <p:cNvPr id="131" name="Google Shape;131;p8"/>
            <p:cNvSpPr/>
            <p:nvPr/>
          </p:nvSpPr>
          <p:spPr>
            <a:xfrm rot="8308126">
              <a:off x="-563532" y="-406446"/>
              <a:ext cx="1894040" cy="1404551"/>
            </a:xfrm>
            <a:custGeom>
              <a:avLst/>
              <a:gdLst/>
              <a:ahLst/>
              <a:cxnLst/>
              <a:rect l="l" t="t" r="r" b="b"/>
              <a:pathLst>
                <a:path w="15617" h="11581" extrusionOk="0">
                  <a:moveTo>
                    <a:pt x="297" y="2524"/>
                  </a:moveTo>
                  <a:cubicBezTo>
                    <a:pt x="6" y="3155"/>
                    <a:pt x="-72" y="3883"/>
                    <a:pt x="66" y="4564"/>
                  </a:cubicBezTo>
                  <a:cubicBezTo>
                    <a:pt x="230" y="5364"/>
                    <a:pt x="729" y="5978"/>
                    <a:pt x="556" y="6833"/>
                  </a:cubicBezTo>
                  <a:cubicBezTo>
                    <a:pt x="450" y="7353"/>
                    <a:pt x="424" y="7834"/>
                    <a:pt x="371" y="8348"/>
                  </a:cubicBezTo>
                  <a:cubicBezTo>
                    <a:pt x="261" y="9405"/>
                    <a:pt x="947" y="10335"/>
                    <a:pt x="1798" y="10838"/>
                  </a:cubicBezTo>
                  <a:cubicBezTo>
                    <a:pt x="2489" y="11246"/>
                    <a:pt x="3299" y="11399"/>
                    <a:pt x="4093" y="11388"/>
                  </a:cubicBezTo>
                  <a:cubicBezTo>
                    <a:pt x="4808" y="11379"/>
                    <a:pt x="5522" y="11246"/>
                    <a:pt x="6215" y="11069"/>
                  </a:cubicBezTo>
                  <a:cubicBezTo>
                    <a:pt x="6882" y="10898"/>
                    <a:pt x="7535" y="10672"/>
                    <a:pt x="8235" y="10744"/>
                  </a:cubicBezTo>
                  <a:cubicBezTo>
                    <a:pt x="8817" y="10803"/>
                    <a:pt x="9341" y="11054"/>
                    <a:pt x="9884" y="11242"/>
                  </a:cubicBezTo>
                  <a:cubicBezTo>
                    <a:pt x="11178" y="11690"/>
                    <a:pt x="12745" y="11753"/>
                    <a:pt x="13929" y="11071"/>
                  </a:cubicBezTo>
                  <a:cubicBezTo>
                    <a:pt x="14688" y="10633"/>
                    <a:pt x="15220" y="9923"/>
                    <a:pt x="15456" y="9159"/>
                  </a:cubicBezTo>
                  <a:cubicBezTo>
                    <a:pt x="15644" y="8548"/>
                    <a:pt x="15668" y="7977"/>
                    <a:pt x="15527" y="7353"/>
                  </a:cubicBezTo>
                  <a:cubicBezTo>
                    <a:pt x="15382" y="6713"/>
                    <a:pt x="15137" y="6067"/>
                    <a:pt x="15213" y="5400"/>
                  </a:cubicBezTo>
                  <a:cubicBezTo>
                    <a:pt x="15266" y="4935"/>
                    <a:pt x="15479" y="4486"/>
                    <a:pt x="15440" y="4020"/>
                  </a:cubicBezTo>
                  <a:cubicBezTo>
                    <a:pt x="15414" y="3710"/>
                    <a:pt x="15277" y="3420"/>
                    <a:pt x="15111" y="3157"/>
                  </a:cubicBezTo>
                  <a:cubicBezTo>
                    <a:pt x="14502" y="2200"/>
                    <a:pt x="13482" y="1558"/>
                    <a:pt x="12403" y="1205"/>
                  </a:cubicBezTo>
                  <a:cubicBezTo>
                    <a:pt x="11388" y="872"/>
                    <a:pt x="10341" y="632"/>
                    <a:pt x="9285" y="712"/>
                  </a:cubicBezTo>
                  <a:cubicBezTo>
                    <a:pt x="7100" y="877"/>
                    <a:pt x="6654" y="530"/>
                    <a:pt x="4421" y="52"/>
                  </a:cubicBezTo>
                  <a:cubicBezTo>
                    <a:pt x="2980" y="-256"/>
                    <a:pt x="1367" y="843"/>
                    <a:pt x="524" y="2116"/>
                  </a:cubicBezTo>
                  <a:cubicBezTo>
                    <a:pt x="438" y="2246"/>
                    <a:pt x="362" y="2383"/>
                    <a:pt x="297" y="25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2" name="Google Shape;132;p8"/>
            <p:cNvGrpSpPr/>
            <p:nvPr/>
          </p:nvGrpSpPr>
          <p:grpSpPr>
            <a:xfrm>
              <a:off x="111330" y="113746"/>
              <a:ext cx="986804" cy="1483014"/>
              <a:chOff x="4407701" y="2571759"/>
              <a:chExt cx="1594448" cy="2396209"/>
            </a:xfrm>
          </p:grpSpPr>
          <p:sp>
            <p:nvSpPr>
              <p:cNvPr id="133" name="Google Shape;133;p8"/>
              <p:cNvSpPr/>
              <p:nvPr/>
            </p:nvSpPr>
            <p:spPr>
              <a:xfrm>
                <a:off x="4407701" y="2571759"/>
                <a:ext cx="1594448" cy="2396209"/>
              </a:xfrm>
              <a:custGeom>
                <a:avLst/>
                <a:gdLst/>
                <a:ahLst/>
                <a:cxnLst/>
                <a:rect l="l" t="t" r="r" b="b"/>
                <a:pathLst>
                  <a:path w="4900" h="7364" extrusionOk="0">
                    <a:moveTo>
                      <a:pt x="57" y="0"/>
                    </a:moveTo>
                    <a:lnTo>
                      <a:pt x="4812" y="0"/>
                    </a:lnTo>
                    <a:cubicBezTo>
                      <a:pt x="4861" y="0"/>
                      <a:pt x="4900" y="39"/>
                      <a:pt x="4900" y="88"/>
                    </a:cubicBezTo>
                    <a:lnTo>
                      <a:pt x="4900" y="6824"/>
                    </a:lnTo>
                    <a:cubicBezTo>
                      <a:pt x="4900" y="7122"/>
                      <a:pt x="4658" y="7364"/>
                      <a:pt x="4360" y="7364"/>
                    </a:cubicBezTo>
                    <a:lnTo>
                      <a:pt x="1100" y="7364"/>
                    </a:lnTo>
                    <a:cubicBezTo>
                      <a:pt x="492" y="7364"/>
                      <a:pt x="0" y="6872"/>
                      <a:pt x="0" y="6264"/>
                    </a:cubicBezTo>
                    <a:lnTo>
                      <a:pt x="0" y="57"/>
                    </a:lnTo>
                    <a:cubicBezTo>
                      <a:pt x="0" y="26"/>
                      <a:pt x="26" y="0"/>
                      <a:pt x="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8"/>
              <p:cNvSpPr/>
              <p:nvPr/>
            </p:nvSpPr>
            <p:spPr>
              <a:xfrm>
                <a:off x="4549249" y="2571759"/>
                <a:ext cx="1452900" cy="2396209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7364" extrusionOk="0">
                    <a:moveTo>
                      <a:pt x="39" y="0"/>
                    </a:moveTo>
                    <a:lnTo>
                      <a:pt x="4396" y="0"/>
                    </a:lnTo>
                    <a:cubicBezTo>
                      <a:pt x="4434" y="0"/>
                      <a:pt x="4465" y="31"/>
                      <a:pt x="4465" y="70"/>
                    </a:cubicBezTo>
                    <a:lnTo>
                      <a:pt x="4465" y="6842"/>
                    </a:lnTo>
                    <a:cubicBezTo>
                      <a:pt x="4465" y="7130"/>
                      <a:pt x="4232" y="7364"/>
                      <a:pt x="3944" y="7364"/>
                    </a:cubicBezTo>
                    <a:lnTo>
                      <a:pt x="1082" y="7364"/>
                    </a:lnTo>
                    <a:cubicBezTo>
                      <a:pt x="484" y="7364"/>
                      <a:pt x="0" y="6880"/>
                      <a:pt x="0" y="6283"/>
                    </a:cubicBezTo>
                    <a:lnTo>
                      <a:pt x="0" y="39"/>
                    </a:lnTo>
                    <a:cubicBezTo>
                      <a:pt x="0" y="17"/>
                      <a:pt x="18" y="0"/>
                      <a:pt x="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4810544" y="3912391"/>
                <a:ext cx="980423" cy="23103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71" extrusionOk="0">
                    <a:moveTo>
                      <a:pt x="2978" y="71"/>
                    </a:moveTo>
                    <a:lnTo>
                      <a:pt x="36" y="71"/>
                    </a:ln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2978" y="0"/>
                    </a:lnTo>
                    <a:cubicBezTo>
                      <a:pt x="2997" y="0"/>
                      <a:pt x="3013" y="16"/>
                      <a:pt x="3013" y="36"/>
                    </a:cubicBezTo>
                    <a:cubicBezTo>
                      <a:pt x="3013" y="55"/>
                      <a:pt x="2997" y="71"/>
                      <a:pt x="2978" y="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4817377" y="3497836"/>
                <a:ext cx="653073" cy="23103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1" extrusionOk="0">
                    <a:moveTo>
                      <a:pt x="1972" y="71"/>
                    </a:moveTo>
                    <a:lnTo>
                      <a:pt x="35" y="71"/>
                    </a:ln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5" y="0"/>
                    </a:cubicBezTo>
                    <a:lnTo>
                      <a:pt x="1972" y="0"/>
                    </a:lnTo>
                    <a:cubicBezTo>
                      <a:pt x="1991" y="0"/>
                      <a:pt x="2007" y="16"/>
                      <a:pt x="2007" y="36"/>
                    </a:cubicBezTo>
                    <a:cubicBezTo>
                      <a:pt x="2007" y="55"/>
                      <a:pt x="1991" y="71"/>
                      <a:pt x="1972" y="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5547570" y="3497836"/>
                <a:ext cx="215088" cy="23103"/>
              </a:xfrm>
              <a:custGeom>
                <a:avLst/>
                <a:gdLst/>
                <a:ahLst/>
                <a:cxnLst/>
                <a:rect l="l" t="t" r="r" b="b"/>
                <a:pathLst>
                  <a:path w="661" h="71" extrusionOk="0">
                    <a:moveTo>
                      <a:pt x="626" y="71"/>
                    </a:moveTo>
                    <a:lnTo>
                      <a:pt x="36" y="71"/>
                    </a:ln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626" y="0"/>
                    </a:lnTo>
                    <a:cubicBezTo>
                      <a:pt x="645" y="0"/>
                      <a:pt x="661" y="16"/>
                      <a:pt x="661" y="36"/>
                    </a:cubicBezTo>
                    <a:cubicBezTo>
                      <a:pt x="661" y="55"/>
                      <a:pt x="645" y="71"/>
                      <a:pt x="626" y="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5085505" y="3691772"/>
                <a:ext cx="705462" cy="22778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70" extrusionOk="0">
                    <a:moveTo>
                      <a:pt x="2133" y="70"/>
                    </a:moveTo>
                    <a:lnTo>
                      <a:pt x="36" y="70"/>
                    </a:lnTo>
                    <a:cubicBezTo>
                      <a:pt x="16" y="70"/>
                      <a:pt x="0" y="54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2133" y="0"/>
                    </a:lnTo>
                    <a:cubicBezTo>
                      <a:pt x="2152" y="0"/>
                      <a:pt x="2168" y="16"/>
                      <a:pt x="2168" y="35"/>
                    </a:cubicBezTo>
                    <a:cubicBezTo>
                      <a:pt x="2168" y="54"/>
                      <a:pt x="2152" y="70"/>
                      <a:pt x="2133" y="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4810544" y="3691772"/>
                <a:ext cx="230707" cy="22778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0" extrusionOk="0">
                    <a:moveTo>
                      <a:pt x="673" y="70"/>
                    </a:moveTo>
                    <a:lnTo>
                      <a:pt x="36" y="70"/>
                    </a:lnTo>
                    <a:cubicBezTo>
                      <a:pt x="16" y="70"/>
                      <a:pt x="0" y="54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673" y="0"/>
                    </a:lnTo>
                    <a:cubicBezTo>
                      <a:pt x="693" y="0"/>
                      <a:pt x="709" y="16"/>
                      <a:pt x="709" y="35"/>
                    </a:cubicBezTo>
                    <a:cubicBezTo>
                      <a:pt x="709" y="54"/>
                      <a:pt x="693" y="70"/>
                      <a:pt x="673" y="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827790" y="3333837"/>
                <a:ext cx="943978" cy="23103"/>
              </a:xfrm>
              <a:custGeom>
                <a:avLst/>
                <a:gdLst/>
                <a:ahLst/>
                <a:cxnLst/>
                <a:rect l="l" t="t" r="r" b="b"/>
                <a:pathLst>
                  <a:path w="2901" h="71" extrusionOk="0">
                    <a:moveTo>
                      <a:pt x="2865" y="71"/>
                    </a:moveTo>
                    <a:lnTo>
                      <a:pt x="36" y="71"/>
                    </a:ln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2865" y="0"/>
                    </a:lnTo>
                    <a:cubicBezTo>
                      <a:pt x="2885" y="0"/>
                      <a:pt x="2901" y="16"/>
                      <a:pt x="2901" y="36"/>
                    </a:cubicBezTo>
                    <a:cubicBezTo>
                      <a:pt x="2901" y="55"/>
                      <a:pt x="2885" y="71"/>
                      <a:pt x="2865" y="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4827790" y="2946290"/>
                <a:ext cx="943978" cy="22778"/>
              </a:xfrm>
              <a:custGeom>
                <a:avLst/>
                <a:gdLst/>
                <a:ahLst/>
                <a:cxnLst/>
                <a:rect l="l" t="t" r="r" b="b"/>
                <a:pathLst>
                  <a:path w="2901" h="70" extrusionOk="0">
                    <a:moveTo>
                      <a:pt x="2865" y="70"/>
                    </a:moveTo>
                    <a:lnTo>
                      <a:pt x="36" y="70"/>
                    </a:lnTo>
                    <a:cubicBezTo>
                      <a:pt x="16" y="70"/>
                      <a:pt x="0" y="5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2865" y="0"/>
                    </a:lnTo>
                    <a:cubicBezTo>
                      <a:pt x="2885" y="0"/>
                      <a:pt x="2901" y="16"/>
                      <a:pt x="2901" y="35"/>
                    </a:cubicBezTo>
                    <a:cubicBezTo>
                      <a:pt x="2901" y="55"/>
                      <a:pt x="2885" y="70"/>
                      <a:pt x="2865" y="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4817377" y="3139901"/>
                <a:ext cx="371279" cy="2310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71" extrusionOk="0">
                    <a:moveTo>
                      <a:pt x="1106" y="71"/>
                    </a:moveTo>
                    <a:lnTo>
                      <a:pt x="35" y="71"/>
                    </a:lnTo>
                    <a:cubicBezTo>
                      <a:pt x="16" y="71"/>
                      <a:pt x="0" y="55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lnTo>
                      <a:pt x="1106" y="0"/>
                    </a:lnTo>
                    <a:cubicBezTo>
                      <a:pt x="1126" y="0"/>
                      <a:pt x="1141" y="16"/>
                      <a:pt x="1141" y="35"/>
                    </a:cubicBezTo>
                    <a:cubicBezTo>
                      <a:pt x="1141" y="55"/>
                      <a:pt x="1126" y="71"/>
                      <a:pt x="1106" y="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5326625" y="3139901"/>
                <a:ext cx="437985" cy="23103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71" extrusionOk="0">
                    <a:moveTo>
                      <a:pt x="1311" y="71"/>
                    </a:moveTo>
                    <a:lnTo>
                      <a:pt x="35" y="71"/>
                    </a:lnTo>
                    <a:cubicBezTo>
                      <a:pt x="16" y="71"/>
                      <a:pt x="0" y="55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lnTo>
                      <a:pt x="1311" y="0"/>
                    </a:lnTo>
                    <a:cubicBezTo>
                      <a:pt x="1330" y="0"/>
                      <a:pt x="1346" y="16"/>
                      <a:pt x="1346" y="35"/>
                    </a:cubicBezTo>
                    <a:cubicBezTo>
                      <a:pt x="1346" y="55"/>
                      <a:pt x="1330" y="71"/>
                      <a:pt x="1311" y="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4" name="Google Shape;144;p8"/>
          <p:cNvSpPr/>
          <p:nvPr/>
        </p:nvSpPr>
        <p:spPr>
          <a:xfrm rot="-627331">
            <a:off x="4263357" y="4794298"/>
            <a:ext cx="708340" cy="655106"/>
          </a:xfrm>
          <a:custGeom>
            <a:avLst/>
            <a:gdLst/>
            <a:ahLst/>
            <a:cxnLst/>
            <a:rect l="l" t="t" r="r" b="b"/>
            <a:pathLst>
              <a:path w="1904" h="1761" extrusionOk="0">
                <a:moveTo>
                  <a:pt x="1811" y="1257"/>
                </a:moveTo>
                <a:cubicBezTo>
                  <a:pt x="2022" y="847"/>
                  <a:pt x="1860" y="344"/>
                  <a:pt x="1450" y="134"/>
                </a:cubicBezTo>
                <a:cubicBezTo>
                  <a:pt x="1040" y="-77"/>
                  <a:pt x="252" y="-61"/>
                  <a:pt x="42" y="349"/>
                </a:cubicBezTo>
                <a:cubicBezTo>
                  <a:pt x="-169" y="758"/>
                  <a:pt x="462" y="1110"/>
                  <a:pt x="719" y="1493"/>
                </a:cubicBezTo>
                <a:cubicBezTo>
                  <a:pt x="1078" y="2026"/>
                  <a:pt x="1601" y="1667"/>
                  <a:pt x="1811" y="125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8212250" y="-443080"/>
            <a:ext cx="1282164" cy="1281838"/>
          </a:xfrm>
          <a:custGeom>
            <a:avLst/>
            <a:gdLst/>
            <a:ahLst/>
            <a:cxnLst/>
            <a:rect l="l" t="t" r="r" b="b"/>
            <a:pathLst>
              <a:path w="3931" h="3930" extrusionOk="0">
                <a:moveTo>
                  <a:pt x="1885" y="3014"/>
                </a:moveTo>
                <a:cubicBezTo>
                  <a:pt x="1306" y="2970"/>
                  <a:pt x="872" y="2464"/>
                  <a:pt x="916" y="1885"/>
                </a:cubicBezTo>
                <a:cubicBezTo>
                  <a:pt x="961" y="1306"/>
                  <a:pt x="1466" y="872"/>
                  <a:pt x="2045" y="916"/>
                </a:cubicBezTo>
                <a:cubicBezTo>
                  <a:pt x="2625" y="960"/>
                  <a:pt x="3059" y="1466"/>
                  <a:pt x="3014" y="2045"/>
                </a:cubicBezTo>
                <a:cubicBezTo>
                  <a:pt x="2970" y="2624"/>
                  <a:pt x="2465" y="3058"/>
                  <a:pt x="1885" y="3014"/>
                </a:cubicBezTo>
                <a:moveTo>
                  <a:pt x="3692" y="1838"/>
                </a:moveTo>
                <a:lnTo>
                  <a:pt x="3411" y="1816"/>
                </a:lnTo>
                <a:cubicBezTo>
                  <a:pt x="3390" y="1605"/>
                  <a:pt x="3323" y="1406"/>
                  <a:pt x="3219" y="1229"/>
                </a:cubicBezTo>
                <a:lnTo>
                  <a:pt x="3433" y="1046"/>
                </a:lnTo>
                <a:cubicBezTo>
                  <a:pt x="3541" y="953"/>
                  <a:pt x="3553" y="790"/>
                  <a:pt x="3461" y="682"/>
                </a:cubicBezTo>
                <a:cubicBezTo>
                  <a:pt x="3368" y="574"/>
                  <a:pt x="3205" y="561"/>
                  <a:pt x="3096" y="654"/>
                </a:cubicBezTo>
                <a:lnTo>
                  <a:pt x="2883" y="838"/>
                </a:lnTo>
                <a:cubicBezTo>
                  <a:pt x="2724" y="708"/>
                  <a:pt x="2537" y="612"/>
                  <a:pt x="2332" y="558"/>
                </a:cubicBezTo>
                <a:lnTo>
                  <a:pt x="2353" y="278"/>
                </a:lnTo>
                <a:cubicBezTo>
                  <a:pt x="2364" y="135"/>
                  <a:pt x="2258" y="11"/>
                  <a:pt x="2115" y="1"/>
                </a:cubicBezTo>
                <a:cubicBezTo>
                  <a:pt x="1973" y="-10"/>
                  <a:pt x="1849" y="96"/>
                  <a:pt x="1838" y="238"/>
                </a:cubicBezTo>
                <a:lnTo>
                  <a:pt x="1817" y="519"/>
                </a:lnTo>
                <a:cubicBezTo>
                  <a:pt x="1605" y="541"/>
                  <a:pt x="1406" y="608"/>
                  <a:pt x="1230" y="711"/>
                </a:cubicBezTo>
                <a:lnTo>
                  <a:pt x="1046" y="498"/>
                </a:lnTo>
                <a:cubicBezTo>
                  <a:pt x="954" y="389"/>
                  <a:pt x="791" y="377"/>
                  <a:pt x="682" y="470"/>
                </a:cubicBezTo>
                <a:cubicBezTo>
                  <a:pt x="574" y="563"/>
                  <a:pt x="562" y="726"/>
                  <a:pt x="655" y="834"/>
                </a:cubicBezTo>
                <a:lnTo>
                  <a:pt x="838" y="1048"/>
                </a:lnTo>
                <a:cubicBezTo>
                  <a:pt x="709" y="1206"/>
                  <a:pt x="612" y="1393"/>
                  <a:pt x="559" y="1599"/>
                </a:cubicBezTo>
                <a:lnTo>
                  <a:pt x="278" y="1577"/>
                </a:lnTo>
                <a:cubicBezTo>
                  <a:pt x="136" y="1566"/>
                  <a:pt x="12" y="1673"/>
                  <a:pt x="1" y="1815"/>
                </a:cubicBezTo>
                <a:cubicBezTo>
                  <a:pt x="-10" y="1957"/>
                  <a:pt x="97" y="2081"/>
                  <a:pt x="239" y="2092"/>
                </a:cubicBezTo>
                <a:lnTo>
                  <a:pt x="519" y="2114"/>
                </a:lnTo>
                <a:cubicBezTo>
                  <a:pt x="541" y="2325"/>
                  <a:pt x="608" y="2524"/>
                  <a:pt x="712" y="2701"/>
                </a:cubicBezTo>
                <a:lnTo>
                  <a:pt x="498" y="2884"/>
                </a:lnTo>
                <a:cubicBezTo>
                  <a:pt x="390" y="2977"/>
                  <a:pt x="377" y="3140"/>
                  <a:pt x="470" y="3248"/>
                </a:cubicBezTo>
                <a:cubicBezTo>
                  <a:pt x="563" y="3356"/>
                  <a:pt x="726" y="3369"/>
                  <a:pt x="834" y="3276"/>
                </a:cubicBezTo>
                <a:lnTo>
                  <a:pt x="1048" y="3092"/>
                </a:lnTo>
                <a:cubicBezTo>
                  <a:pt x="1207" y="3222"/>
                  <a:pt x="1393" y="3318"/>
                  <a:pt x="1599" y="3372"/>
                </a:cubicBezTo>
                <a:lnTo>
                  <a:pt x="1578" y="3652"/>
                </a:lnTo>
                <a:cubicBezTo>
                  <a:pt x="1567" y="3796"/>
                  <a:pt x="1673" y="3920"/>
                  <a:pt x="1815" y="3930"/>
                </a:cubicBezTo>
                <a:cubicBezTo>
                  <a:pt x="1958" y="3941"/>
                  <a:pt x="2082" y="3835"/>
                  <a:pt x="2093" y="3693"/>
                </a:cubicBezTo>
                <a:lnTo>
                  <a:pt x="2114" y="3411"/>
                </a:lnTo>
                <a:cubicBezTo>
                  <a:pt x="2325" y="3389"/>
                  <a:pt x="2525" y="3322"/>
                  <a:pt x="2701" y="3219"/>
                </a:cubicBezTo>
                <a:lnTo>
                  <a:pt x="2884" y="3432"/>
                </a:lnTo>
                <a:cubicBezTo>
                  <a:pt x="2977" y="3541"/>
                  <a:pt x="3140" y="3553"/>
                  <a:pt x="3248" y="3460"/>
                </a:cubicBezTo>
                <a:cubicBezTo>
                  <a:pt x="3357" y="3367"/>
                  <a:pt x="3369" y="3204"/>
                  <a:pt x="3276" y="3096"/>
                </a:cubicBezTo>
                <a:lnTo>
                  <a:pt x="3093" y="2882"/>
                </a:lnTo>
                <a:cubicBezTo>
                  <a:pt x="3222" y="2724"/>
                  <a:pt x="3319" y="2537"/>
                  <a:pt x="3372" y="2331"/>
                </a:cubicBezTo>
                <a:lnTo>
                  <a:pt x="3653" y="2353"/>
                </a:lnTo>
                <a:cubicBezTo>
                  <a:pt x="3795" y="2364"/>
                  <a:pt x="3919" y="2257"/>
                  <a:pt x="3930" y="2115"/>
                </a:cubicBezTo>
                <a:cubicBezTo>
                  <a:pt x="3941" y="1973"/>
                  <a:pt x="3834" y="1849"/>
                  <a:pt x="3692" y="18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/>
          <p:nvPr/>
        </p:nvSpPr>
        <p:spPr>
          <a:xfrm rot="7666178">
            <a:off x="7802494" y="4125165"/>
            <a:ext cx="2484362" cy="1842295"/>
          </a:xfrm>
          <a:custGeom>
            <a:avLst/>
            <a:gdLst/>
            <a:ahLst/>
            <a:cxnLst/>
            <a:rect l="l" t="t" r="r" b="b"/>
            <a:pathLst>
              <a:path w="15617" h="11581" extrusionOk="0">
                <a:moveTo>
                  <a:pt x="297" y="2524"/>
                </a:moveTo>
                <a:cubicBezTo>
                  <a:pt x="6" y="3155"/>
                  <a:pt x="-72" y="3883"/>
                  <a:pt x="66" y="4564"/>
                </a:cubicBezTo>
                <a:cubicBezTo>
                  <a:pt x="230" y="5364"/>
                  <a:pt x="729" y="5978"/>
                  <a:pt x="556" y="6833"/>
                </a:cubicBezTo>
                <a:cubicBezTo>
                  <a:pt x="450" y="7353"/>
                  <a:pt x="424" y="7834"/>
                  <a:pt x="371" y="8348"/>
                </a:cubicBezTo>
                <a:cubicBezTo>
                  <a:pt x="261" y="9405"/>
                  <a:pt x="947" y="10335"/>
                  <a:pt x="1798" y="10838"/>
                </a:cubicBezTo>
                <a:cubicBezTo>
                  <a:pt x="2489" y="11246"/>
                  <a:pt x="3299" y="11399"/>
                  <a:pt x="4093" y="11388"/>
                </a:cubicBezTo>
                <a:cubicBezTo>
                  <a:pt x="4808" y="11379"/>
                  <a:pt x="5522" y="11246"/>
                  <a:pt x="6215" y="11069"/>
                </a:cubicBezTo>
                <a:cubicBezTo>
                  <a:pt x="6882" y="10898"/>
                  <a:pt x="7535" y="10672"/>
                  <a:pt x="8235" y="10744"/>
                </a:cubicBezTo>
                <a:cubicBezTo>
                  <a:pt x="8817" y="10803"/>
                  <a:pt x="9341" y="11054"/>
                  <a:pt x="9884" y="11242"/>
                </a:cubicBezTo>
                <a:cubicBezTo>
                  <a:pt x="11178" y="11690"/>
                  <a:pt x="12745" y="11753"/>
                  <a:pt x="13929" y="11071"/>
                </a:cubicBezTo>
                <a:cubicBezTo>
                  <a:pt x="14688" y="10633"/>
                  <a:pt x="15220" y="9923"/>
                  <a:pt x="15456" y="9159"/>
                </a:cubicBezTo>
                <a:cubicBezTo>
                  <a:pt x="15644" y="8548"/>
                  <a:pt x="15668" y="7977"/>
                  <a:pt x="15527" y="7353"/>
                </a:cubicBezTo>
                <a:cubicBezTo>
                  <a:pt x="15382" y="6713"/>
                  <a:pt x="15137" y="6067"/>
                  <a:pt x="15213" y="5400"/>
                </a:cubicBezTo>
                <a:cubicBezTo>
                  <a:pt x="15266" y="4935"/>
                  <a:pt x="15479" y="4486"/>
                  <a:pt x="15440" y="4020"/>
                </a:cubicBezTo>
                <a:cubicBezTo>
                  <a:pt x="15414" y="3710"/>
                  <a:pt x="15277" y="3420"/>
                  <a:pt x="15111" y="3157"/>
                </a:cubicBezTo>
                <a:cubicBezTo>
                  <a:pt x="14502" y="2200"/>
                  <a:pt x="13482" y="1558"/>
                  <a:pt x="12403" y="1205"/>
                </a:cubicBezTo>
                <a:cubicBezTo>
                  <a:pt x="11388" y="872"/>
                  <a:pt x="10341" y="632"/>
                  <a:pt x="9285" y="712"/>
                </a:cubicBezTo>
                <a:cubicBezTo>
                  <a:pt x="7100" y="877"/>
                  <a:pt x="6654" y="530"/>
                  <a:pt x="4421" y="52"/>
                </a:cubicBezTo>
                <a:cubicBezTo>
                  <a:pt x="2980" y="-256"/>
                  <a:pt x="1367" y="843"/>
                  <a:pt x="524" y="2116"/>
                </a:cubicBezTo>
                <a:cubicBezTo>
                  <a:pt x="438" y="2246"/>
                  <a:pt x="362" y="2383"/>
                  <a:pt x="297" y="25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103700" y="4405395"/>
            <a:ext cx="1282164" cy="1281838"/>
          </a:xfrm>
          <a:custGeom>
            <a:avLst/>
            <a:gdLst/>
            <a:ahLst/>
            <a:cxnLst/>
            <a:rect l="l" t="t" r="r" b="b"/>
            <a:pathLst>
              <a:path w="3931" h="3930" extrusionOk="0">
                <a:moveTo>
                  <a:pt x="1885" y="3014"/>
                </a:moveTo>
                <a:cubicBezTo>
                  <a:pt x="1306" y="2970"/>
                  <a:pt x="872" y="2464"/>
                  <a:pt x="916" y="1885"/>
                </a:cubicBezTo>
                <a:cubicBezTo>
                  <a:pt x="961" y="1306"/>
                  <a:pt x="1466" y="872"/>
                  <a:pt x="2045" y="916"/>
                </a:cubicBezTo>
                <a:cubicBezTo>
                  <a:pt x="2625" y="960"/>
                  <a:pt x="3059" y="1466"/>
                  <a:pt x="3014" y="2045"/>
                </a:cubicBezTo>
                <a:cubicBezTo>
                  <a:pt x="2970" y="2624"/>
                  <a:pt x="2465" y="3058"/>
                  <a:pt x="1885" y="3014"/>
                </a:cubicBezTo>
                <a:moveTo>
                  <a:pt x="3692" y="1838"/>
                </a:moveTo>
                <a:lnTo>
                  <a:pt x="3411" y="1816"/>
                </a:lnTo>
                <a:cubicBezTo>
                  <a:pt x="3390" y="1605"/>
                  <a:pt x="3323" y="1406"/>
                  <a:pt x="3219" y="1229"/>
                </a:cubicBezTo>
                <a:lnTo>
                  <a:pt x="3433" y="1046"/>
                </a:lnTo>
                <a:cubicBezTo>
                  <a:pt x="3541" y="953"/>
                  <a:pt x="3553" y="790"/>
                  <a:pt x="3461" y="682"/>
                </a:cubicBezTo>
                <a:cubicBezTo>
                  <a:pt x="3368" y="574"/>
                  <a:pt x="3205" y="561"/>
                  <a:pt x="3096" y="654"/>
                </a:cubicBezTo>
                <a:lnTo>
                  <a:pt x="2883" y="838"/>
                </a:lnTo>
                <a:cubicBezTo>
                  <a:pt x="2724" y="708"/>
                  <a:pt x="2537" y="612"/>
                  <a:pt x="2332" y="558"/>
                </a:cubicBezTo>
                <a:lnTo>
                  <a:pt x="2353" y="278"/>
                </a:lnTo>
                <a:cubicBezTo>
                  <a:pt x="2364" y="135"/>
                  <a:pt x="2258" y="11"/>
                  <a:pt x="2115" y="1"/>
                </a:cubicBezTo>
                <a:cubicBezTo>
                  <a:pt x="1973" y="-10"/>
                  <a:pt x="1849" y="96"/>
                  <a:pt x="1838" y="238"/>
                </a:cubicBezTo>
                <a:lnTo>
                  <a:pt x="1817" y="519"/>
                </a:lnTo>
                <a:cubicBezTo>
                  <a:pt x="1605" y="541"/>
                  <a:pt x="1406" y="608"/>
                  <a:pt x="1230" y="711"/>
                </a:cubicBezTo>
                <a:lnTo>
                  <a:pt x="1046" y="498"/>
                </a:lnTo>
                <a:cubicBezTo>
                  <a:pt x="954" y="389"/>
                  <a:pt x="791" y="377"/>
                  <a:pt x="682" y="470"/>
                </a:cubicBezTo>
                <a:cubicBezTo>
                  <a:pt x="574" y="563"/>
                  <a:pt x="562" y="726"/>
                  <a:pt x="655" y="834"/>
                </a:cubicBezTo>
                <a:lnTo>
                  <a:pt x="838" y="1048"/>
                </a:lnTo>
                <a:cubicBezTo>
                  <a:pt x="709" y="1206"/>
                  <a:pt x="612" y="1393"/>
                  <a:pt x="559" y="1599"/>
                </a:cubicBezTo>
                <a:lnTo>
                  <a:pt x="278" y="1577"/>
                </a:lnTo>
                <a:cubicBezTo>
                  <a:pt x="136" y="1566"/>
                  <a:pt x="12" y="1673"/>
                  <a:pt x="1" y="1815"/>
                </a:cubicBezTo>
                <a:cubicBezTo>
                  <a:pt x="-10" y="1957"/>
                  <a:pt x="97" y="2081"/>
                  <a:pt x="239" y="2092"/>
                </a:cubicBezTo>
                <a:lnTo>
                  <a:pt x="519" y="2114"/>
                </a:lnTo>
                <a:cubicBezTo>
                  <a:pt x="541" y="2325"/>
                  <a:pt x="608" y="2524"/>
                  <a:pt x="712" y="2701"/>
                </a:cubicBezTo>
                <a:lnTo>
                  <a:pt x="498" y="2884"/>
                </a:lnTo>
                <a:cubicBezTo>
                  <a:pt x="390" y="2977"/>
                  <a:pt x="377" y="3140"/>
                  <a:pt x="470" y="3248"/>
                </a:cubicBezTo>
                <a:cubicBezTo>
                  <a:pt x="563" y="3356"/>
                  <a:pt x="726" y="3369"/>
                  <a:pt x="834" y="3276"/>
                </a:cubicBezTo>
                <a:lnTo>
                  <a:pt x="1048" y="3092"/>
                </a:lnTo>
                <a:cubicBezTo>
                  <a:pt x="1207" y="3222"/>
                  <a:pt x="1393" y="3318"/>
                  <a:pt x="1599" y="3372"/>
                </a:cubicBezTo>
                <a:lnTo>
                  <a:pt x="1578" y="3652"/>
                </a:lnTo>
                <a:cubicBezTo>
                  <a:pt x="1567" y="3796"/>
                  <a:pt x="1673" y="3920"/>
                  <a:pt x="1815" y="3930"/>
                </a:cubicBezTo>
                <a:cubicBezTo>
                  <a:pt x="1958" y="3941"/>
                  <a:pt x="2082" y="3835"/>
                  <a:pt x="2093" y="3693"/>
                </a:cubicBezTo>
                <a:lnTo>
                  <a:pt x="2114" y="3411"/>
                </a:lnTo>
                <a:cubicBezTo>
                  <a:pt x="2325" y="3389"/>
                  <a:pt x="2525" y="3322"/>
                  <a:pt x="2701" y="3219"/>
                </a:cubicBezTo>
                <a:lnTo>
                  <a:pt x="2884" y="3432"/>
                </a:lnTo>
                <a:cubicBezTo>
                  <a:pt x="2977" y="3541"/>
                  <a:pt x="3140" y="3553"/>
                  <a:pt x="3248" y="3460"/>
                </a:cubicBezTo>
                <a:cubicBezTo>
                  <a:pt x="3357" y="3367"/>
                  <a:pt x="3369" y="3204"/>
                  <a:pt x="3276" y="3096"/>
                </a:cubicBezTo>
                <a:lnTo>
                  <a:pt x="3093" y="2882"/>
                </a:lnTo>
                <a:cubicBezTo>
                  <a:pt x="3222" y="2724"/>
                  <a:pt x="3319" y="2537"/>
                  <a:pt x="3372" y="2331"/>
                </a:cubicBezTo>
                <a:lnTo>
                  <a:pt x="3653" y="2353"/>
                </a:lnTo>
                <a:cubicBezTo>
                  <a:pt x="3795" y="2364"/>
                  <a:pt x="3919" y="2257"/>
                  <a:pt x="3930" y="2115"/>
                </a:cubicBezTo>
                <a:cubicBezTo>
                  <a:pt x="3941" y="1973"/>
                  <a:pt x="3834" y="1849"/>
                  <a:pt x="3692" y="18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/>
          <p:nvPr/>
        </p:nvSpPr>
        <p:spPr>
          <a:xfrm rot="-8503863">
            <a:off x="172838" y="3720719"/>
            <a:ext cx="421300" cy="389639"/>
          </a:xfrm>
          <a:custGeom>
            <a:avLst/>
            <a:gdLst/>
            <a:ahLst/>
            <a:cxnLst/>
            <a:rect l="l" t="t" r="r" b="b"/>
            <a:pathLst>
              <a:path w="1904" h="1761" extrusionOk="0">
                <a:moveTo>
                  <a:pt x="1811" y="1257"/>
                </a:moveTo>
                <a:cubicBezTo>
                  <a:pt x="2022" y="847"/>
                  <a:pt x="1860" y="344"/>
                  <a:pt x="1450" y="134"/>
                </a:cubicBezTo>
                <a:cubicBezTo>
                  <a:pt x="1040" y="-77"/>
                  <a:pt x="252" y="-61"/>
                  <a:pt x="42" y="349"/>
                </a:cubicBezTo>
                <a:cubicBezTo>
                  <a:pt x="-169" y="758"/>
                  <a:pt x="462" y="1110"/>
                  <a:pt x="719" y="1493"/>
                </a:cubicBezTo>
                <a:cubicBezTo>
                  <a:pt x="1078" y="2026"/>
                  <a:pt x="1601" y="1667"/>
                  <a:pt x="1811" y="125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/>
          <p:nvPr/>
        </p:nvSpPr>
        <p:spPr>
          <a:xfrm rot="-627331">
            <a:off x="4175482" y="-228790"/>
            <a:ext cx="708340" cy="655106"/>
          </a:xfrm>
          <a:custGeom>
            <a:avLst/>
            <a:gdLst/>
            <a:ahLst/>
            <a:cxnLst/>
            <a:rect l="l" t="t" r="r" b="b"/>
            <a:pathLst>
              <a:path w="1904" h="1761" extrusionOk="0">
                <a:moveTo>
                  <a:pt x="1811" y="1257"/>
                </a:moveTo>
                <a:cubicBezTo>
                  <a:pt x="2022" y="847"/>
                  <a:pt x="1860" y="344"/>
                  <a:pt x="1450" y="134"/>
                </a:cubicBezTo>
                <a:cubicBezTo>
                  <a:pt x="1040" y="-77"/>
                  <a:pt x="252" y="-61"/>
                  <a:pt x="42" y="349"/>
                </a:cubicBezTo>
                <a:cubicBezTo>
                  <a:pt x="-169" y="758"/>
                  <a:pt x="462" y="1110"/>
                  <a:pt x="719" y="1493"/>
                </a:cubicBezTo>
                <a:cubicBezTo>
                  <a:pt x="1078" y="2026"/>
                  <a:pt x="1601" y="1667"/>
                  <a:pt x="1811" y="125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/>
          <p:nvPr/>
        </p:nvSpPr>
        <p:spPr>
          <a:xfrm rot="10346661">
            <a:off x="4016690" y="4733385"/>
            <a:ext cx="1201659" cy="913976"/>
          </a:xfrm>
          <a:custGeom>
            <a:avLst/>
            <a:gdLst/>
            <a:ahLst/>
            <a:cxnLst/>
            <a:rect l="l" t="t" r="r" b="b"/>
            <a:pathLst>
              <a:path w="15617" h="11581" extrusionOk="0">
                <a:moveTo>
                  <a:pt x="297" y="2524"/>
                </a:moveTo>
                <a:cubicBezTo>
                  <a:pt x="6" y="3155"/>
                  <a:pt x="-72" y="3883"/>
                  <a:pt x="66" y="4564"/>
                </a:cubicBezTo>
                <a:cubicBezTo>
                  <a:pt x="230" y="5364"/>
                  <a:pt x="729" y="5978"/>
                  <a:pt x="556" y="6833"/>
                </a:cubicBezTo>
                <a:cubicBezTo>
                  <a:pt x="450" y="7353"/>
                  <a:pt x="424" y="7834"/>
                  <a:pt x="371" y="8348"/>
                </a:cubicBezTo>
                <a:cubicBezTo>
                  <a:pt x="261" y="9405"/>
                  <a:pt x="947" y="10335"/>
                  <a:pt x="1798" y="10838"/>
                </a:cubicBezTo>
                <a:cubicBezTo>
                  <a:pt x="2489" y="11246"/>
                  <a:pt x="3299" y="11399"/>
                  <a:pt x="4093" y="11388"/>
                </a:cubicBezTo>
                <a:cubicBezTo>
                  <a:pt x="4808" y="11379"/>
                  <a:pt x="5522" y="11246"/>
                  <a:pt x="6215" y="11069"/>
                </a:cubicBezTo>
                <a:cubicBezTo>
                  <a:pt x="6882" y="10898"/>
                  <a:pt x="7535" y="10672"/>
                  <a:pt x="8235" y="10744"/>
                </a:cubicBezTo>
                <a:cubicBezTo>
                  <a:pt x="8817" y="10803"/>
                  <a:pt x="9341" y="11054"/>
                  <a:pt x="9884" y="11242"/>
                </a:cubicBezTo>
                <a:cubicBezTo>
                  <a:pt x="11178" y="11690"/>
                  <a:pt x="12745" y="11753"/>
                  <a:pt x="13929" y="11071"/>
                </a:cubicBezTo>
                <a:cubicBezTo>
                  <a:pt x="14688" y="10633"/>
                  <a:pt x="15220" y="9923"/>
                  <a:pt x="15456" y="9159"/>
                </a:cubicBezTo>
                <a:cubicBezTo>
                  <a:pt x="15644" y="8548"/>
                  <a:pt x="15668" y="7977"/>
                  <a:pt x="15527" y="7353"/>
                </a:cubicBezTo>
                <a:cubicBezTo>
                  <a:pt x="15382" y="6713"/>
                  <a:pt x="15137" y="6067"/>
                  <a:pt x="15213" y="5400"/>
                </a:cubicBezTo>
                <a:cubicBezTo>
                  <a:pt x="15266" y="4935"/>
                  <a:pt x="15479" y="4486"/>
                  <a:pt x="15440" y="4020"/>
                </a:cubicBezTo>
                <a:cubicBezTo>
                  <a:pt x="15414" y="3710"/>
                  <a:pt x="15277" y="3420"/>
                  <a:pt x="15111" y="3157"/>
                </a:cubicBezTo>
                <a:cubicBezTo>
                  <a:pt x="14502" y="2200"/>
                  <a:pt x="13482" y="1558"/>
                  <a:pt x="12403" y="1205"/>
                </a:cubicBezTo>
                <a:cubicBezTo>
                  <a:pt x="11388" y="872"/>
                  <a:pt x="10341" y="632"/>
                  <a:pt x="9285" y="712"/>
                </a:cubicBezTo>
                <a:cubicBezTo>
                  <a:pt x="7100" y="877"/>
                  <a:pt x="6654" y="530"/>
                  <a:pt x="4421" y="52"/>
                </a:cubicBezTo>
                <a:cubicBezTo>
                  <a:pt x="2980" y="-256"/>
                  <a:pt x="1367" y="843"/>
                  <a:pt x="524" y="2116"/>
                </a:cubicBezTo>
                <a:cubicBezTo>
                  <a:pt x="438" y="2246"/>
                  <a:pt x="362" y="2383"/>
                  <a:pt x="297" y="252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/>
          <p:nvPr/>
        </p:nvSpPr>
        <p:spPr>
          <a:xfrm rot="788658">
            <a:off x="8630872" y="1220046"/>
            <a:ext cx="317934" cy="294053"/>
          </a:xfrm>
          <a:custGeom>
            <a:avLst/>
            <a:gdLst/>
            <a:ahLst/>
            <a:cxnLst/>
            <a:rect l="l" t="t" r="r" b="b"/>
            <a:pathLst>
              <a:path w="1904" h="1761" extrusionOk="0">
                <a:moveTo>
                  <a:pt x="1811" y="1257"/>
                </a:moveTo>
                <a:cubicBezTo>
                  <a:pt x="2022" y="847"/>
                  <a:pt x="1860" y="344"/>
                  <a:pt x="1450" y="134"/>
                </a:cubicBezTo>
                <a:cubicBezTo>
                  <a:pt x="1040" y="-77"/>
                  <a:pt x="252" y="-61"/>
                  <a:pt x="42" y="349"/>
                </a:cubicBezTo>
                <a:cubicBezTo>
                  <a:pt x="-169" y="758"/>
                  <a:pt x="462" y="1110"/>
                  <a:pt x="719" y="1493"/>
                </a:cubicBezTo>
                <a:cubicBezTo>
                  <a:pt x="1078" y="2026"/>
                  <a:pt x="1601" y="1667"/>
                  <a:pt x="1811" y="125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2167500" y="1547735"/>
            <a:ext cx="4809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subTitle" idx="1"/>
          </p:nvPr>
        </p:nvSpPr>
        <p:spPr>
          <a:xfrm>
            <a:off x="2167500" y="2904265"/>
            <a:ext cx="4809000" cy="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9"/>
          <p:cNvSpPr/>
          <p:nvPr/>
        </p:nvSpPr>
        <p:spPr>
          <a:xfrm rot="6772199">
            <a:off x="-1326154" y="-639340"/>
            <a:ext cx="2257915" cy="1674388"/>
          </a:xfrm>
          <a:custGeom>
            <a:avLst/>
            <a:gdLst/>
            <a:ahLst/>
            <a:cxnLst/>
            <a:rect l="l" t="t" r="r" b="b"/>
            <a:pathLst>
              <a:path w="15617" h="11581" extrusionOk="0">
                <a:moveTo>
                  <a:pt x="297" y="2524"/>
                </a:moveTo>
                <a:cubicBezTo>
                  <a:pt x="6" y="3155"/>
                  <a:pt x="-72" y="3883"/>
                  <a:pt x="66" y="4564"/>
                </a:cubicBezTo>
                <a:cubicBezTo>
                  <a:pt x="230" y="5364"/>
                  <a:pt x="729" y="5978"/>
                  <a:pt x="556" y="6833"/>
                </a:cubicBezTo>
                <a:cubicBezTo>
                  <a:pt x="450" y="7353"/>
                  <a:pt x="424" y="7834"/>
                  <a:pt x="371" y="8348"/>
                </a:cubicBezTo>
                <a:cubicBezTo>
                  <a:pt x="261" y="9405"/>
                  <a:pt x="947" y="10335"/>
                  <a:pt x="1798" y="10838"/>
                </a:cubicBezTo>
                <a:cubicBezTo>
                  <a:pt x="2489" y="11246"/>
                  <a:pt x="3299" y="11399"/>
                  <a:pt x="4093" y="11388"/>
                </a:cubicBezTo>
                <a:cubicBezTo>
                  <a:pt x="4808" y="11379"/>
                  <a:pt x="5522" y="11246"/>
                  <a:pt x="6215" y="11069"/>
                </a:cubicBezTo>
                <a:cubicBezTo>
                  <a:pt x="6882" y="10898"/>
                  <a:pt x="7535" y="10672"/>
                  <a:pt x="8235" y="10744"/>
                </a:cubicBezTo>
                <a:cubicBezTo>
                  <a:pt x="8817" y="10803"/>
                  <a:pt x="9341" y="11054"/>
                  <a:pt x="9884" y="11242"/>
                </a:cubicBezTo>
                <a:cubicBezTo>
                  <a:pt x="11178" y="11690"/>
                  <a:pt x="12745" y="11753"/>
                  <a:pt x="13929" y="11071"/>
                </a:cubicBezTo>
                <a:cubicBezTo>
                  <a:pt x="14688" y="10633"/>
                  <a:pt x="15220" y="9923"/>
                  <a:pt x="15456" y="9159"/>
                </a:cubicBezTo>
                <a:cubicBezTo>
                  <a:pt x="15644" y="8548"/>
                  <a:pt x="15668" y="7977"/>
                  <a:pt x="15527" y="7353"/>
                </a:cubicBezTo>
                <a:cubicBezTo>
                  <a:pt x="15382" y="6713"/>
                  <a:pt x="15137" y="6067"/>
                  <a:pt x="15213" y="5400"/>
                </a:cubicBezTo>
                <a:cubicBezTo>
                  <a:pt x="15266" y="4935"/>
                  <a:pt x="15479" y="4486"/>
                  <a:pt x="15440" y="4020"/>
                </a:cubicBezTo>
                <a:cubicBezTo>
                  <a:pt x="15414" y="3710"/>
                  <a:pt x="15277" y="3420"/>
                  <a:pt x="15111" y="3157"/>
                </a:cubicBezTo>
                <a:cubicBezTo>
                  <a:pt x="14502" y="2200"/>
                  <a:pt x="13482" y="1558"/>
                  <a:pt x="12403" y="1205"/>
                </a:cubicBezTo>
                <a:cubicBezTo>
                  <a:pt x="11388" y="872"/>
                  <a:pt x="10341" y="632"/>
                  <a:pt x="9285" y="712"/>
                </a:cubicBezTo>
                <a:cubicBezTo>
                  <a:pt x="7100" y="877"/>
                  <a:pt x="6654" y="530"/>
                  <a:pt x="4421" y="52"/>
                </a:cubicBezTo>
                <a:cubicBezTo>
                  <a:pt x="2980" y="-256"/>
                  <a:pt x="1367" y="843"/>
                  <a:pt x="524" y="2116"/>
                </a:cubicBezTo>
                <a:cubicBezTo>
                  <a:pt x="438" y="2246"/>
                  <a:pt x="362" y="2383"/>
                  <a:pt x="297" y="25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/>
          <p:nvPr/>
        </p:nvSpPr>
        <p:spPr>
          <a:xfrm rot="-3347711">
            <a:off x="202815" y="1453284"/>
            <a:ext cx="421298" cy="389639"/>
          </a:xfrm>
          <a:custGeom>
            <a:avLst/>
            <a:gdLst/>
            <a:ahLst/>
            <a:cxnLst/>
            <a:rect l="l" t="t" r="r" b="b"/>
            <a:pathLst>
              <a:path w="1904" h="1761" extrusionOk="0">
                <a:moveTo>
                  <a:pt x="1811" y="1257"/>
                </a:moveTo>
                <a:cubicBezTo>
                  <a:pt x="2022" y="847"/>
                  <a:pt x="1860" y="344"/>
                  <a:pt x="1450" y="134"/>
                </a:cubicBezTo>
                <a:cubicBezTo>
                  <a:pt x="1040" y="-77"/>
                  <a:pt x="252" y="-61"/>
                  <a:pt x="42" y="349"/>
                </a:cubicBezTo>
                <a:cubicBezTo>
                  <a:pt x="-169" y="758"/>
                  <a:pt x="462" y="1110"/>
                  <a:pt x="719" y="1493"/>
                </a:cubicBezTo>
                <a:cubicBezTo>
                  <a:pt x="1078" y="2026"/>
                  <a:pt x="1601" y="1667"/>
                  <a:pt x="1811" y="125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9"/>
          <p:cNvGrpSpPr/>
          <p:nvPr/>
        </p:nvGrpSpPr>
        <p:grpSpPr>
          <a:xfrm>
            <a:off x="7761398" y="230053"/>
            <a:ext cx="1227666" cy="695047"/>
            <a:chOff x="138417" y="4270849"/>
            <a:chExt cx="1355040" cy="767160"/>
          </a:xfrm>
        </p:grpSpPr>
        <p:sp>
          <p:nvSpPr>
            <p:cNvPr id="158" name="Google Shape;158;p9"/>
            <p:cNvSpPr/>
            <p:nvPr/>
          </p:nvSpPr>
          <p:spPr>
            <a:xfrm>
              <a:off x="138417" y="4270849"/>
              <a:ext cx="1029240" cy="420480"/>
            </a:xfrm>
            <a:custGeom>
              <a:avLst/>
              <a:gdLst/>
              <a:ahLst/>
              <a:cxnLst/>
              <a:rect l="l" t="t" r="r" b="b"/>
              <a:pathLst>
                <a:path w="2859" h="1168" extrusionOk="0">
                  <a:moveTo>
                    <a:pt x="2742" y="1168"/>
                  </a:moveTo>
                  <a:lnTo>
                    <a:pt x="117" y="1168"/>
                  </a:lnTo>
                  <a:cubicBezTo>
                    <a:pt x="52" y="1168"/>
                    <a:pt x="0" y="1116"/>
                    <a:pt x="0" y="1051"/>
                  </a:cubicBezTo>
                  <a:lnTo>
                    <a:pt x="0" y="118"/>
                  </a:lnTo>
                  <a:cubicBezTo>
                    <a:pt x="0" y="53"/>
                    <a:pt x="52" y="0"/>
                    <a:pt x="117" y="0"/>
                  </a:cubicBezTo>
                  <a:lnTo>
                    <a:pt x="2742" y="0"/>
                  </a:lnTo>
                  <a:cubicBezTo>
                    <a:pt x="2806" y="0"/>
                    <a:pt x="2859" y="53"/>
                    <a:pt x="2859" y="118"/>
                  </a:cubicBezTo>
                  <a:lnTo>
                    <a:pt x="2859" y="1051"/>
                  </a:lnTo>
                  <a:cubicBezTo>
                    <a:pt x="2859" y="1116"/>
                    <a:pt x="2806" y="1168"/>
                    <a:pt x="2742" y="1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332457" y="4602409"/>
              <a:ext cx="1161000" cy="435600"/>
            </a:xfrm>
            <a:custGeom>
              <a:avLst/>
              <a:gdLst/>
              <a:ahLst/>
              <a:cxnLst/>
              <a:rect l="l" t="t" r="r" b="b"/>
              <a:pathLst>
                <a:path w="3225" h="1210" extrusionOk="0">
                  <a:moveTo>
                    <a:pt x="159" y="0"/>
                  </a:moveTo>
                  <a:lnTo>
                    <a:pt x="3065" y="0"/>
                  </a:lnTo>
                  <a:cubicBezTo>
                    <a:pt x="3153" y="0"/>
                    <a:pt x="3225" y="72"/>
                    <a:pt x="3225" y="160"/>
                  </a:cubicBezTo>
                  <a:lnTo>
                    <a:pt x="3225" y="1050"/>
                  </a:lnTo>
                  <a:cubicBezTo>
                    <a:pt x="3225" y="1138"/>
                    <a:pt x="3153" y="1210"/>
                    <a:pt x="3065" y="1210"/>
                  </a:cubicBezTo>
                  <a:lnTo>
                    <a:pt x="159" y="1210"/>
                  </a:lnTo>
                  <a:cubicBezTo>
                    <a:pt x="72" y="1210"/>
                    <a:pt x="0" y="1138"/>
                    <a:pt x="0" y="1050"/>
                  </a:cubicBezTo>
                  <a:lnTo>
                    <a:pt x="0" y="160"/>
                  </a:lnTo>
                  <a:cubicBezTo>
                    <a:pt x="0" y="72"/>
                    <a:pt x="72" y="0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66337" y="4774752"/>
              <a:ext cx="100800" cy="100800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140" y="35"/>
                  </a:moveTo>
                  <a:cubicBezTo>
                    <a:pt x="82" y="35"/>
                    <a:pt x="35" y="82"/>
                    <a:pt x="35" y="140"/>
                  </a:cubicBezTo>
                  <a:cubicBezTo>
                    <a:pt x="35" y="198"/>
                    <a:pt x="82" y="245"/>
                    <a:pt x="140" y="245"/>
                  </a:cubicBezTo>
                  <a:cubicBezTo>
                    <a:pt x="198" y="245"/>
                    <a:pt x="245" y="198"/>
                    <a:pt x="245" y="140"/>
                  </a:cubicBezTo>
                  <a:cubicBezTo>
                    <a:pt x="245" y="82"/>
                    <a:pt x="198" y="35"/>
                    <a:pt x="140" y="35"/>
                  </a:cubicBezTo>
                  <a:moveTo>
                    <a:pt x="140" y="280"/>
                  </a:moveTo>
                  <a:cubicBezTo>
                    <a:pt x="63" y="280"/>
                    <a:pt x="0" y="217"/>
                    <a:pt x="0" y="140"/>
                  </a:cubicBezTo>
                  <a:cubicBezTo>
                    <a:pt x="0" y="62"/>
                    <a:pt x="63" y="0"/>
                    <a:pt x="140" y="0"/>
                  </a:cubicBezTo>
                  <a:cubicBezTo>
                    <a:pt x="218" y="0"/>
                    <a:pt x="280" y="62"/>
                    <a:pt x="280" y="140"/>
                  </a:cubicBezTo>
                  <a:cubicBezTo>
                    <a:pt x="280" y="217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672297" y="4774752"/>
              <a:ext cx="100800" cy="100800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140" y="35"/>
                  </a:moveTo>
                  <a:cubicBezTo>
                    <a:pt x="83" y="35"/>
                    <a:pt x="36" y="82"/>
                    <a:pt x="36" y="140"/>
                  </a:cubicBezTo>
                  <a:cubicBezTo>
                    <a:pt x="36" y="198"/>
                    <a:pt x="83" y="245"/>
                    <a:pt x="140" y="245"/>
                  </a:cubicBezTo>
                  <a:cubicBezTo>
                    <a:pt x="198" y="245"/>
                    <a:pt x="245" y="198"/>
                    <a:pt x="245" y="140"/>
                  </a:cubicBezTo>
                  <a:cubicBezTo>
                    <a:pt x="245" y="82"/>
                    <a:pt x="198" y="35"/>
                    <a:pt x="140" y="35"/>
                  </a:cubicBezTo>
                  <a:moveTo>
                    <a:pt x="140" y="280"/>
                  </a:moveTo>
                  <a:cubicBezTo>
                    <a:pt x="63" y="280"/>
                    <a:pt x="0" y="217"/>
                    <a:pt x="0" y="140"/>
                  </a:cubicBezTo>
                  <a:cubicBezTo>
                    <a:pt x="0" y="62"/>
                    <a:pt x="63" y="0"/>
                    <a:pt x="140" y="0"/>
                  </a:cubicBezTo>
                  <a:cubicBezTo>
                    <a:pt x="218" y="0"/>
                    <a:pt x="280" y="62"/>
                    <a:pt x="280" y="140"/>
                  </a:cubicBezTo>
                  <a:cubicBezTo>
                    <a:pt x="280" y="217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1075988" y="4774752"/>
              <a:ext cx="100800" cy="100800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140" y="35"/>
                  </a:moveTo>
                  <a:cubicBezTo>
                    <a:pt x="82" y="35"/>
                    <a:pt x="35" y="82"/>
                    <a:pt x="35" y="140"/>
                  </a:cubicBezTo>
                  <a:cubicBezTo>
                    <a:pt x="35" y="198"/>
                    <a:pt x="82" y="245"/>
                    <a:pt x="140" y="245"/>
                  </a:cubicBezTo>
                  <a:cubicBezTo>
                    <a:pt x="198" y="245"/>
                    <a:pt x="245" y="198"/>
                    <a:pt x="245" y="140"/>
                  </a:cubicBezTo>
                  <a:cubicBezTo>
                    <a:pt x="245" y="82"/>
                    <a:pt x="198" y="35"/>
                    <a:pt x="140" y="35"/>
                  </a:cubicBezTo>
                  <a:moveTo>
                    <a:pt x="140" y="280"/>
                  </a:moveTo>
                  <a:cubicBezTo>
                    <a:pt x="63" y="280"/>
                    <a:pt x="0" y="217"/>
                    <a:pt x="0" y="140"/>
                  </a:cubicBezTo>
                  <a:cubicBezTo>
                    <a:pt x="0" y="62"/>
                    <a:pt x="63" y="0"/>
                    <a:pt x="140" y="0"/>
                  </a:cubicBezTo>
                  <a:cubicBezTo>
                    <a:pt x="218" y="0"/>
                    <a:pt x="280" y="62"/>
                    <a:pt x="280" y="140"/>
                  </a:cubicBezTo>
                  <a:cubicBezTo>
                    <a:pt x="280" y="217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9"/>
          <p:cNvSpPr/>
          <p:nvPr/>
        </p:nvSpPr>
        <p:spPr>
          <a:xfrm rot="7183547">
            <a:off x="4217830" y="-258151"/>
            <a:ext cx="708342" cy="655107"/>
          </a:xfrm>
          <a:custGeom>
            <a:avLst/>
            <a:gdLst/>
            <a:ahLst/>
            <a:cxnLst/>
            <a:rect l="l" t="t" r="r" b="b"/>
            <a:pathLst>
              <a:path w="1904" h="1761" extrusionOk="0">
                <a:moveTo>
                  <a:pt x="1811" y="1257"/>
                </a:moveTo>
                <a:cubicBezTo>
                  <a:pt x="2022" y="847"/>
                  <a:pt x="1860" y="344"/>
                  <a:pt x="1450" y="134"/>
                </a:cubicBezTo>
                <a:cubicBezTo>
                  <a:pt x="1040" y="-77"/>
                  <a:pt x="252" y="-61"/>
                  <a:pt x="42" y="349"/>
                </a:cubicBezTo>
                <a:cubicBezTo>
                  <a:pt x="-169" y="758"/>
                  <a:pt x="462" y="1110"/>
                  <a:pt x="719" y="1493"/>
                </a:cubicBezTo>
                <a:cubicBezTo>
                  <a:pt x="1078" y="2026"/>
                  <a:pt x="1601" y="1667"/>
                  <a:pt x="1811" y="125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/>
          <p:nvPr/>
        </p:nvSpPr>
        <p:spPr>
          <a:xfrm rot="-9201043">
            <a:off x="-640795" y="4009045"/>
            <a:ext cx="1817169" cy="1382118"/>
          </a:xfrm>
          <a:custGeom>
            <a:avLst/>
            <a:gdLst/>
            <a:ahLst/>
            <a:cxnLst/>
            <a:rect l="l" t="t" r="r" b="b"/>
            <a:pathLst>
              <a:path w="15617" h="11581" extrusionOk="0">
                <a:moveTo>
                  <a:pt x="297" y="2524"/>
                </a:moveTo>
                <a:cubicBezTo>
                  <a:pt x="6" y="3155"/>
                  <a:pt x="-72" y="3883"/>
                  <a:pt x="66" y="4564"/>
                </a:cubicBezTo>
                <a:cubicBezTo>
                  <a:pt x="230" y="5364"/>
                  <a:pt x="729" y="5978"/>
                  <a:pt x="556" y="6833"/>
                </a:cubicBezTo>
                <a:cubicBezTo>
                  <a:pt x="450" y="7353"/>
                  <a:pt x="424" y="7834"/>
                  <a:pt x="371" y="8348"/>
                </a:cubicBezTo>
                <a:cubicBezTo>
                  <a:pt x="261" y="9405"/>
                  <a:pt x="947" y="10335"/>
                  <a:pt x="1798" y="10838"/>
                </a:cubicBezTo>
                <a:cubicBezTo>
                  <a:pt x="2489" y="11246"/>
                  <a:pt x="3299" y="11399"/>
                  <a:pt x="4093" y="11388"/>
                </a:cubicBezTo>
                <a:cubicBezTo>
                  <a:pt x="4808" y="11379"/>
                  <a:pt x="5522" y="11246"/>
                  <a:pt x="6215" y="11069"/>
                </a:cubicBezTo>
                <a:cubicBezTo>
                  <a:pt x="6882" y="10898"/>
                  <a:pt x="7535" y="10672"/>
                  <a:pt x="8235" y="10744"/>
                </a:cubicBezTo>
                <a:cubicBezTo>
                  <a:pt x="8817" y="10803"/>
                  <a:pt x="9341" y="11054"/>
                  <a:pt x="9884" y="11242"/>
                </a:cubicBezTo>
                <a:cubicBezTo>
                  <a:pt x="11178" y="11690"/>
                  <a:pt x="12745" y="11753"/>
                  <a:pt x="13929" y="11071"/>
                </a:cubicBezTo>
                <a:cubicBezTo>
                  <a:pt x="14688" y="10633"/>
                  <a:pt x="15220" y="9923"/>
                  <a:pt x="15456" y="9159"/>
                </a:cubicBezTo>
                <a:cubicBezTo>
                  <a:pt x="15644" y="8548"/>
                  <a:pt x="15668" y="7977"/>
                  <a:pt x="15527" y="7353"/>
                </a:cubicBezTo>
                <a:cubicBezTo>
                  <a:pt x="15382" y="6713"/>
                  <a:pt x="15137" y="6067"/>
                  <a:pt x="15213" y="5400"/>
                </a:cubicBezTo>
                <a:cubicBezTo>
                  <a:pt x="15266" y="4935"/>
                  <a:pt x="15479" y="4486"/>
                  <a:pt x="15440" y="4020"/>
                </a:cubicBezTo>
                <a:cubicBezTo>
                  <a:pt x="15414" y="3710"/>
                  <a:pt x="15277" y="3420"/>
                  <a:pt x="15111" y="3157"/>
                </a:cubicBezTo>
                <a:cubicBezTo>
                  <a:pt x="14502" y="2200"/>
                  <a:pt x="13482" y="1558"/>
                  <a:pt x="12403" y="1205"/>
                </a:cubicBezTo>
                <a:cubicBezTo>
                  <a:pt x="11388" y="872"/>
                  <a:pt x="10341" y="632"/>
                  <a:pt x="9285" y="712"/>
                </a:cubicBezTo>
                <a:cubicBezTo>
                  <a:pt x="7100" y="877"/>
                  <a:pt x="6654" y="530"/>
                  <a:pt x="4421" y="52"/>
                </a:cubicBezTo>
                <a:cubicBezTo>
                  <a:pt x="2980" y="-256"/>
                  <a:pt x="1367" y="843"/>
                  <a:pt x="524" y="2116"/>
                </a:cubicBezTo>
                <a:cubicBezTo>
                  <a:pt x="438" y="2246"/>
                  <a:pt x="362" y="2383"/>
                  <a:pt x="297" y="252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9"/>
          <p:cNvGrpSpPr/>
          <p:nvPr/>
        </p:nvGrpSpPr>
        <p:grpSpPr>
          <a:xfrm>
            <a:off x="7598600" y="3472999"/>
            <a:ext cx="2349125" cy="2753751"/>
            <a:chOff x="7598600" y="3472999"/>
            <a:chExt cx="2349125" cy="2753751"/>
          </a:xfrm>
        </p:grpSpPr>
        <p:sp>
          <p:nvSpPr>
            <p:cNvPr id="166" name="Google Shape;166;p9"/>
            <p:cNvSpPr/>
            <p:nvPr/>
          </p:nvSpPr>
          <p:spPr>
            <a:xfrm rot="8308126">
              <a:off x="7826143" y="4370854"/>
              <a:ext cx="1894040" cy="1404551"/>
            </a:xfrm>
            <a:custGeom>
              <a:avLst/>
              <a:gdLst/>
              <a:ahLst/>
              <a:cxnLst/>
              <a:rect l="l" t="t" r="r" b="b"/>
              <a:pathLst>
                <a:path w="15617" h="11581" extrusionOk="0">
                  <a:moveTo>
                    <a:pt x="297" y="2524"/>
                  </a:moveTo>
                  <a:cubicBezTo>
                    <a:pt x="6" y="3155"/>
                    <a:pt x="-72" y="3883"/>
                    <a:pt x="66" y="4564"/>
                  </a:cubicBezTo>
                  <a:cubicBezTo>
                    <a:pt x="230" y="5364"/>
                    <a:pt x="729" y="5978"/>
                    <a:pt x="556" y="6833"/>
                  </a:cubicBezTo>
                  <a:cubicBezTo>
                    <a:pt x="450" y="7353"/>
                    <a:pt x="424" y="7834"/>
                    <a:pt x="371" y="8348"/>
                  </a:cubicBezTo>
                  <a:cubicBezTo>
                    <a:pt x="261" y="9405"/>
                    <a:pt x="947" y="10335"/>
                    <a:pt x="1798" y="10838"/>
                  </a:cubicBezTo>
                  <a:cubicBezTo>
                    <a:pt x="2489" y="11246"/>
                    <a:pt x="3299" y="11399"/>
                    <a:pt x="4093" y="11388"/>
                  </a:cubicBezTo>
                  <a:cubicBezTo>
                    <a:pt x="4808" y="11379"/>
                    <a:pt x="5522" y="11246"/>
                    <a:pt x="6215" y="11069"/>
                  </a:cubicBezTo>
                  <a:cubicBezTo>
                    <a:pt x="6882" y="10898"/>
                    <a:pt x="7535" y="10672"/>
                    <a:pt x="8235" y="10744"/>
                  </a:cubicBezTo>
                  <a:cubicBezTo>
                    <a:pt x="8817" y="10803"/>
                    <a:pt x="9341" y="11054"/>
                    <a:pt x="9884" y="11242"/>
                  </a:cubicBezTo>
                  <a:cubicBezTo>
                    <a:pt x="11178" y="11690"/>
                    <a:pt x="12745" y="11753"/>
                    <a:pt x="13929" y="11071"/>
                  </a:cubicBezTo>
                  <a:cubicBezTo>
                    <a:pt x="14688" y="10633"/>
                    <a:pt x="15220" y="9923"/>
                    <a:pt x="15456" y="9159"/>
                  </a:cubicBezTo>
                  <a:cubicBezTo>
                    <a:pt x="15644" y="8548"/>
                    <a:pt x="15668" y="7977"/>
                    <a:pt x="15527" y="7353"/>
                  </a:cubicBezTo>
                  <a:cubicBezTo>
                    <a:pt x="15382" y="6713"/>
                    <a:pt x="15137" y="6067"/>
                    <a:pt x="15213" y="5400"/>
                  </a:cubicBezTo>
                  <a:cubicBezTo>
                    <a:pt x="15266" y="4935"/>
                    <a:pt x="15479" y="4486"/>
                    <a:pt x="15440" y="4020"/>
                  </a:cubicBezTo>
                  <a:cubicBezTo>
                    <a:pt x="15414" y="3710"/>
                    <a:pt x="15277" y="3420"/>
                    <a:pt x="15111" y="3157"/>
                  </a:cubicBezTo>
                  <a:cubicBezTo>
                    <a:pt x="14502" y="2200"/>
                    <a:pt x="13482" y="1558"/>
                    <a:pt x="12403" y="1205"/>
                  </a:cubicBezTo>
                  <a:cubicBezTo>
                    <a:pt x="11388" y="872"/>
                    <a:pt x="10341" y="632"/>
                    <a:pt x="9285" y="712"/>
                  </a:cubicBezTo>
                  <a:cubicBezTo>
                    <a:pt x="7100" y="877"/>
                    <a:pt x="6654" y="530"/>
                    <a:pt x="4421" y="52"/>
                  </a:cubicBezTo>
                  <a:cubicBezTo>
                    <a:pt x="2980" y="-256"/>
                    <a:pt x="1367" y="843"/>
                    <a:pt x="524" y="2116"/>
                  </a:cubicBezTo>
                  <a:cubicBezTo>
                    <a:pt x="438" y="2246"/>
                    <a:pt x="362" y="2383"/>
                    <a:pt x="297" y="25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 rot="788658">
              <a:off x="8550697" y="3505296"/>
              <a:ext cx="317934" cy="294053"/>
            </a:xfrm>
            <a:custGeom>
              <a:avLst/>
              <a:gdLst/>
              <a:ahLst/>
              <a:cxnLst/>
              <a:rect l="l" t="t" r="r" b="b"/>
              <a:pathLst>
                <a:path w="1904" h="1761" extrusionOk="0">
                  <a:moveTo>
                    <a:pt x="1811" y="1257"/>
                  </a:moveTo>
                  <a:cubicBezTo>
                    <a:pt x="2022" y="847"/>
                    <a:pt x="1860" y="344"/>
                    <a:pt x="1450" y="134"/>
                  </a:cubicBezTo>
                  <a:cubicBezTo>
                    <a:pt x="1040" y="-77"/>
                    <a:pt x="252" y="-61"/>
                    <a:pt x="42" y="349"/>
                  </a:cubicBezTo>
                  <a:cubicBezTo>
                    <a:pt x="-169" y="758"/>
                    <a:pt x="462" y="1110"/>
                    <a:pt x="719" y="1493"/>
                  </a:cubicBezTo>
                  <a:cubicBezTo>
                    <a:pt x="1078" y="2026"/>
                    <a:pt x="1601" y="1667"/>
                    <a:pt x="1811" y="12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7952764" y="4273306"/>
            <a:ext cx="844944" cy="622072"/>
            <a:chOff x="3088550" y="4628545"/>
            <a:chExt cx="339840" cy="250200"/>
          </a:xfrm>
        </p:grpSpPr>
        <p:sp>
          <p:nvSpPr>
            <p:cNvPr id="169" name="Google Shape;169;p9"/>
            <p:cNvSpPr/>
            <p:nvPr/>
          </p:nvSpPr>
          <p:spPr>
            <a:xfrm>
              <a:off x="3088550" y="4628545"/>
              <a:ext cx="339840" cy="250200"/>
            </a:xfrm>
            <a:custGeom>
              <a:avLst/>
              <a:gdLst/>
              <a:ahLst/>
              <a:cxnLst/>
              <a:rect l="l" t="t" r="r" b="b"/>
              <a:pathLst>
                <a:path w="944" h="695" extrusionOk="0">
                  <a:moveTo>
                    <a:pt x="857" y="551"/>
                  </a:moveTo>
                  <a:lnTo>
                    <a:pt x="661" y="551"/>
                  </a:lnTo>
                  <a:lnTo>
                    <a:pt x="472" y="695"/>
                  </a:lnTo>
                  <a:lnTo>
                    <a:pt x="300" y="551"/>
                  </a:lnTo>
                  <a:lnTo>
                    <a:pt x="86" y="551"/>
                  </a:lnTo>
                  <a:cubicBezTo>
                    <a:pt x="38" y="551"/>
                    <a:pt x="0" y="513"/>
                    <a:pt x="0" y="465"/>
                  </a:cubicBezTo>
                  <a:lnTo>
                    <a:pt x="0" y="86"/>
                  </a:lnTo>
                  <a:cubicBezTo>
                    <a:pt x="0" y="39"/>
                    <a:pt x="38" y="0"/>
                    <a:pt x="86" y="0"/>
                  </a:cubicBezTo>
                  <a:lnTo>
                    <a:pt x="857" y="0"/>
                  </a:lnTo>
                  <a:cubicBezTo>
                    <a:pt x="905" y="0"/>
                    <a:pt x="944" y="39"/>
                    <a:pt x="944" y="86"/>
                  </a:cubicBezTo>
                  <a:lnTo>
                    <a:pt x="944" y="465"/>
                  </a:lnTo>
                  <a:cubicBezTo>
                    <a:pt x="944" y="513"/>
                    <a:pt x="905" y="551"/>
                    <a:pt x="857" y="5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3135710" y="4688305"/>
              <a:ext cx="99360" cy="84600"/>
            </a:xfrm>
            <a:custGeom>
              <a:avLst/>
              <a:gdLst/>
              <a:ahLst/>
              <a:cxnLst/>
              <a:rect l="l" t="t" r="r" b="b"/>
              <a:pathLst>
                <a:path w="276" h="235" extrusionOk="0">
                  <a:moveTo>
                    <a:pt x="75" y="16"/>
                  </a:moveTo>
                  <a:cubicBezTo>
                    <a:pt x="70" y="16"/>
                    <a:pt x="65" y="16"/>
                    <a:pt x="59" y="18"/>
                  </a:cubicBezTo>
                  <a:cubicBezTo>
                    <a:pt x="43" y="22"/>
                    <a:pt x="29" y="33"/>
                    <a:pt x="21" y="48"/>
                  </a:cubicBezTo>
                  <a:cubicBezTo>
                    <a:pt x="16" y="57"/>
                    <a:pt x="14" y="67"/>
                    <a:pt x="15" y="77"/>
                  </a:cubicBezTo>
                  <a:cubicBezTo>
                    <a:pt x="16" y="107"/>
                    <a:pt x="39" y="130"/>
                    <a:pt x="62" y="151"/>
                  </a:cubicBezTo>
                  <a:lnTo>
                    <a:pt x="62" y="151"/>
                  </a:lnTo>
                  <a:lnTo>
                    <a:pt x="66" y="154"/>
                  </a:lnTo>
                  <a:cubicBezTo>
                    <a:pt x="115" y="198"/>
                    <a:pt x="133" y="213"/>
                    <a:pt x="139" y="218"/>
                  </a:cubicBezTo>
                  <a:cubicBezTo>
                    <a:pt x="165" y="196"/>
                    <a:pt x="191" y="172"/>
                    <a:pt x="216" y="149"/>
                  </a:cubicBezTo>
                  <a:lnTo>
                    <a:pt x="220" y="145"/>
                  </a:lnTo>
                  <a:cubicBezTo>
                    <a:pt x="243" y="124"/>
                    <a:pt x="268" y="95"/>
                    <a:pt x="260" y="59"/>
                  </a:cubicBezTo>
                  <a:cubicBezTo>
                    <a:pt x="255" y="37"/>
                    <a:pt x="236" y="19"/>
                    <a:pt x="214" y="15"/>
                  </a:cubicBezTo>
                  <a:cubicBezTo>
                    <a:pt x="186" y="10"/>
                    <a:pt x="160" y="24"/>
                    <a:pt x="148" y="49"/>
                  </a:cubicBezTo>
                  <a:cubicBezTo>
                    <a:pt x="146" y="53"/>
                    <a:pt x="143" y="55"/>
                    <a:pt x="139" y="55"/>
                  </a:cubicBezTo>
                  <a:cubicBezTo>
                    <a:pt x="135" y="55"/>
                    <a:pt x="131" y="53"/>
                    <a:pt x="129" y="49"/>
                  </a:cubicBezTo>
                  <a:cubicBezTo>
                    <a:pt x="118" y="28"/>
                    <a:pt x="98" y="16"/>
                    <a:pt x="75" y="16"/>
                  </a:cubicBezTo>
                  <a:moveTo>
                    <a:pt x="141" y="235"/>
                  </a:moveTo>
                  <a:cubicBezTo>
                    <a:pt x="134" y="235"/>
                    <a:pt x="120" y="223"/>
                    <a:pt x="56" y="165"/>
                  </a:cubicBezTo>
                  <a:lnTo>
                    <a:pt x="52" y="162"/>
                  </a:lnTo>
                  <a:cubicBezTo>
                    <a:pt x="28" y="140"/>
                    <a:pt x="1" y="113"/>
                    <a:pt x="0" y="78"/>
                  </a:cubicBezTo>
                  <a:cubicBezTo>
                    <a:pt x="-1" y="65"/>
                    <a:pt x="2" y="53"/>
                    <a:pt x="8" y="41"/>
                  </a:cubicBezTo>
                  <a:cubicBezTo>
                    <a:pt x="18" y="23"/>
                    <a:pt x="36" y="8"/>
                    <a:pt x="56" y="3"/>
                  </a:cubicBezTo>
                  <a:cubicBezTo>
                    <a:pt x="88" y="-5"/>
                    <a:pt x="121" y="8"/>
                    <a:pt x="138" y="36"/>
                  </a:cubicBezTo>
                  <a:cubicBezTo>
                    <a:pt x="155" y="9"/>
                    <a:pt x="185" y="-5"/>
                    <a:pt x="216" y="1"/>
                  </a:cubicBezTo>
                  <a:cubicBezTo>
                    <a:pt x="244" y="5"/>
                    <a:pt x="268" y="28"/>
                    <a:pt x="274" y="56"/>
                  </a:cubicBezTo>
                  <a:cubicBezTo>
                    <a:pt x="284" y="99"/>
                    <a:pt x="256" y="132"/>
                    <a:pt x="230" y="156"/>
                  </a:cubicBezTo>
                  <a:lnTo>
                    <a:pt x="226" y="160"/>
                  </a:lnTo>
                  <a:cubicBezTo>
                    <a:pt x="199" y="184"/>
                    <a:pt x="173" y="210"/>
                    <a:pt x="145" y="233"/>
                  </a:cubicBezTo>
                  <a:cubicBezTo>
                    <a:pt x="143" y="234"/>
                    <a:pt x="142" y="235"/>
                    <a:pt x="141" y="2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3261710" y="4702345"/>
              <a:ext cx="14400" cy="51120"/>
            </a:xfrm>
            <a:custGeom>
              <a:avLst/>
              <a:gdLst/>
              <a:ahLst/>
              <a:cxnLst/>
              <a:rect l="l" t="t" r="r" b="b"/>
              <a:pathLst>
                <a:path w="40" h="142" extrusionOk="0">
                  <a:moveTo>
                    <a:pt x="40" y="142"/>
                  </a:moveTo>
                  <a:lnTo>
                    <a:pt x="20" y="142"/>
                  </a:lnTo>
                  <a:lnTo>
                    <a:pt x="20" y="22"/>
                  </a:lnTo>
                  <a:lnTo>
                    <a:pt x="0" y="34"/>
                  </a:lnTo>
                  <a:lnTo>
                    <a:pt x="0" y="13"/>
                  </a:lnTo>
                  <a:lnTo>
                    <a:pt x="20" y="0"/>
                  </a:lnTo>
                  <a:lnTo>
                    <a:pt x="40" y="0"/>
                  </a:lnTo>
                  <a:lnTo>
                    <a:pt x="40" y="1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6100" rIns="90000" bIns="6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3287630" y="4701625"/>
              <a:ext cx="29160" cy="52560"/>
            </a:xfrm>
            <a:custGeom>
              <a:avLst/>
              <a:gdLst/>
              <a:ahLst/>
              <a:cxnLst/>
              <a:rect l="l" t="t" r="r" b="b"/>
              <a:pathLst>
                <a:path w="81" h="146" extrusionOk="0">
                  <a:moveTo>
                    <a:pt x="56" y="121"/>
                  </a:moveTo>
                  <a:cubicBezTo>
                    <a:pt x="60" y="118"/>
                    <a:pt x="61" y="112"/>
                    <a:pt x="61" y="105"/>
                  </a:cubicBezTo>
                  <a:lnTo>
                    <a:pt x="61" y="41"/>
                  </a:lnTo>
                  <a:cubicBezTo>
                    <a:pt x="61" y="34"/>
                    <a:pt x="60" y="28"/>
                    <a:pt x="56" y="25"/>
                  </a:cubicBezTo>
                  <a:cubicBezTo>
                    <a:pt x="53" y="21"/>
                    <a:pt x="48" y="19"/>
                    <a:pt x="41" y="19"/>
                  </a:cubicBezTo>
                  <a:cubicBezTo>
                    <a:pt x="34" y="19"/>
                    <a:pt x="28" y="21"/>
                    <a:pt x="25" y="25"/>
                  </a:cubicBezTo>
                  <a:cubicBezTo>
                    <a:pt x="22" y="28"/>
                    <a:pt x="20" y="34"/>
                    <a:pt x="20" y="41"/>
                  </a:cubicBezTo>
                  <a:lnTo>
                    <a:pt x="20" y="105"/>
                  </a:lnTo>
                  <a:cubicBezTo>
                    <a:pt x="20" y="112"/>
                    <a:pt x="22" y="118"/>
                    <a:pt x="25" y="121"/>
                  </a:cubicBezTo>
                  <a:cubicBezTo>
                    <a:pt x="28" y="125"/>
                    <a:pt x="34" y="127"/>
                    <a:pt x="41" y="127"/>
                  </a:cubicBezTo>
                  <a:cubicBezTo>
                    <a:pt x="48" y="127"/>
                    <a:pt x="53" y="125"/>
                    <a:pt x="56" y="121"/>
                  </a:cubicBezTo>
                  <a:moveTo>
                    <a:pt x="10" y="135"/>
                  </a:moveTo>
                  <a:cubicBezTo>
                    <a:pt x="4" y="128"/>
                    <a:pt x="0" y="118"/>
                    <a:pt x="0" y="105"/>
                  </a:cubicBezTo>
                  <a:lnTo>
                    <a:pt x="0" y="41"/>
                  </a:lnTo>
                  <a:cubicBezTo>
                    <a:pt x="0" y="28"/>
                    <a:pt x="4" y="18"/>
                    <a:pt x="11" y="11"/>
                  </a:cubicBezTo>
                  <a:cubicBezTo>
                    <a:pt x="17" y="4"/>
                    <a:pt x="28" y="0"/>
                    <a:pt x="41" y="0"/>
                  </a:cubicBezTo>
                  <a:cubicBezTo>
                    <a:pt x="54" y="0"/>
                    <a:pt x="64" y="4"/>
                    <a:pt x="71" y="11"/>
                  </a:cubicBezTo>
                  <a:cubicBezTo>
                    <a:pt x="78" y="18"/>
                    <a:pt x="81" y="28"/>
                    <a:pt x="81" y="41"/>
                  </a:cubicBezTo>
                  <a:lnTo>
                    <a:pt x="81" y="105"/>
                  </a:lnTo>
                  <a:cubicBezTo>
                    <a:pt x="81" y="118"/>
                    <a:pt x="78" y="128"/>
                    <a:pt x="71" y="135"/>
                  </a:cubicBezTo>
                  <a:cubicBezTo>
                    <a:pt x="64" y="142"/>
                    <a:pt x="54" y="146"/>
                    <a:pt x="41" y="146"/>
                  </a:cubicBezTo>
                  <a:cubicBezTo>
                    <a:pt x="27" y="146"/>
                    <a:pt x="17" y="142"/>
                    <a:pt x="10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7550" rIns="90000" bIns="7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3327590" y="4701625"/>
              <a:ext cx="29160" cy="52560"/>
            </a:xfrm>
            <a:custGeom>
              <a:avLst/>
              <a:gdLst/>
              <a:ahLst/>
              <a:cxnLst/>
              <a:rect l="l" t="t" r="r" b="b"/>
              <a:pathLst>
                <a:path w="81" h="146" extrusionOk="0">
                  <a:moveTo>
                    <a:pt x="56" y="121"/>
                  </a:moveTo>
                  <a:cubicBezTo>
                    <a:pt x="59" y="118"/>
                    <a:pt x="61" y="112"/>
                    <a:pt x="61" y="105"/>
                  </a:cubicBezTo>
                  <a:lnTo>
                    <a:pt x="61" y="41"/>
                  </a:lnTo>
                  <a:cubicBezTo>
                    <a:pt x="61" y="34"/>
                    <a:pt x="59" y="28"/>
                    <a:pt x="56" y="25"/>
                  </a:cubicBezTo>
                  <a:cubicBezTo>
                    <a:pt x="53" y="21"/>
                    <a:pt x="48" y="19"/>
                    <a:pt x="40" y="19"/>
                  </a:cubicBezTo>
                  <a:cubicBezTo>
                    <a:pt x="33" y="19"/>
                    <a:pt x="28" y="21"/>
                    <a:pt x="25" y="25"/>
                  </a:cubicBezTo>
                  <a:cubicBezTo>
                    <a:pt x="21" y="28"/>
                    <a:pt x="20" y="34"/>
                    <a:pt x="20" y="41"/>
                  </a:cubicBezTo>
                  <a:lnTo>
                    <a:pt x="20" y="105"/>
                  </a:lnTo>
                  <a:cubicBezTo>
                    <a:pt x="20" y="112"/>
                    <a:pt x="21" y="118"/>
                    <a:pt x="25" y="121"/>
                  </a:cubicBezTo>
                  <a:cubicBezTo>
                    <a:pt x="28" y="125"/>
                    <a:pt x="33" y="127"/>
                    <a:pt x="40" y="127"/>
                  </a:cubicBezTo>
                  <a:cubicBezTo>
                    <a:pt x="47" y="127"/>
                    <a:pt x="53" y="125"/>
                    <a:pt x="56" y="121"/>
                  </a:cubicBezTo>
                  <a:moveTo>
                    <a:pt x="10" y="135"/>
                  </a:moveTo>
                  <a:cubicBezTo>
                    <a:pt x="3" y="128"/>
                    <a:pt x="0" y="118"/>
                    <a:pt x="0" y="105"/>
                  </a:cubicBezTo>
                  <a:lnTo>
                    <a:pt x="0" y="41"/>
                  </a:lnTo>
                  <a:cubicBezTo>
                    <a:pt x="0" y="28"/>
                    <a:pt x="3" y="18"/>
                    <a:pt x="10" y="11"/>
                  </a:cubicBezTo>
                  <a:cubicBezTo>
                    <a:pt x="17" y="4"/>
                    <a:pt x="27" y="0"/>
                    <a:pt x="40" y="0"/>
                  </a:cubicBezTo>
                  <a:cubicBezTo>
                    <a:pt x="54" y="0"/>
                    <a:pt x="64" y="4"/>
                    <a:pt x="71" y="11"/>
                  </a:cubicBezTo>
                  <a:cubicBezTo>
                    <a:pt x="78" y="18"/>
                    <a:pt x="81" y="28"/>
                    <a:pt x="81" y="41"/>
                  </a:cubicBezTo>
                  <a:lnTo>
                    <a:pt x="81" y="105"/>
                  </a:lnTo>
                  <a:cubicBezTo>
                    <a:pt x="81" y="118"/>
                    <a:pt x="78" y="128"/>
                    <a:pt x="71" y="135"/>
                  </a:cubicBezTo>
                  <a:cubicBezTo>
                    <a:pt x="64" y="142"/>
                    <a:pt x="54" y="146"/>
                    <a:pt x="40" y="146"/>
                  </a:cubicBezTo>
                  <a:cubicBezTo>
                    <a:pt x="27" y="146"/>
                    <a:pt x="17" y="142"/>
                    <a:pt x="10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7550" rIns="90000" bIns="7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3379430" y="4715665"/>
              <a:ext cx="28440" cy="28440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49" y="79"/>
                  </a:moveTo>
                  <a:lnTo>
                    <a:pt x="29" y="79"/>
                  </a:lnTo>
                  <a:lnTo>
                    <a:pt x="29" y="0"/>
                  </a:lnTo>
                  <a:lnTo>
                    <a:pt x="49" y="0"/>
                  </a:lnTo>
                  <a:lnTo>
                    <a:pt x="49" y="79"/>
                  </a:lnTo>
                  <a:moveTo>
                    <a:pt x="79" y="49"/>
                  </a:moveTo>
                  <a:lnTo>
                    <a:pt x="0" y="49"/>
                  </a:lnTo>
                  <a:lnTo>
                    <a:pt x="0" y="30"/>
                  </a:lnTo>
                  <a:lnTo>
                    <a:pt x="79" y="30"/>
                  </a:lnTo>
                  <a:lnTo>
                    <a:pt x="79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9"/>
          <p:cNvSpPr/>
          <p:nvPr/>
        </p:nvSpPr>
        <p:spPr>
          <a:xfrm>
            <a:off x="4005406" y="4665052"/>
            <a:ext cx="1173797" cy="1173498"/>
          </a:xfrm>
          <a:custGeom>
            <a:avLst/>
            <a:gdLst/>
            <a:ahLst/>
            <a:cxnLst/>
            <a:rect l="l" t="t" r="r" b="b"/>
            <a:pathLst>
              <a:path w="3931" h="3930" extrusionOk="0">
                <a:moveTo>
                  <a:pt x="1885" y="3014"/>
                </a:moveTo>
                <a:cubicBezTo>
                  <a:pt x="1306" y="2970"/>
                  <a:pt x="872" y="2464"/>
                  <a:pt x="916" y="1885"/>
                </a:cubicBezTo>
                <a:cubicBezTo>
                  <a:pt x="961" y="1306"/>
                  <a:pt x="1466" y="872"/>
                  <a:pt x="2045" y="916"/>
                </a:cubicBezTo>
                <a:cubicBezTo>
                  <a:pt x="2625" y="960"/>
                  <a:pt x="3059" y="1466"/>
                  <a:pt x="3014" y="2045"/>
                </a:cubicBezTo>
                <a:cubicBezTo>
                  <a:pt x="2970" y="2624"/>
                  <a:pt x="2465" y="3058"/>
                  <a:pt x="1885" y="3014"/>
                </a:cubicBezTo>
                <a:moveTo>
                  <a:pt x="3692" y="1838"/>
                </a:moveTo>
                <a:lnTo>
                  <a:pt x="3411" y="1816"/>
                </a:lnTo>
                <a:cubicBezTo>
                  <a:pt x="3390" y="1605"/>
                  <a:pt x="3323" y="1406"/>
                  <a:pt x="3219" y="1229"/>
                </a:cubicBezTo>
                <a:lnTo>
                  <a:pt x="3433" y="1046"/>
                </a:lnTo>
                <a:cubicBezTo>
                  <a:pt x="3541" y="953"/>
                  <a:pt x="3553" y="790"/>
                  <a:pt x="3461" y="682"/>
                </a:cubicBezTo>
                <a:cubicBezTo>
                  <a:pt x="3368" y="574"/>
                  <a:pt x="3205" y="561"/>
                  <a:pt x="3096" y="654"/>
                </a:cubicBezTo>
                <a:lnTo>
                  <a:pt x="2883" y="838"/>
                </a:lnTo>
                <a:cubicBezTo>
                  <a:pt x="2724" y="708"/>
                  <a:pt x="2537" y="612"/>
                  <a:pt x="2332" y="558"/>
                </a:cubicBezTo>
                <a:lnTo>
                  <a:pt x="2353" y="278"/>
                </a:lnTo>
                <a:cubicBezTo>
                  <a:pt x="2364" y="135"/>
                  <a:pt x="2258" y="11"/>
                  <a:pt x="2115" y="1"/>
                </a:cubicBezTo>
                <a:cubicBezTo>
                  <a:pt x="1973" y="-10"/>
                  <a:pt x="1849" y="96"/>
                  <a:pt x="1838" y="238"/>
                </a:cubicBezTo>
                <a:lnTo>
                  <a:pt x="1817" y="519"/>
                </a:lnTo>
                <a:cubicBezTo>
                  <a:pt x="1605" y="541"/>
                  <a:pt x="1406" y="608"/>
                  <a:pt x="1230" y="711"/>
                </a:cubicBezTo>
                <a:lnTo>
                  <a:pt x="1046" y="498"/>
                </a:lnTo>
                <a:cubicBezTo>
                  <a:pt x="954" y="389"/>
                  <a:pt x="791" y="377"/>
                  <a:pt x="682" y="470"/>
                </a:cubicBezTo>
                <a:cubicBezTo>
                  <a:pt x="574" y="563"/>
                  <a:pt x="562" y="726"/>
                  <a:pt x="655" y="834"/>
                </a:cubicBezTo>
                <a:lnTo>
                  <a:pt x="838" y="1048"/>
                </a:lnTo>
                <a:cubicBezTo>
                  <a:pt x="709" y="1206"/>
                  <a:pt x="612" y="1393"/>
                  <a:pt x="559" y="1599"/>
                </a:cubicBezTo>
                <a:lnTo>
                  <a:pt x="278" y="1577"/>
                </a:lnTo>
                <a:cubicBezTo>
                  <a:pt x="136" y="1566"/>
                  <a:pt x="12" y="1673"/>
                  <a:pt x="1" y="1815"/>
                </a:cubicBezTo>
                <a:cubicBezTo>
                  <a:pt x="-10" y="1957"/>
                  <a:pt x="97" y="2081"/>
                  <a:pt x="239" y="2092"/>
                </a:cubicBezTo>
                <a:lnTo>
                  <a:pt x="519" y="2114"/>
                </a:lnTo>
                <a:cubicBezTo>
                  <a:pt x="541" y="2325"/>
                  <a:pt x="608" y="2524"/>
                  <a:pt x="712" y="2701"/>
                </a:cubicBezTo>
                <a:lnTo>
                  <a:pt x="498" y="2884"/>
                </a:lnTo>
                <a:cubicBezTo>
                  <a:pt x="390" y="2977"/>
                  <a:pt x="377" y="3140"/>
                  <a:pt x="470" y="3248"/>
                </a:cubicBezTo>
                <a:cubicBezTo>
                  <a:pt x="563" y="3356"/>
                  <a:pt x="726" y="3369"/>
                  <a:pt x="834" y="3276"/>
                </a:cubicBezTo>
                <a:lnTo>
                  <a:pt x="1048" y="3092"/>
                </a:lnTo>
                <a:cubicBezTo>
                  <a:pt x="1207" y="3222"/>
                  <a:pt x="1393" y="3318"/>
                  <a:pt x="1599" y="3372"/>
                </a:cubicBezTo>
                <a:lnTo>
                  <a:pt x="1578" y="3652"/>
                </a:lnTo>
                <a:cubicBezTo>
                  <a:pt x="1567" y="3796"/>
                  <a:pt x="1673" y="3920"/>
                  <a:pt x="1815" y="3930"/>
                </a:cubicBezTo>
                <a:cubicBezTo>
                  <a:pt x="1958" y="3941"/>
                  <a:pt x="2082" y="3835"/>
                  <a:pt x="2093" y="3693"/>
                </a:cubicBezTo>
                <a:lnTo>
                  <a:pt x="2114" y="3411"/>
                </a:lnTo>
                <a:cubicBezTo>
                  <a:pt x="2325" y="3389"/>
                  <a:pt x="2525" y="3322"/>
                  <a:pt x="2701" y="3219"/>
                </a:cubicBezTo>
                <a:lnTo>
                  <a:pt x="2884" y="3432"/>
                </a:lnTo>
                <a:cubicBezTo>
                  <a:pt x="2977" y="3541"/>
                  <a:pt x="3140" y="3553"/>
                  <a:pt x="3248" y="3460"/>
                </a:cubicBezTo>
                <a:cubicBezTo>
                  <a:pt x="3357" y="3367"/>
                  <a:pt x="3369" y="3204"/>
                  <a:pt x="3276" y="3096"/>
                </a:cubicBezTo>
                <a:lnTo>
                  <a:pt x="3093" y="2882"/>
                </a:lnTo>
                <a:cubicBezTo>
                  <a:pt x="3222" y="2724"/>
                  <a:pt x="3319" y="2537"/>
                  <a:pt x="3372" y="2331"/>
                </a:cubicBezTo>
                <a:lnTo>
                  <a:pt x="3653" y="2353"/>
                </a:lnTo>
                <a:cubicBezTo>
                  <a:pt x="3795" y="2364"/>
                  <a:pt x="3919" y="2257"/>
                  <a:pt x="3930" y="2115"/>
                </a:cubicBezTo>
                <a:cubicBezTo>
                  <a:pt x="3941" y="1973"/>
                  <a:pt x="3834" y="1849"/>
                  <a:pt x="3692" y="18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1013100" y="1674789"/>
            <a:ext cx="7117800" cy="11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1013100" y="3093711"/>
            <a:ext cx="71178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2" name="Google Shape;182;p11"/>
          <p:cNvSpPr/>
          <p:nvPr/>
        </p:nvSpPr>
        <p:spPr>
          <a:xfrm rot="-5400075">
            <a:off x="8073227" y="4171028"/>
            <a:ext cx="1536023" cy="1420634"/>
          </a:xfrm>
          <a:custGeom>
            <a:avLst/>
            <a:gdLst/>
            <a:ahLst/>
            <a:cxnLst/>
            <a:rect l="l" t="t" r="r" b="b"/>
            <a:pathLst>
              <a:path w="1904" h="1761" extrusionOk="0">
                <a:moveTo>
                  <a:pt x="1811" y="1257"/>
                </a:moveTo>
                <a:cubicBezTo>
                  <a:pt x="2022" y="847"/>
                  <a:pt x="1860" y="344"/>
                  <a:pt x="1450" y="134"/>
                </a:cubicBezTo>
                <a:cubicBezTo>
                  <a:pt x="1040" y="-77"/>
                  <a:pt x="252" y="-61"/>
                  <a:pt x="42" y="349"/>
                </a:cubicBezTo>
                <a:cubicBezTo>
                  <a:pt x="-169" y="758"/>
                  <a:pt x="462" y="1110"/>
                  <a:pt x="719" y="1493"/>
                </a:cubicBezTo>
                <a:cubicBezTo>
                  <a:pt x="1078" y="2026"/>
                  <a:pt x="1601" y="1667"/>
                  <a:pt x="1811" y="12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/>
          <p:nvPr/>
        </p:nvSpPr>
        <p:spPr>
          <a:xfrm rot="-8376497">
            <a:off x="-747958" y="4171975"/>
            <a:ext cx="1894015" cy="1404533"/>
          </a:xfrm>
          <a:custGeom>
            <a:avLst/>
            <a:gdLst/>
            <a:ahLst/>
            <a:cxnLst/>
            <a:rect l="l" t="t" r="r" b="b"/>
            <a:pathLst>
              <a:path w="15617" h="11581" extrusionOk="0">
                <a:moveTo>
                  <a:pt x="297" y="2524"/>
                </a:moveTo>
                <a:cubicBezTo>
                  <a:pt x="6" y="3155"/>
                  <a:pt x="-72" y="3883"/>
                  <a:pt x="66" y="4564"/>
                </a:cubicBezTo>
                <a:cubicBezTo>
                  <a:pt x="230" y="5364"/>
                  <a:pt x="729" y="5978"/>
                  <a:pt x="556" y="6833"/>
                </a:cubicBezTo>
                <a:cubicBezTo>
                  <a:pt x="450" y="7353"/>
                  <a:pt x="424" y="7834"/>
                  <a:pt x="371" y="8348"/>
                </a:cubicBezTo>
                <a:cubicBezTo>
                  <a:pt x="261" y="9405"/>
                  <a:pt x="947" y="10335"/>
                  <a:pt x="1798" y="10838"/>
                </a:cubicBezTo>
                <a:cubicBezTo>
                  <a:pt x="2489" y="11246"/>
                  <a:pt x="3299" y="11399"/>
                  <a:pt x="4093" y="11388"/>
                </a:cubicBezTo>
                <a:cubicBezTo>
                  <a:pt x="4808" y="11379"/>
                  <a:pt x="5522" y="11246"/>
                  <a:pt x="6215" y="11069"/>
                </a:cubicBezTo>
                <a:cubicBezTo>
                  <a:pt x="6882" y="10898"/>
                  <a:pt x="7535" y="10672"/>
                  <a:pt x="8235" y="10744"/>
                </a:cubicBezTo>
                <a:cubicBezTo>
                  <a:pt x="8817" y="10803"/>
                  <a:pt x="9341" y="11054"/>
                  <a:pt x="9884" y="11242"/>
                </a:cubicBezTo>
                <a:cubicBezTo>
                  <a:pt x="11178" y="11690"/>
                  <a:pt x="12745" y="11753"/>
                  <a:pt x="13929" y="11071"/>
                </a:cubicBezTo>
                <a:cubicBezTo>
                  <a:pt x="14688" y="10633"/>
                  <a:pt x="15220" y="9923"/>
                  <a:pt x="15456" y="9159"/>
                </a:cubicBezTo>
                <a:cubicBezTo>
                  <a:pt x="15644" y="8548"/>
                  <a:pt x="15668" y="7977"/>
                  <a:pt x="15527" y="7353"/>
                </a:cubicBezTo>
                <a:cubicBezTo>
                  <a:pt x="15382" y="6713"/>
                  <a:pt x="15137" y="6067"/>
                  <a:pt x="15213" y="5400"/>
                </a:cubicBezTo>
                <a:cubicBezTo>
                  <a:pt x="15266" y="4935"/>
                  <a:pt x="15479" y="4486"/>
                  <a:pt x="15440" y="4020"/>
                </a:cubicBezTo>
                <a:cubicBezTo>
                  <a:pt x="15414" y="3710"/>
                  <a:pt x="15277" y="3420"/>
                  <a:pt x="15111" y="3157"/>
                </a:cubicBezTo>
                <a:cubicBezTo>
                  <a:pt x="14502" y="2200"/>
                  <a:pt x="13482" y="1558"/>
                  <a:pt x="12403" y="1205"/>
                </a:cubicBezTo>
                <a:cubicBezTo>
                  <a:pt x="11388" y="872"/>
                  <a:pt x="10341" y="632"/>
                  <a:pt x="9285" y="712"/>
                </a:cubicBezTo>
                <a:cubicBezTo>
                  <a:pt x="7100" y="877"/>
                  <a:pt x="6654" y="530"/>
                  <a:pt x="4421" y="52"/>
                </a:cubicBezTo>
                <a:cubicBezTo>
                  <a:pt x="2980" y="-256"/>
                  <a:pt x="1367" y="843"/>
                  <a:pt x="524" y="2116"/>
                </a:cubicBezTo>
                <a:cubicBezTo>
                  <a:pt x="438" y="2246"/>
                  <a:pt x="362" y="2383"/>
                  <a:pt x="297" y="25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11"/>
          <p:cNvGrpSpPr/>
          <p:nvPr/>
        </p:nvGrpSpPr>
        <p:grpSpPr>
          <a:xfrm flipH="1">
            <a:off x="7465199" y="4086871"/>
            <a:ext cx="1444563" cy="902159"/>
            <a:chOff x="-100983" y="4042249"/>
            <a:chExt cx="1594440" cy="995760"/>
          </a:xfrm>
        </p:grpSpPr>
        <p:sp>
          <p:nvSpPr>
            <p:cNvPr id="185" name="Google Shape;185;p11"/>
            <p:cNvSpPr/>
            <p:nvPr/>
          </p:nvSpPr>
          <p:spPr>
            <a:xfrm>
              <a:off x="-100983" y="4042249"/>
              <a:ext cx="759960" cy="310680"/>
            </a:xfrm>
            <a:custGeom>
              <a:avLst/>
              <a:gdLst/>
              <a:ahLst/>
              <a:cxnLst/>
              <a:rect l="l" t="t" r="r" b="b"/>
              <a:pathLst>
                <a:path w="2111" h="863" extrusionOk="0">
                  <a:moveTo>
                    <a:pt x="1993" y="863"/>
                  </a:moveTo>
                  <a:lnTo>
                    <a:pt x="117" y="863"/>
                  </a:lnTo>
                  <a:cubicBezTo>
                    <a:pt x="52" y="863"/>
                    <a:pt x="0" y="810"/>
                    <a:pt x="0" y="746"/>
                  </a:cubicBezTo>
                  <a:lnTo>
                    <a:pt x="0" y="118"/>
                  </a:lnTo>
                  <a:cubicBezTo>
                    <a:pt x="0" y="53"/>
                    <a:pt x="52" y="0"/>
                    <a:pt x="117" y="0"/>
                  </a:cubicBezTo>
                  <a:lnTo>
                    <a:pt x="1993" y="0"/>
                  </a:lnTo>
                  <a:cubicBezTo>
                    <a:pt x="2058" y="0"/>
                    <a:pt x="2111" y="53"/>
                    <a:pt x="2111" y="118"/>
                  </a:cubicBezTo>
                  <a:lnTo>
                    <a:pt x="2111" y="746"/>
                  </a:lnTo>
                  <a:cubicBezTo>
                    <a:pt x="2111" y="810"/>
                    <a:pt x="2058" y="863"/>
                    <a:pt x="1993" y="8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138417" y="4270849"/>
              <a:ext cx="1029240" cy="420480"/>
            </a:xfrm>
            <a:custGeom>
              <a:avLst/>
              <a:gdLst/>
              <a:ahLst/>
              <a:cxnLst/>
              <a:rect l="l" t="t" r="r" b="b"/>
              <a:pathLst>
                <a:path w="2859" h="1168" extrusionOk="0">
                  <a:moveTo>
                    <a:pt x="2742" y="1168"/>
                  </a:moveTo>
                  <a:lnTo>
                    <a:pt x="117" y="1168"/>
                  </a:lnTo>
                  <a:cubicBezTo>
                    <a:pt x="52" y="1168"/>
                    <a:pt x="0" y="1116"/>
                    <a:pt x="0" y="1051"/>
                  </a:cubicBezTo>
                  <a:lnTo>
                    <a:pt x="0" y="118"/>
                  </a:lnTo>
                  <a:cubicBezTo>
                    <a:pt x="0" y="53"/>
                    <a:pt x="52" y="0"/>
                    <a:pt x="117" y="0"/>
                  </a:cubicBezTo>
                  <a:lnTo>
                    <a:pt x="2742" y="0"/>
                  </a:lnTo>
                  <a:cubicBezTo>
                    <a:pt x="2806" y="0"/>
                    <a:pt x="2859" y="53"/>
                    <a:pt x="2859" y="118"/>
                  </a:cubicBezTo>
                  <a:lnTo>
                    <a:pt x="2859" y="1051"/>
                  </a:lnTo>
                  <a:cubicBezTo>
                    <a:pt x="2859" y="1116"/>
                    <a:pt x="2806" y="1168"/>
                    <a:pt x="2742" y="1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332457" y="4602409"/>
              <a:ext cx="1161000" cy="435600"/>
            </a:xfrm>
            <a:custGeom>
              <a:avLst/>
              <a:gdLst/>
              <a:ahLst/>
              <a:cxnLst/>
              <a:rect l="l" t="t" r="r" b="b"/>
              <a:pathLst>
                <a:path w="3225" h="1210" extrusionOk="0">
                  <a:moveTo>
                    <a:pt x="159" y="0"/>
                  </a:moveTo>
                  <a:lnTo>
                    <a:pt x="3065" y="0"/>
                  </a:lnTo>
                  <a:cubicBezTo>
                    <a:pt x="3153" y="0"/>
                    <a:pt x="3225" y="72"/>
                    <a:pt x="3225" y="160"/>
                  </a:cubicBezTo>
                  <a:lnTo>
                    <a:pt x="3225" y="1050"/>
                  </a:lnTo>
                  <a:cubicBezTo>
                    <a:pt x="3225" y="1138"/>
                    <a:pt x="3153" y="1210"/>
                    <a:pt x="3065" y="1210"/>
                  </a:cubicBezTo>
                  <a:lnTo>
                    <a:pt x="159" y="1210"/>
                  </a:lnTo>
                  <a:cubicBezTo>
                    <a:pt x="72" y="1210"/>
                    <a:pt x="0" y="1138"/>
                    <a:pt x="0" y="1050"/>
                  </a:cubicBezTo>
                  <a:lnTo>
                    <a:pt x="0" y="160"/>
                  </a:lnTo>
                  <a:cubicBezTo>
                    <a:pt x="0" y="72"/>
                    <a:pt x="72" y="0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866337" y="4774752"/>
              <a:ext cx="100800" cy="100800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140" y="35"/>
                  </a:moveTo>
                  <a:cubicBezTo>
                    <a:pt x="82" y="35"/>
                    <a:pt x="35" y="82"/>
                    <a:pt x="35" y="140"/>
                  </a:cubicBezTo>
                  <a:cubicBezTo>
                    <a:pt x="35" y="198"/>
                    <a:pt x="82" y="245"/>
                    <a:pt x="140" y="245"/>
                  </a:cubicBezTo>
                  <a:cubicBezTo>
                    <a:pt x="198" y="245"/>
                    <a:pt x="245" y="198"/>
                    <a:pt x="245" y="140"/>
                  </a:cubicBezTo>
                  <a:cubicBezTo>
                    <a:pt x="245" y="82"/>
                    <a:pt x="198" y="35"/>
                    <a:pt x="140" y="35"/>
                  </a:cubicBezTo>
                  <a:moveTo>
                    <a:pt x="140" y="280"/>
                  </a:moveTo>
                  <a:cubicBezTo>
                    <a:pt x="63" y="280"/>
                    <a:pt x="0" y="217"/>
                    <a:pt x="0" y="140"/>
                  </a:cubicBezTo>
                  <a:cubicBezTo>
                    <a:pt x="0" y="62"/>
                    <a:pt x="63" y="0"/>
                    <a:pt x="140" y="0"/>
                  </a:cubicBezTo>
                  <a:cubicBezTo>
                    <a:pt x="218" y="0"/>
                    <a:pt x="280" y="62"/>
                    <a:pt x="280" y="140"/>
                  </a:cubicBezTo>
                  <a:cubicBezTo>
                    <a:pt x="280" y="217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672297" y="4774752"/>
              <a:ext cx="100800" cy="100800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140" y="35"/>
                  </a:moveTo>
                  <a:cubicBezTo>
                    <a:pt x="83" y="35"/>
                    <a:pt x="36" y="82"/>
                    <a:pt x="36" y="140"/>
                  </a:cubicBezTo>
                  <a:cubicBezTo>
                    <a:pt x="36" y="198"/>
                    <a:pt x="83" y="245"/>
                    <a:pt x="140" y="245"/>
                  </a:cubicBezTo>
                  <a:cubicBezTo>
                    <a:pt x="198" y="245"/>
                    <a:pt x="245" y="198"/>
                    <a:pt x="245" y="140"/>
                  </a:cubicBezTo>
                  <a:cubicBezTo>
                    <a:pt x="245" y="82"/>
                    <a:pt x="198" y="35"/>
                    <a:pt x="140" y="35"/>
                  </a:cubicBezTo>
                  <a:moveTo>
                    <a:pt x="140" y="280"/>
                  </a:moveTo>
                  <a:cubicBezTo>
                    <a:pt x="63" y="280"/>
                    <a:pt x="0" y="217"/>
                    <a:pt x="0" y="140"/>
                  </a:cubicBezTo>
                  <a:cubicBezTo>
                    <a:pt x="0" y="62"/>
                    <a:pt x="63" y="0"/>
                    <a:pt x="140" y="0"/>
                  </a:cubicBezTo>
                  <a:cubicBezTo>
                    <a:pt x="218" y="0"/>
                    <a:pt x="280" y="62"/>
                    <a:pt x="280" y="140"/>
                  </a:cubicBezTo>
                  <a:cubicBezTo>
                    <a:pt x="280" y="217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1075988" y="4774752"/>
              <a:ext cx="100800" cy="100800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140" y="35"/>
                  </a:moveTo>
                  <a:cubicBezTo>
                    <a:pt x="82" y="35"/>
                    <a:pt x="35" y="82"/>
                    <a:pt x="35" y="140"/>
                  </a:cubicBezTo>
                  <a:cubicBezTo>
                    <a:pt x="35" y="198"/>
                    <a:pt x="82" y="245"/>
                    <a:pt x="140" y="245"/>
                  </a:cubicBezTo>
                  <a:cubicBezTo>
                    <a:pt x="198" y="245"/>
                    <a:pt x="245" y="198"/>
                    <a:pt x="245" y="140"/>
                  </a:cubicBezTo>
                  <a:cubicBezTo>
                    <a:pt x="245" y="82"/>
                    <a:pt x="198" y="35"/>
                    <a:pt x="140" y="35"/>
                  </a:cubicBezTo>
                  <a:moveTo>
                    <a:pt x="140" y="280"/>
                  </a:moveTo>
                  <a:cubicBezTo>
                    <a:pt x="63" y="280"/>
                    <a:pt x="0" y="217"/>
                    <a:pt x="0" y="140"/>
                  </a:cubicBezTo>
                  <a:cubicBezTo>
                    <a:pt x="0" y="62"/>
                    <a:pt x="63" y="0"/>
                    <a:pt x="140" y="0"/>
                  </a:cubicBezTo>
                  <a:cubicBezTo>
                    <a:pt x="218" y="0"/>
                    <a:pt x="280" y="62"/>
                    <a:pt x="280" y="140"/>
                  </a:cubicBezTo>
                  <a:cubicBezTo>
                    <a:pt x="280" y="217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272222" y="4140755"/>
            <a:ext cx="1020851" cy="771383"/>
            <a:chOff x="4103500" y="3502920"/>
            <a:chExt cx="2239200" cy="1692000"/>
          </a:xfrm>
        </p:grpSpPr>
        <p:sp>
          <p:nvSpPr>
            <p:cNvPr id="192" name="Google Shape;192;p11"/>
            <p:cNvSpPr/>
            <p:nvPr/>
          </p:nvSpPr>
          <p:spPr>
            <a:xfrm>
              <a:off x="4222660" y="3502920"/>
              <a:ext cx="2120040" cy="1692000"/>
            </a:xfrm>
            <a:custGeom>
              <a:avLst/>
              <a:gdLst/>
              <a:ahLst/>
              <a:cxnLst/>
              <a:rect l="l" t="t" r="r" b="b"/>
              <a:pathLst>
                <a:path w="5889" h="4700" extrusionOk="0">
                  <a:moveTo>
                    <a:pt x="5533" y="1012"/>
                  </a:moveTo>
                  <a:lnTo>
                    <a:pt x="2531" y="1012"/>
                  </a:lnTo>
                  <a:cubicBezTo>
                    <a:pt x="2321" y="1012"/>
                    <a:pt x="2151" y="842"/>
                    <a:pt x="2151" y="631"/>
                  </a:cubicBezTo>
                  <a:lnTo>
                    <a:pt x="2151" y="382"/>
                  </a:lnTo>
                  <a:cubicBezTo>
                    <a:pt x="2151" y="171"/>
                    <a:pt x="1980" y="0"/>
                    <a:pt x="1769" y="0"/>
                  </a:cubicBezTo>
                  <a:lnTo>
                    <a:pt x="382" y="0"/>
                  </a:lnTo>
                  <a:cubicBezTo>
                    <a:pt x="171" y="0"/>
                    <a:pt x="0" y="171"/>
                    <a:pt x="0" y="382"/>
                  </a:cubicBezTo>
                  <a:lnTo>
                    <a:pt x="0" y="1368"/>
                  </a:lnTo>
                  <a:lnTo>
                    <a:pt x="0" y="2501"/>
                  </a:lnTo>
                  <a:lnTo>
                    <a:pt x="0" y="4345"/>
                  </a:lnTo>
                  <a:cubicBezTo>
                    <a:pt x="0" y="4541"/>
                    <a:pt x="159" y="4700"/>
                    <a:pt x="356" y="4700"/>
                  </a:cubicBezTo>
                  <a:lnTo>
                    <a:pt x="5533" y="4700"/>
                  </a:lnTo>
                  <a:cubicBezTo>
                    <a:pt x="5729" y="4700"/>
                    <a:pt x="5889" y="4541"/>
                    <a:pt x="5889" y="4345"/>
                  </a:cubicBezTo>
                  <a:lnTo>
                    <a:pt x="5889" y="1368"/>
                  </a:lnTo>
                  <a:cubicBezTo>
                    <a:pt x="5889" y="1171"/>
                    <a:pt x="5729" y="1012"/>
                    <a:pt x="5533" y="10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4103500" y="3502920"/>
              <a:ext cx="2120040" cy="1692000"/>
            </a:xfrm>
            <a:custGeom>
              <a:avLst/>
              <a:gdLst/>
              <a:ahLst/>
              <a:cxnLst/>
              <a:rect l="l" t="t" r="r" b="b"/>
              <a:pathLst>
                <a:path w="5889" h="4700" extrusionOk="0">
                  <a:moveTo>
                    <a:pt x="5533" y="1012"/>
                  </a:moveTo>
                  <a:lnTo>
                    <a:pt x="2531" y="1012"/>
                  </a:lnTo>
                  <a:cubicBezTo>
                    <a:pt x="2321" y="1012"/>
                    <a:pt x="2151" y="842"/>
                    <a:pt x="2151" y="631"/>
                  </a:cubicBezTo>
                  <a:lnTo>
                    <a:pt x="2151" y="382"/>
                  </a:lnTo>
                  <a:cubicBezTo>
                    <a:pt x="2151" y="171"/>
                    <a:pt x="1980" y="0"/>
                    <a:pt x="1769" y="0"/>
                  </a:cubicBezTo>
                  <a:lnTo>
                    <a:pt x="382" y="0"/>
                  </a:lnTo>
                  <a:cubicBezTo>
                    <a:pt x="171" y="0"/>
                    <a:pt x="0" y="171"/>
                    <a:pt x="0" y="382"/>
                  </a:cubicBezTo>
                  <a:lnTo>
                    <a:pt x="0" y="1368"/>
                  </a:lnTo>
                  <a:lnTo>
                    <a:pt x="0" y="2501"/>
                  </a:lnTo>
                  <a:lnTo>
                    <a:pt x="0" y="4345"/>
                  </a:lnTo>
                  <a:cubicBezTo>
                    <a:pt x="0" y="4541"/>
                    <a:pt x="160" y="4700"/>
                    <a:pt x="356" y="4700"/>
                  </a:cubicBezTo>
                  <a:lnTo>
                    <a:pt x="5533" y="4700"/>
                  </a:lnTo>
                  <a:cubicBezTo>
                    <a:pt x="5730" y="4700"/>
                    <a:pt x="5889" y="4541"/>
                    <a:pt x="5889" y="4345"/>
                  </a:cubicBezTo>
                  <a:lnTo>
                    <a:pt x="5889" y="1368"/>
                  </a:lnTo>
                  <a:cubicBezTo>
                    <a:pt x="5889" y="1171"/>
                    <a:pt x="5730" y="1012"/>
                    <a:pt x="5533" y="10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103500" y="3502920"/>
              <a:ext cx="1828080" cy="1692000"/>
            </a:xfrm>
            <a:custGeom>
              <a:avLst/>
              <a:gdLst/>
              <a:ahLst/>
              <a:cxnLst/>
              <a:rect l="l" t="t" r="r" b="b"/>
              <a:pathLst>
                <a:path w="5078" h="4700" extrusionOk="0">
                  <a:moveTo>
                    <a:pt x="4772" y="1012"/>
                  </a:moveTo>
                  <a:lnTo>
                    <a:pt x="2183" y="1012"/>
                  </a:lnTo>
                  <a:cubicBezTo>
                    <a:pt x="2002" y="1012"/>
                    <a:pt x="1855" y="842"/>
                    <a:pt x="1855" y="631"/>
                  </a:cubicBezTo>
                  <a:lnTo>
                    <a:pt x="1855" y="382"/>
                  </a:lnTo>
                  <a:cubicBezTo>
                    <a:pt x="1855" y="171"/>
                    <a:pt x="1707" y="0"/>
                    <a:pt x="1526" y="0"/>
                  </a:cubicBezTo>
                  <a:lnTo>
                    <a:pt x="330" y="0"/>
                  </a:lnTo>
                  <a:cubicBezTo>
                    <a:pt x="148" y="0"/>
                    <a:pt x="0" y="171"/>
                    <a:pt x="0" y="382"/>
                  </a:cubicBezTo>
                  <a:lnTo>
                    <a:pt x="0" y="1368"/>
                  </a:lnTo>
                  <a:lnTo>
                    <a:pt x="0" y="2501"/>
                  </a:lnTo>
                  <a:lnTo>
                    <a:pt x="0" y="4345"/>
                  </a:lnTo>
                  <a:cubicBezTo>
                    <a:pt x="0" y="4541"/>
                    <a:pt x="138" y="4700"/>
                    <a:pt x="307" y="4700"/>
                  </a:cubicBezTo>
                  <a:lnTo>
                    <a:pt x="4772" y="4700"/>
                  </a:lnTo>
                  <a:cubicBezTo>
                    <a:pt x="4941" y="4700"/>
                    <a:pt x="5078" y="4541"/>
                    <a:pt x="5078" y="4345"/>
                  </a:cubicBezTo>
                  <a:lnTo>
                    <a:pt x="5078" y="1368"/>
                  </a:lnTo>
                  <a:cubicBezTo>
                    <a:pt x="5078" y="1171"/>
                    <a:pt x="4941" y="1012"/>
                    <a:pt x="4772" y="1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7576687" y="-660102"/>
            <a:ext cx="2287867" cy="1766255"/>
            <a:chOff x="7576687" y="-660102"/>
            <a:chExt cx="2287867" cy="1766255"/>
          </a:xfrm>
        </p:grpSpPr>
        <p:sp>
          <p:nvSpPr>
            <p:cNvPr id="196" name="Google Shape;196;p11"/>
            <p:cNvSpPr/>
            <p:nvPr/>
          </p:nvSpPr>
          <p:spPr>
            <a:xfrm rot="-8796310">
              <a:off x="8185707" y="-343609"/>
              <a:ext cx="1489970" cy="1133270"/>
            </a:xfrm>
            <a:custGeom>
              <a:avLst/>
              <a:gdLst/>
              <a:ahLst/>
              <a:cxnLst/>
              <a:rect l="l" t="t" r="r" b="b"/>
              <a:pathLst>
                <a:path w="15617" h="11581" extrusionOk="0">
                  <a:moveTo>
                    <a:pt x="297" y="2524"/>
                  </a:moveTo>
                  <a:cubicBezTo>
                    <a:pt x="6" y="3155"/>
                    <a:pt x="-72" y="3883"/>
                    <a:pt x="66" y="4564"/>
                  </a:cubicBezTo>
                  <a:cubicBezTo>
                    <a:pt x="230" y="5364"/>
                    <a:pt x="729" y="5978"/>
                    <a:pt x="556" y="6833"/>
                  </a:cubicBezTo>
                  <a:cubicBezTo>
                    <a:pt x="450" y="7353"/>
                    <a:pt x="424" y="7834"/>
                    <a:pt x="371" y="8348"/>
                  </a:cubicBezTo>
                  <a:cubicBezTo>
                    <a:pt x="261" y="9405"/>
                    <a:pt x="947" y="10335"/>
                    <a:pt x="1798" y="10838"/>
                  </a:cubicBezTo>
                  <a:cubicBezTo>
                    <a:pt x="2489" y="11246"/>
                    <a:pt x="3299" y="11399"/>
                    <a:pt x="4093" y="11388"/>
                  </a:cubicBezTo>
                  <a:cubicBezTo>
                    <a:pt x="4808" y="11379"/>
                    <a:pt x="5522" y="11246"/>
                    <a:pt x="6215" y="11069"/>
                  </a:cubicBezTo>
                  <a:cubicBezTo>
                    <a:pt x="6882" y="10898"/>
                    <a:pt x="7535" y="10672"/>
                    <a:pt x="8235" y="10744"/>
                  </a:cubicBezTo>
                  <a:cubicBezTo>
                    <a:pt x="8817" y="10803"/>
                    <a:pt x="9341" y="11054"/>
                    <a:pt x="9884" y="11242"/>
                  </a:cubicBezTo>
                  <a:cubicBezTo>
                    <a:pt x="11178" y="11690"/>
                    <a:pt x="12745" y="11753"/>
                    <a:pt x="13929" y="11071"/>
                  </a:cubicBezTo>
                  <a:cubicBezTo>
                    <a:pt x="14688" y="10633"/>
                    <a:pt x="15220" y="9923"/>
                    <a:pt x="15456" y="9159"/>
                  </a:cubicBezTo>
                  <a:cubicBezTo>
                    <a:pt x="15644" y="8548"/>
                    <a:pt x="15668" y="7977"/>
                    <a:pt x="15527" y="7353"/>
                  </a:cubicBezTo>
                  <a:cubicBezTo>
                    <a:pt x="15382" y="6713"/>
                    <a:pt x="15137" y="6067"/>
                    <a:pt x="15213" y="5400"/>
                  </a:cubicBezTo>
                  <a:cubicBezTo>
                    <a:pt x="15266" y="4935"/>
                    <a:pt x="15479" y="4486"/>
                    <a:pt x="15440" y="4020"/>
                  </a:cubicBezTo>
                  <a:cubicBezTo>
                    <a:pt x="15414" y="3710"/>
                    <a:pt x="15277" y="3420"/>
                    <a:pt x="15111" y="3157"/>
                  </a:cubicBezTo>
                  <a:cubicBezTo>
                    <a:pt x="14502" y="2200"/>
                    <a:pt x="13482" y="1558"/>
                    <a:pt x="12403" y="1205"/>
                  </a:cubicBezTo>
                  <a:cubicBezTo>
                    <a:pt x="11388" y="872"/>
                    <a:pt x="10341" y="632"/>
                    <a:pt x="9285" y="712"/>
                  </a:cubicBezTo>
                  <a:cubicBezTo>
                    <a:pt x="7100" y="877"/>
                    <a:pt x="6654" y="530"/>
                    <a:pt x="4421" y="52"/>
                  </a:cubicBezTo>
                  <a:cubicBezTo>
                    <a:pt x="2980" y="-256"/>
                    <a:pt x="1367" y="843"/>
                    <a:pt x="524" y="2116"/>
                  </a:cubicBezTo>
                  <a:cubicBezTo>
                    <a:pt x="438" y="2246"/>
                    <a:pt x="362" y="2383"/>
                    <a:pt x="297" y="25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 rot="788658">
              <a:off x="7605959" y="170221"/>
              <a:ext cx="317934" cy="294053"/>
            </a:xfrm>
            <a:custGeom>
              <a:avLst/>
              <a:gdLst/>
              <a:ahLst/>
              <a:cxnLst/>
              <a:rect l="l" t="t" r="r" b="b"/>
              <a:pathLst>
                <a:path w="1904" h="1761" extrusionOk="0">
                  <a:moveTo>
                    <a:pt x="1811" y="1257"/>
                  </a:moveTo>
                  <a:cubicBezTo>
                    <a:pt x="2022" y="847"/>
                    <a:pt x="1860" y="344"/>
                    <a:pt x="1450" y="134"/>
                  </a:cubicBezTo>
                  <a:cubicBezTo>
                    <a:pt x="1040" y="-77"/>
                    <a:pt x="252" y="-61"/>
                    <a:pt x="42" y="349"/>
                  </a:cubicBezTo>
                  <a:cubicBezTo>
                    <a:pt x="-169" y="758"/>
                    <a:pt x="462" y="1110"/>
                    <a:pt x="719" y="1493"/>
                  </a:cubicBezTo>
                  <a:cubicBezTo>
                    <a:pt x="1078" y="2026"/>
                    <a:pt x="1601" y="1667"/>
                    <a:pt x="1811" y="12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11"/>
          <p:cNvGrpSpPr/>
          <p:nvPr/>
        </p:nvGrpSpPr>
        <p:grpSpPr>
          <a:xfrm>
            <a:off x="-917025" y="-889453"/>
            <a:ext cx="2349125" cy="2564242"/>
            <a:chOff x="-917025" y="-889453"/>
            <a:chExt cx="2349125" cy="2564242"/>
          </a:xfrm>
        </p:grpSpPr>
        <p:sp>
          <p:nvSpPr>
            <p:cNvPr id="199" name="Google Shape;199;p11"/>
            <p:cNvSpPr/>
            <p:nvPr/>
          </p:nvSpPr>
          <p:spPr>
            <a:xfrm rot="-10469342">
              <a:off x="147440" y="1265820"/>
              <a:ext cx="421299" cy="389640"/>
            </a:xfrm>
            <a:custGeom>
              <a:avLst/>
              <a:gdLst/>
              <a:ahLst/>
              <a:cxnLst/>
              <a:rect l="l" t="t" r="r" b="b"/>
              <a:pathLst>
                <a:path w="1904" h="1761" extrusionOk="0">
                  <a:moveTo>
                    <a:pt x="1811" y="1257"/>
                  </a:moveTo>
                  <a:cubicBezTo>
                    <a:pt x="2022" y="847"/>
                    <a:pt x="1860" y="344"/>
                    <a:pt x="1450" y="134"/>
                  </a:cubicBezTo>
                  <a:cubicBezTo>
                    <a:pt x="1040" y="-77"/>
                    <a:pt x="252" y="-61"/>
                    <a:pt x="42" y="349"/>
                  </a:cubicBezTo>
                  <a:cubicBezTo>
                    <a:pt x="-169" y="758"/>
                    <a:pt x="462" y="1110"/>
                    <a:pt x="719" y="1493"/>
                  </a:cubicBezTo>
                  <a:cubicBezTo>
                    <a:pt x="1078" y="2026"/>
                    <a:pt x="1601" y="1667"/>
                    <a:pt x="1811" y="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 rot="8308126">
              <a:off x="-689482" y="-438108"/>
              <a:ext cx="1894040" cy="1404551"/>
            </a:xfrm>
            <a:custGeom>
              <a:avLst/>
              <a:gdLst/>
              <a:ahLst/>
              <a:cxnLst/>
              <a:rect l="l" t="t" r="r" b="b"/>
              <a:pathLst>
                <a:path w="15617" h="11581" extrusionOk="0">
                  <a:moveTo>
                    <a:pt x="297" y="2524"/>
                  </a:moveTo>
                  <a:cubicBezTo>
                    <a:pt x="6" y="3155"/>
                    <a:pt x="-72" y="3883"/>
                    <a:pt x="66" y="4564"/>
                  </a:cubicBezTo>
                  <a:cubicBezTo>
                    <a:pt x="230" y="5364"/>
                    <a:pt x="729" y="5978"/>
                    <a:pt x="556" y="6833"/>
                  </a:cubicBezTo>
                  <a:cubicBezTo>
                    <a:pt x="450" y="7353"/>
                    <a:pt x="424" y="7834"/>
                    <a:pt x="371" y="8348"/>
                  </a:cubicBezTo>
                  <a:cubicBezTo>
                    <a:pt x="261" y="9405"/>
                    <a:pt x="947" y="10335"/>
                    <a:pt x="1798" y="10838"/>
                  </a:cubicBezTo>
                  <a:cubicBezTo>
                    <a:pt x="2489" y="11246"/>
                    <a:pt x="3299" y="11399"/>
                    <a:pt x="4093" y="11388"/>
                  </a:cubicBezTo>
                  <a:cubicBezTo>
                    <a:pt x="4808" y="11379"/>
                    <a:pt x="5522" y="11246"/>
                    <a:pt x="6215" y="11069"/>
                  </a:cubicBezTo>
                  <a:cubicBezTo>
                    <a:pt x="6882" y="10898"/>
                    <a:pt x="7535" y="10672"/>
                    <a:pt x="8235" y="10744"/>
                  </a:cubicBezTo>
                  <a:cubicBezTo>
                    <a:pt x="8817" y="10803"/>
                    <a:pt x="9341" y="11054"/>
                    <a:pt x="9884" y="11242"/>
                  </a:cubicBezTo>
                  <a:cubicBezTo>
                    <a:pt x="11178" y="11690"/>
                    <a:pt x="12745" y="11753"/>
                    <a:pt x="13929" y="11071"/>
                  </a:cubicBezTo>
                  <a:cubicBezTo>
                    <a:pt x="14688" y="10633"/>
                    <a:pt x="15220" y="9923"/>
                    <a:pt x="15456" y="9159"/>
                  </a:cubicBezTo>
                  <a:cubicBezTo>
                    <a:pt x="15644" y="8548"/>
                    <a:pt x="15668" y="7977"/>
                    <a:pt x="15527" y="7353"/>
                  </a:cubicBezTo>
                  <a:cubicBezTo>
                    <a:pt x="15382" y="6713"/>
                    <a:pt x="15137" y="6067"/>
                    <a:pt x="15213" y="5400"/>
                  </a:cubicBezTo>
                  <a:cubicBezTo>
                    <a:pt x="15266" y="4935"/>
                    <a:pt x="15479" y="4486"/>
                    <a:pt x="15440" y="4020"/>
                  </a:cubicBezTo>
                  <a:cubicBezTo>
                    <a:pt x="15414" y="3710"/>
                    <a:pt x="15277" y="3420"/>
                    <a:pt x="15111" y="3157"/>
                  </a:cubicBezTo>
                  <a:cubicBezTo>
                    <a:pt x="14502" y="2200"/>
                    <a:pt x="13482" y="1558"/>
                    <a:pt x="12403" y="1205"/>
                  </a:cubicBezTo>
                  <a:cubicBezTo>
                    <a:pt x="11388" y="872"/>
                    <a:pt x="10341" y="632"/>
                    <a:pt x="9285" y="712"/>
                  </a:cubicBezTo>
                  <a:cubicBezTo>
                    <a:pt x="7100" y="877"/>
                    <a:pt x="6654" y="530"/>
                    <a:pt x="4421" y="52"/>
                  </a:cubicBezTo>
                  <a:cubicBezTo>
                    <a:pt x="2980" y="-256"/>
                    <a:pt x="1367" y="843"/>
                    <a:pt x="524" y="2116"/>
                  </a:cubicBezTo>
                  <a:cubicBezTo>
                    <a:pt x="438" y="2246"/>
                    <a:pt x="362" y="2383"/>
                    <a:pt x="297" y="25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11"/>
          <p:cNvGrpSpPr/>
          <p:nvPr/>
        </p:nvGrpSpPr>
        <p:grpSpPr>
          <a:xfrm>
            <a:off x="205892" y="387589"/>
            <a:ext cx="1736932" cy="303599"/>
            <a:chOff x="2703240" y="2552040"/>
            <a:chExt cx="2630520" cy="459720"/>
          </a:xfrm>
        </p:grpSpPr>
        <p:sp>
          <p:nvSpPr>
            <p:cNvPr id="202" name="Google Shape;202;p11"/>
            <p:cNvSpPr/>
            <p:nvPr/>
          </p:nvSpPr>
          <p:spPr>
            <a:xfrm>
              <a:off x="2703240" y="2552040"/>
              <a:ext cx="2630520" cy="459720"/>
            </a:xfrm>
            <a:custGeom>
              <a:avLst/>
              <a:gdLst/>
              <a:ahLst/>
              <a:cxnLst/>
              <a:rect l="l" t="t" r="r" b="b"/>
              <a:pathLst>
                <a:path w="7307" h="1277" extrusionOk="0">
                  <a:moveTo>
                    <a:pt x="6669" y="1277"/>
                  </a:moveTo>
                  <a:lnTo>
                    <a:pt x="638" y="1277"/>
                  </a:lnTo>
                  <a:cubicBezTo>
                    <a:pt x="285" y="1277"/>
                    <a:pt x="0" y="991"/>
                    <a:pt x="0" y="638"/>
                  </a:cubicBezTo>
                  <a:lnTo>
                    <a:pt x="0" y="638"/>
                  </a:lnTo>
                  <a:cubicBezTo>
                    <a:pt x="0" y="285"/>
                    <a:pt x="285" y="0"/>
                    <a:pt x="638" y="0"/>
                  </a:cubicBezTo>
                  <a:lnTo>
                    <a:pt x="6669" y="0"/>
                  </a:lnTo>
                  <a:cubicBezTo>
                    <a:pt x="7021" y="0"/>
                    <a:pt x="7307" y="285"/>
                    <a:pt x="7307" y="638"/>
                  </a:cubicBezTo>
                  <a:lnTo>
                    <a:pt x="7307" y="638"/>
                  </a:lnTo>
                  <a:cubicBezTo>
                    <a:pt x="7307" y="991"/>
                    <a:pt x="7021" y="1277"/>
                    <a:pt x="6669" y="12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4749120" y="2552040"/>
              <a:ext cx="584640" cy="459720"/>
            </a:xfrm>
            <a:custGeom>
              <a:avLst/>
              <a:gdLst/>
              <a:ahLst/>
              <a:cxnLst/>
              <a:rect l="l" t="t" r="r" b="b"/>
              <a:pathLst>
                <a:path w="1624" h="1277" extrusionOk="0">
                  <a:moveTo>
                    <a:pt x="986" y="1277"/>
                  </a:moveTo>
                  <a:lnTo>
                    <a:pt x="5" y="1277"/>
                  </a:lnTo>
                  <a:lnTo>
                    <a:pt x="0" y="0"/>
                  </a:lnTo>
                  <a:lnTo>
                    <a:pt x="986" y="0"/>
                  </a:lnTo>
                  <a:cubicBezTo>
                    <a:pt x="1338" y="0"/>
                    <a:pt x="1624" y="285"/>
                    <a:pt x="1624" y="638"/>
                  </a:cubicBezTo>
                  <a:lnTo>
                    <a:pt x="1624" y="638"/>
                  </a:lnTo>
                  <a:cubicBezTo>
                    <a:pt x="1624" y="991"/>
                    <a:pt x="1338" y="1277"/>
                    <a:pt x="986" y="12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4914360" y="2661120"/>
              <a:ext cx="200880" cy="201240"/>
            </a:xfrm>
            <a:custGeom>
              <a:avLst/>
              <a:gdLst/>
              <a:ahLst/>
              <a:cxnLst/>
              <a:rect l="l" t="t" r="r" b="b"/>
              <a:pathLst>
                <a:path w="558" h="559" extrusionOk="0">
                  <a:moveTo>
                    <a:pt x="279" y="71"/>
                  </a:moveTo>
                  <a:cubicBezTo>
                    <a:pt x="164" y="71"/>
                    <a:pt x="70" y="164"/>
                    <a:pt x="70" y="279"/>
                  </a:cubicBezTo>
                  <a:cubicBezTo>
                    <a:pt x="70" y="394"/>
                    <a:pt x="164" y="488"/>
                    <a:pt x="279" y="488"/>
                  </a:cubicBezTo>
                  <a:cubicBezTo>
                    <a:pt x="334" y="488"/>
                    <a:pt x="387" y="466"/>
                    <a:pt x="426" y="427"/>
                  </a:cubicBezTo>
                  <a:cubicBezTo>
                    <a:pt x="466" y="387"/>
                    <a:pt x="487" y="335"/>
                    <a:pt x="487" y="279"/>
                  </a:cubicBezTo>
                  <a:cubicBezTo>
                    <a:pt x="487" y="164"/>
                    <a:pt x="394" y="71"/>
                    <a:pt x="279" y="71"/>
                  </a:cubicBezTo>
                  <a:moveTo>
                    <a:pt x="279" y="559"/>
                  </a:moveTo>
                  <a:cubicBezTo>
                    <a:pt x="125" y="559"/>
                    <a:pt x="0" y="433"/>
                    <a:pt x="0" y="279"/>
                  </a:cubicBezTo>
                  <a:cubicBezTo>
                    <a:pt x="0" y="125"/>
                    <a:pt x="125" y="0"/>
                    <a:pt x="279" y="0"/>
                  </a:cubicBezTo>
                  <a:cubicBezTo>
                    <a:pt x="433" y="0"/>
                    <a:pt x="558" y="125"/>
                    <a:pt x="558" y="279"/>
                  </a:cubicBezTo>
                  <a:cubicBezTo>
                    <a:pt x="558" y="354"/>
                    <a:pt x="529" y="424"/>
                    <a:pt x="476" y="476"/>
                  </a:cubicBezTo>
                  <a:cubicBezTo>
                    <a:pt x="423" y="529"/>
                    <a:pt x="353" y="559"/>
                    <a:pt x="279" y="5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063760" y="2811600"/>
              <a:ext cx="105120" cy="105120"/>
            </a:xfrm>
            <a:custGeom>
              <a:avLst/>
              <a:gdLst/>
              <a:ahLst/>
              <a:cxnLst/>
              <a:rect l="l" t="t" r="r" b="b"/>
              <a:pathLst>
                <a:path w="292" h="292" extrusionOk="0">
                  <a:moveTo>
                    <a:pt x="256" y="292"/>
                  </a:moveTo>
                  <a:cubicBezTo>
                    <a:pt x="247" y="292"/>
                    <a:pt x="238" y="289"/>
                    <a:pt x="231" y="282"/>
                  </a:cubicBezTo>
                  <a:lnTo>
                    <a:pt x="10" y="60"/>
                  </a:lnTo>
                  <a:cubicBezTo>
                    <a:pt x="-4" y="46"/>
                    <a:pt x="-4" y="24"/>
                    <a:pt x="10" y="10"/>
                  </a:cubicBezTo>
                  <a:cubicBezTo>
                    <a:pt x="24" y="-4"/>
                    <a:pt x="46" y="-4"/>
                    <a:pt x="60" y="10"/>
                  </a:cubicBezTo>
                  <a:lnTo>
                    <a:pt x="281" y="232"/>
                  </a:lnTo>
                  <a:cubicBezTo>
                    <a:pt x="295" y="246"/>
                    <a:pt x="295" y="268"/>
                    <a:pt x="281" y="282"/>
                  </a:cubicBezTo>
                  <a:cubicBezTo>
                    <a:pt x="274" y="289"/>
                    <a:pt x="265" y="292"/>
                    <a:pt x="256" y="2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6">
    <p:bg>
      <p:bgPr>
        <a:solidFill>
          <a:schemeClr val="dk2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>
            <a:spLocks noGrp="1"/>
          </p:cNvSpPr>
          <p:nvPr>
            <p:ph type="title"/>
          </p:nvPr>
        </p:nvSpPr>
        <p:spPr>
          <a:xfrm>
            <a:off x="2125650" y="3378638"/>
            <a:ext cx="4892700" cy="4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4"/>
          <p:cNvSpPr txBox="1">
            <a:spLocks noGrp="1"/>
          </p:cNvSpPr>
          <p:nvPr>
            <p:ph type="subTitle" idx="1"/>
          </p:nvPr>
        </p:nvSpPr>
        <p:spPr>
          <a:xfrm>
            <a:off x="2125650" y="1271063"/>
            <a:ext cx="4892700" cy="1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4"/>
          <p:cNvSpPr/>
          <p:nvPr/>
        </p:nvSpPr>
        <p:spPr>
          <a:xfrm rot="8308126">
            <a:off x="7897893" y="4323792"/>
            <a:ext cx="1894040" cy="1404551"/>
          </a:xfrm>
          <a:custGeom>
            <a:avLst/>
            <a:gdLst/>
            <a:ahLst/>
            <a:cxnLst/>
            <a:rect l="l" t="t" r="r" b="b"/>
            <a:pathLst>
              <a:path w="15617" h="11581" extrusionOk="0">
                <a:moveTo>
                  <a:pt x="297" y="2524"/>
                </a:moveTo>
                <a:cubicBezTo>
                  <a:pt x="6" y="3155"/>
                  <a:pt x="-72" y="3883"/>
                  <a:pt x="66" y="4564"/>
                </a:cubicBezTo>
                <a:cubicBezTo>
                  <a:pt x="230" y="5364"/>
                  <a:pt x="729" y="5978"/>
                  <a:pt x="556" y="6833"/>
                </a:cubicBezTo>
                <a:cubicBezTo>
                  <a:pt x="450" y="7353"/>
                  <a:pt x="424" y="7834"/>
                  <a:pt x="371" y="8348"/>
                </a:cubicBezTo>
                <a:cubicBezTo>
                  <a:pt x="261" y="9405"/>
                  <a:pt x="947" y="10335"/>
                  <a:pt x="1798" y="10838"/>
                </a:cubicBezTo>
                <a:cubicBezTo>
                  <a:pt x="2489" y="11246"/>
                  <a:pt x="3299" y="11399"/>
                  <a:pt x="4093" y="11388"/>
                </a:cubicBezTo>
                <a:cubicBezTo>
                  <a:pt x="4808" y="11379"/>
                  <a:pt x="5522" y="11246"/>
                  <a:pt x="6215" y="11069"/>
                </a:cubicBezTo>
                <a:cubicBezTo>
                  <a:pt x="6882" y="10898"/>
                  <a:pt x="7535" y="10672"/>
                  <a:pt x="8235" y="10744"/>
                </a:cubicBezTo>
                <a:cubicBezTo>
                  <a:pt x="8817" y="10803"/>
                  <a:pt x="9341" y="11054"/>
                  <a:pt x="9884" y="11242"/>
                </a:cubicBezTo>
                <a:cubicBezTo>
                  <a:pt x="11178" y="11690"/>
                  <a:pt x="12745" y="11753"/>
                  <a:pt x="13929" y="11071"/>
                </a:cubicBezTo>
                <a:cubicBezTo>
                  <a:pt x="14688" y="10633"/>
                  <a:pt x="15220" y="9923"/>
                  <a:pt x="15456" y="9159"/>
                </a:cubicBezTo>
                <a:cubicBezTo>
                  <a:pt x="15644" y="8548"/>
                  <a:pt x="15668" y="7977"/>
                  <a:pt x="15527" y="7353"/>
                </a:cubicBezTo>
                <a:cubicBezTo>
                  <a:pt x="15382" y="6713"/>
                  <a:pt x="15137" y="6067"/>
                  <a:pt x="15213" y="5400"/>
                </a:cubicBezTo>
                <a:cubicBezTo>
                  <a:pt x="15266" y="4935"/>
                  <a:pt x="15479" y="4486"/>
                  <a:pt x="15440" y="4020"/>
                </a:cubicBezTo>
                <a:cubicBezTo>
                  <a:pt x="15414" y="3710"/>
                  <a:pt x="15277" y="3420"/>
                  <a:pt x="15111" y="3157"/>
                </a:cubicBezTo>
                <a:cubicBezTo>
                  <a:pt x="14502" y="2200"/>
                  <a:pt x="13482" y="1558"/>
                  <a:pt x="12403" y="1205"/>
                </a:cubicBezTo>
                <a:cubicBezTo>
                  <a:pt x="11388" y="872"/>
                  <a:pt x="10341" y="632"/>
                  <a:pt x="9285" y="712"/>
                </a:cubicBezTo>
                <a:cubicBezTo>
                  <a:pt x="7100" y="877"/>
                  <a:pt x="6654" y="530"/>
                  <a:pt x="4421" y="52"/>
                </a:cubicBezTo>
                <a:cubicBezTo>
                  <a:pt x="2980" y="-256"/>
                  <a:pt x="1367" y="843"/>
                  <a:pt x="524" y="2116"/>
                </a:cubicBezTo>
                <a:cubicBezTo>
                  <a:pt x="438" y="2246"/>
                  <a:pt x="362" y="2383"/>
                  <a:pt x="297" y="25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4"/>
          <p:cNvSpPr/>
          <p:nvPr/>
        </p:nvSpPr>
        <p:spPr>
          <a:xfrm>
            <a:off x="-668425" y="4471207"/>
            <a:ext cx="1282164" cy="1281838"/>
          </a:xfrm>
          <a:custGeom>
            <a:avLst/>
            <a:gdLst/>
            <a:ahLst/>
            <a:cxnLst/>
            <a:rect l="l" t="t" r="r" b="b"/>
            <a:pathLst>
              <a:path w="3931" h="3930" extrusionOk="0">
                <a:moveTo>
                  <a:pt x="1885" y="3014"/>
                </a:moveTo>
                <a:cubicBezTo>
                  <a:pt x="1306" y="2970"/>
                  <a:pt x="872" y="2464"/>
                  <a:pt x="916" y="1885"/>
                </a:cubicBezTo>
                <a:cubicBezTo>
                  <a:pt x="961" y="1306"/>
                  <a:pt x="1466" y="872"/>
                  <a:pt x="2045" y="916"/>
                </a:cubicBezTo>
                <a:cubicBezTo>
                  <a:pt x="2625" y="960"/>
                  <a:pt x="3059" y="1466"/>
                  <a:pt x="3014" y="2045"/>
                </a:cubicBezTo>
                <a:cubicBezTo>
                  <a:pt x="2970" y="2624"/>
                  <a:pt x="2465" y="3058"/>
                  <a:pt x="1885" y="3014"/>
                </a:cubicBezTo>
                <a:moveTo>
                  <a:pt x="3692" y="1838"/>
                </a:moveTo>
                <a:lnTo>
                  <a:pt x="3411" y="1816"/>
                </a:lnTo>
                <a:cubicBezTo>
                  <a:pt x="3390" y="1605"/>
                  <a:pt x="3323" y="1406"/>
                  <a:pt x="3219" y="1229"/>
                </a:cubicBezTo>
                <a:lnTo>
                  <a:pt x="3433" y="1046"/>
                </a:lnTo>
                <a:cubicBezTo>
                  <a:pt x="3541" y="953"/>
                  <a:pt x="3553" y="790"/>
                  <a:pt x="3461" y="682"/>
                </a:cubicBezTo>
                <a:cubicBezTo>
                  <a:pt x="3368" y="574"/>
                  <a:pt x="3205" y="561"/>
                  <a:pt x="3096" y="654"/>
                </a:cubicBezTo>
                <a:lnTo>
                  <a:pt x="2883" y="838"/>
                </a:lnTo>
                <a:cubicBezTo>
                  <a:pt x="2724" y="708"/>
                  <a:pt x="2537" y="612"/>
                  <a:pt x="2332" y="558"/>
                </a:cubicBezTo>
                <a:lnTo>
                  <a:pt x="2353" y="278"/>
                </a:lnTo>
                <a:cubicBezTo>
                  <a:pt x="2364" y="135"/>
                  <a:pt x="2258" y="11"/>
                  <a:pt x="2115" y="1"/>
                </a:cubicBezTo>
                <a:cubicBezTo>
                  <a:pt x="1973" y="-10"/>
                  <a:pt x="1849" y="96"/>
                  <a:pt x="1838" y="238"/>
                </a:cubicBezTo>
                <a:lnTo>
                  <a:pt x="1817" y="519"/>
                </a:lnTo>
                <a:cubicBezTo>
                  <a:pt x="1605" y="541"/>
                  <a:pt x="1406" y="608"/>
                  <a:pt x="1230" y="711"/>
                </a:cubicBezTo>
                <a:lnTo>
                  <a:pt x="1046" y="498"/>
                </a:lnTo>
                <a:cubicBezTo>
                  <a:pt x="954" y="389"/>
                  <a:pt x="791" y="377"/>
                  <a:pt x="682" y="470"/>
                </a:cubicBezTo>
                <a:cubicBezTo>
                  <a:pt x="574" y="563"/>
                  <a:pt x="562" y="726"/>
                  <a:pt x="655" y="834"/>
                </a:cubicBezTo>
                <a:lnTo>
                  <a:pt x="838" y="1048"/>
                </a:lnTo>
                <a:cubicBezTo>
                  <a:pt x="709" y="1206"/>
                  <a:pt x="612" y="1393"/>
                  <a:pt x="559" y="1599"/>
                </a:cubicBezTo>
                <a:lnTo>
                  <a:pt x="278" y="1577"/>
                </a:lnTo>
                <a:cubicBezTo>
                  <a:pt x="136" y="1566"/>
                  <a:pt x="12" y="1673"/>
                  <a:pt x="1" y="1815"/>
                </a:cubicBezTo>
                <a:cubicBezTo>
                  <a:pt x="-10" y="1957"/>
                  <a:pt x="97" y="2081"/>
                  <a:pt x="239" y="2092"/>
                </a:cubicBezTo>
                <a:lnTo>
                  <a:pt x="519" y="2114"/>
                </a:lnTo>
                <a:cubicBezTo>
                  <a:pt x="541" y="2325"/>
                  <a:pt x="608" y="2524"/>
                  <a:pt x="712" y="2701"/>
                </a:cubicBezTo>
                <a:lnTo>
                  <a:pt x="498" y="2884"/>
                </a:lnTo>
                <a:cubicBezTo>
                  <a:pt x="390" y="2977"/>
                  <a:pt x="377" y="3140"/>
                  <a:pt x="470" y="3248"/>
                </a:cubicBezTo>
                <a:cubicBezTo>
                  <a:pt x="563" y="3356"/>
                  <a:pt x="726" y="3369"/>
                  <a:pt x="834" y="3276"/>
                </a:cubicBezTo>
                <a:lnTo>
                  <a:pt x="1048" y="3092"/>
                </a:lnTo>
                <a:cubicBezTo>
                  <a:pt x="1207" y="3222"/>
                  <a:pt x="1393" y="3318"/>
                  <a:pt x="1599" y="3372"/>
                </a:cubicBezTo>
                <a:lnTo>
                  <a:pt x="1578" y="3652"/>
                </a:lnTo>
                <a:cubicBezTo>
                  <a:pt x="1567" y="3796"/>
                  <a:pt x="1673" y="3920"/>
                  <a:pt x="1815" y="3930"/>
                </a:cubicBezTo>
                <a:cubicBezTo>
                  <a:pt x="1958" y="3941"/>
                  <a:pt x="2082" y="3835"/>
                  <a:pt x="2093" y="3693"/>
                </a:cubicBezTo>
                <a:lnTo>
                  <a:pt x="2114" y="3411"/>
                </a:lnTo>
                <a:cubicBezTo>
                  <a:pt x="2325" y="3389"/>
                  <a:pt x="2525" y="3322"/>
                  <a:pt x="2701" y="3219"/>
                </a:cubicBezTo>
                <a:lnTo>
                  <a:pt x="2884" y="3432"/>
                </a:lnTo>
                <a:cubicBezTo>
                  <a:pt x="2977" y="3541"/>
                  <a:pt x="3140" y="3553"/>
                  <a:pt x="3248" y="3460"/>
                </a:cubicBezTo>
                <a:cubicBezTo>
                  <a:pt x="3357" y="3367"/>
                  <a:pt x="3369" y="3204"/>
                  <a:pt x="3276" y="3096"/>
                </a:cubicBezTo>
                <a:lnTo>
                  <a:pt x="3093" y="2882"/>
                </a:lnTo>
                <a:cubicBezTo>
                  <a:pt x="3222" y="2724"/>
                  <a:pt x="3319" y="2537"/>
                  <a:pt x="3372" y="2331"/>
                </a:cubicBezTo>
                <a:lnTo>
                  <a:pt x="3653" y="2353"/>
                </a:lnTo>
                <a:cubicBezTo>
                  <a:pt x="3795" y="2364"/>
                  <a:pt x="3919" y="2257"/>
                  <a:pt x="3930" y="2115"/>
                </a:cubicBezTo>
                <a:cubicBezTo>
                  <a:pt x="3941" y="1973"/>
                  <a:pt x="3834" y="1849"/>
                  <a:pt x="3692" y="18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14"/>
          <p:cNvGrpSpPr/>
          <p:nvPr/>
        </p:nvGrpSpPr>
        <p:grpSpPr>
          <a:xfrm>
            <a:off x="-1537849" y="-1203874"/>
            <a:ext cx="2928991" cy="3775613"/>
            <a:chOff x="-1537849" y="-1203874"/>
            <a:chExt cx="2928991" cy="3775613"/>
          </a:xfrm>
        </p:grpSpPr>
        <p:sp>
          <p:nvSpPr>
            <p:cNvPr id="252" name="Google Shape;252;p14"/>
            <p:cNvSpPr/>
            <p:nvPr/>
          </p:nvSpPr>
          <p:spPr>
            <a:xfrm rot="-3108786">
              <a:off x="-1292664" y="-590683"/>
              <a:ext cx="2438622" cy="1808371"/>
            </a:xfrm>
            <a:custGeom>
              <a:avLst/>
              <a:gdLst/>
              <a:ahLst/>
              <a:cxnLst/>
              <a:rect l="l" t="t" r="r" b="b"/>
              <a:pathLst>
                <a:path w="15617" h="11581" extrusionOk="0">
                  <a:moveTo>
                    <a:pt x="297" y="2524"/>
                  </a:moveTo>
                  <a:cubicBezTo>
                    <a:pt x="6" y="3155"/>
                    <a:pt x="-72" y="3883"/>
                    <a:pt x="66" y="4564"/>
                  </a:cubicBezTo>
                  <a:cubicBezTo>
                    <a:pt x="230" y="5364"/>
                    <a:pt x="729" y="5978"/>
                    <a:pt x="556" y="6833"/>
                  </a:cubicBezTo>
                  <a:cubicBezTo>
                    <a:pt x="450" y="7353"/>
                    <a:pt x="424" y="7834"/>
                    <a:pt x="371" y="8348"/>
                  </a:cubicBezTo>
                  <a:cubicBezTo>
                    <a:pt x="261" y="9405"/>
                    <a:pt x="947" y="10335"/>
                    <a:pt x="1798" y="10838"/>
                  </a:cubicBezTo>
                  <a:cubicBezTo>
                    <a:pt x="2489" y="11246"/>
                    <a:pt x="3299" y="11399"/>
                    <a:pt x="4093" y="11388"/>
                  </a:cubicBezTo>
                  <a:cubicBezTo>
                    <a:pt x="4808" y="11379"/>
                    <a:pt x="5522" y="11246"/>
                    <a:pt x="6215" y="11069"/>
                  </a:cubicBezTo>
                  <a:cubicBezTo>
                    <a:pt x="6882" y="10898"/>
                    <a:pt x="7535" y="10672"/>
                    <a:pt x="8235" y="10744"/>
                  </a:cubicBezTo>
                  <a:cubicBezTo>
                    <a:pt x="8817" y="10803"/>
                    <a:pt x="9341" y="11054"/>
                    <a:pt x="9884" y="11242"/>
                  </a:cubicBezTo>
                  <a:cubicBezTo>
                    <a:pt x="11178" y="11690"/>
                    <a:pt x="12745" y="11753"/>
                    <a:pt x="13929" y="11071"/>
                  </a:cubicBezTo>
                  <a:cubicBezTo>
                    <a:pt x="14688" y="10633"/>
                    <a:pt x="15220" y="9923"/>
                    <a:pt x="15456" y="9159"/>
                  </a:cubicBezTo>
                  <a:cubicBezTo>
                    <a:pt x="15644" y="8548"/>
                    <a:pt x="15668" y="7977"/>
                    <a:pt x="15527" y="7353"/>
                  </a:cubicBezTo>
                  <a:cubicBezTo>
                    <a:pt x="15382" y="6713"/>
                    <a:pt x="15137" y="6067"/>
                    <a:pt x="15213" y="5400"/>
                  </a:cubicBezTo>
                  <a:cubicBezTo>
                    <a:pt x="15266" y="4935"/>
                    <a:pt x="15479" y="4486"/>
                    <a:pt x="15440" y="4020"/>
                  </a:cubicBezTo>
                  <a:cubicBezTo>
                    <a:pt x="15414" y="3710"/>
                    <a:pt x="15277" y="3420"/>
                    <a:pt x="15111" y="3157"/>
                  </a:cubicBezTo>
                  <a:cubicBezTo>
                    <a:pt x="14502" y="2200"/>
                    <a:pt x="13482" y="1558"/>
                    <a:pt x="12403" y="1205"/>
                  </a:cubicBezTo>
                  <a:cubicBezTo>
                    <a:pt x="11388" y="872"/>
                    <a:pt x="10341" y="632"/>
                    <a:pt x="9285" y="712"/>
                  </a:cubicBezTo>
                  <a:cubicBezTo>
                    <a:pt x="7100" y="877"/>
                    <a:pt x="6654" y="530"/>
                    <a:pt x="4421" y="52"/>
                  </a:cubicBezTo>
                  <a:cubicBezTo>
                    <a:pt x="2980" y="-256"/>
                    <a:pt x="1367" y="843"/>
                    <a:pt x="524" y="2116"/>
                  </a:cubicBezTo>
                  <a:cubicBezTo>
                    <a:pt x="438" y="2246"/>
                    <a:pt x="362" y="2383"/>
                    <a:pt x="297" y="25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 rot="-10469342">
              <a:off x="183940" y="2162770"/>
              <a:ext cx="421299" cy="389640"/>
            </a:xfrm>
            <a:custGeom>
              <a:avLst/>
              <a:gdLst/>
              <a:ahLst/>
              <a:cxnLst/>
              <a:rect l="l" t="t" r="r" b="b"/>
              <a:pathLst>
                <a:path w="1904" h="1761" extrusionOk="0">
                  <a:moveTo>
                    <a:pt x="1811" y="1257"/>
                  </a:moveTo>
                  <a:cubicBezTo>
                    <a:pt x="2022" y="847"/>
                    <a:pt x="1860" y="344"/>
                    <a:pt x="1450" y="134"/>
                  </a:cubicBezTo>
                  <a:cubicBezTo>
                    <a:pt x="1040" y="-77"/>
                    <a:pt x="252" y="-61"/>
                    <a:pt x="42" y="349"/>
                  </a:cubicBezTo>
                  <a:cubicBezTo>
                    <a:pt x="-169" y="758"/>
                    <a:pt x="462" y="1110"/>
                    <a:pt x="719" y="1493"/>
                  </a:cubicBezTo>
                  <a:cubicBezTo>
                    <a:pt x="1078" y="2026"/>
                    <a:pt x="1601" y="1667"/>
                    <a:pt x="1811" y="12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14"/>
          <p:cNvGrpSpPr/>
          <p:nvPr/>
        </p:nvGrpSpPr>
        <p:grpSpPr>
          <a:xfrm>
            <a:off x="62202" y="4345421"/>
            <a:ext cx="1149388" cy="588066"/>
            <a:chOff x="-100983" y="4042249"/>
            <a:chExt cx="1268640" cy="649080"/>
          </a:xfrm>
        </p:grpSpPr>
        <p:sp>
          <p:nvSpPr>
            <p:cNvPr id="255" name="Google Shape;255;p14"/>
            <p:cNvSpPr/>
            <p:nvPr/>
          </p:nvSpPr>
          <p:spPr>
            <a:xfrm>
              <a:off x="-100983" y="4042249"/>
              <a:ext cx="759960" cy="310680"/>
            </a:xfrm>
            <a:custGeom>
              <a:avLst/>
              <a:gdLst/>
              <a:ahLst/>
              <a:cxnLst/>
              <a:rect l="l" t="t" r="r" b="b"/>
              <a:pathLst>
                <a:path w="2111" h="863" extrusionOk="0">
                  <a:moveTo>
                    <a:pt x="1993" y="863"/>
                  </a:moveTo>
                  <a:lnTo>
                    <a:pt x="117" y="863"/>
                  </a:lnTo>
                  <a:cubicBezTo>
                    <a:pt x="52" y="863"/>
                    <a:pt x="0" y="810"/>
                    <a:pt x="0" y="746"/>
                  </a:cubicBezTo>
                  <a:lnTo>
                    <a:pt x="0" y="118"/>
                  </a:lnTo>
                  <a:cubicBezTo>
                    <a:pt x="0" y="53"/>
                    <a:pt x="52" y="0"/>
                    <a:pt x="117" y="0"/>
                  </a:cubicBezTo>
                  <a:lnTo>
                    <a:pt x="1993" y="0"/>
                  </a:lnTo>
                  <a:cubicBezTo>
                    <a:pt x="2058" y="0"/>
                    <a:pt x="2111" y="53"/>
                    <a:pt x="2111" y="118"/>
                  </a:cubicBezTo>
                  <a:lnTo>
                    <a:pt x="2111" y="746"/>
                  </a:lnTo>
                  <a:cubicBezTo>
                    <a:pt x="2111" y="810"/>
                    <a:pt x="2058" y="863"/>
                    <a:pt x="1993" y="8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138417" y="4270849"/>
              <a:ext cx="1029240" cy="420480"/>
            </a:xfrm>
            <a:custGeom>
              <a:avLst/>
              <a:gdLst/>
              <a:ahLst/>
              <a:cxnLst/>
              <a:rect l="l" t="t" r="r" b="b"/>
              <a:pathLst>
                <a:path w="2859" h="1168" extrusionOk="0">
                  <a:moveTo>
                    <a:pt x="2742" y="1168"/>
                  </a:moveTo>
                  <a:lnTo>
                    <a:pt x="117" y="1168"/>
                  </a:lnTo>
                  <a:cubicBezTo>
                    <a:pt x="52" y="1168"/>
                    <a:pt x="0" y="1116"/>
                    <a:pt x="0" y="1051"/>
                  </a:cubicBezTo>
                  <a:lnTo>
                    <a:pt x="0" y="118"/>
                  </a:lnTo>
                  <a:cubicBezTo>
                    <a:pt x="0" y="53"/>
                    <a:pt x="52" y="0"/>
                    <a:pt x="117" y="0"/>
                  </a:cubicBezTo>
                  <a:lnTo>
                    <a:pt x="2742" y="0"/>
                  </a:lnTo>
                  <a:cubicBezTo>
                    <a:pt x="2806" y="0"/>
                    <a:pt x="2859" y="53"/>
                    <a:pt x="2859" y="118"/>
                  </a:cubicBezTo>
                  <a:lnTo>
                    <a:pt x="2859" y="1051"/>
                  </a:lnTo>
                  <a:cubicBezTo>
                    <a:pt x="2859" y="1116"/>
                    <a:pt x="2806" y="1168"/>
                    <a:pt x="2742" y="11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14"/>
          <p:cNvGrpSpPr/>
          <p:nvPr/>
        </p:nvGrpSpPr>
        <p:grpSpPr>
          <a:xfrm>
            <a:off x="7159204" y="4477564"/>
            <a:ext cx="1736932" cy="303599"/>
            <a:chOff x="2703240" y="2552040"/>
            <a:chExt cx="2630520" cy="459720"/>
          </a:xfrm>
        </p:grpSpPr>
        <p:sp>
          <p:nvSpPr>
            <p:cNvPr id="258" name="Google Shape;258;p14"/>
            <p:cNvSpPr/>
            <p:nvPr/>
          </p:nvSpPr>
          <p:spPr>
            <a:xfrm>
              <a:off x="2703240" y="2552040"/>
              <a:ext cx="2630520" cy="459720"/>
            </a:xfrm>
            <a:custGeom>
              <a:avLst/>
              <a:gdLst/>
              <a:ahLst/>
              <a:cxnLst/>
              <a:rect l="l" t="t" r="r" b="b"/>
              <a:pathLst>
                <a:path w="7307" h="1277" extrusionOk="0">
                  <a:moveTo>
                    <a:pt x="6669" y="1277"/>
                  </a:moveTo>
                  <a:lnTo>
                    <a:pt x="638" y="1277"/>
                  </a:lnTo>
                  <a:cubicBezTo>
                    <a:pt x="285" y="1277"/>
                    <a:pt x="0" y="991"/>
                    <a:pt x="0" y="638"/>
                  </a:cubicBezTo>
                  <a:lnTo>
                    <a:pt x="0" y="638"/>
                  </a:lnTo>
                  <a:cubicBezTo>
                    <a:pt x="0" y="285"/>
                    <a:pt x="285" y="0"/>
                    <a:pt x="638" y="0"/>
                  </a:cubicBezTo>
                  <a:lnTo>
                    <a:pt x="6669" y="0"/>
                  </a:lnTo>
                  <a:cubicBezTo>
                    <a:pt x="7021" y="0"/>
                    <a:pt x="7307" y="285"/>
                    <a:pt x="7307" y="638"/>
                  </a:cubicBezTo>
                  <a:lnTo>
                    <a:pt x="7307" y="638"/>
                  </a:lnTo>
                  <a:cubicBezTo>
                    <a:pt x="7307" y="991"/>
                    <a:pt x="7021" y="1277"/>
                    <a:pt x="6669" y="12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4749120" y="2552040"/>
              <a:ext cx="584640" cy="459720"/>
            </a:xfrm>
            <a:custGeom>
              <a:avLst/>
              <a:gdLst/>
              <a:ahLst/>
              <a:cxnLst/>
              <a:rect l="l" t="t" r="r" b="b"/>
              <a:pathLst>
                <a:path w="1624" h="1277" extrusionOk="0">
                  <a:moveTo>
                    <a:pt x="986" y="1277"/>
                  </a:moveTo>
                  <a:lnTo>
                    <a:pt x="5" y="1277"/>
                  </a:lnTo>
                  <a:lnTo>
                    <a:pt x="0" y="0"/>
                  </a:lnTo>
                  <a:lnTo>
                    <a:pt x="986" y="0"/>
                  </a:lnTo>
                  <a:cubicBezTo>
                    <a:pt x="1338" y="0"/>
                    <a:pt x="1624" y="285"/>
                    <a:pt x="1624" y="638"/>
                  </a:cubicBezTo>
                  <a:lnTo>
                    <a:pt x="1624" y="638"/>
                  </a:lnTo>
                  <a:cubicBezTo>
                    <a:pt x="1624" y="991"/>
                    <a:pt x="1338" y="1277"/>
                    <a:pt x="986" y="12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4914360" y="2661120"/>
              <a:ext cx="200880" cy="201240"/>
            </a:xfrm>
            <a:custGeom>
              <a:avLst/>
              <a:gdLst/>
              <a:ahLst/>
              <a:cxnLst/>
              <a:rect l="l" t="t" r="r" b="b"/>
              <a:pathLst>
                <a:path w="558" h="559" extrusionOk="0">
                  <a:moveTo>
                    <a:pt x="279" y="71"/>
                  </a:moveTo>
                  <a:cubicBezTo>
                    <a:pt x="164" y="71"/>
                    <a:pt x="70" y="164"/>
                    <a:pt x="70" y="279"/>
                  </a:cubicBezTo>
                  <a:cubicBezTo>
                    <a:pt x="70" y="394"/>
                    <a:pt x="164" y="488"/>
                    <a:pt x="279" y="488"/>
                  </a:cubicBezTo>
                  <a:cubicBezTo>
                    <a:pt x="334" y="488"/>
                    <a:pt x="387" y="466"/>
                    <a:pt x="426" y="427"/>
                  </a:cubicBezTo>
                  <a:cubicBezTo>
                    <a:pt x="466" y="387"/>
                    <a:pt x="487" y="335"/>
                    <a:pt x="487" y="279"/>
                  </a:cubicBezTo>
                  <a:cubicBezTo>
                    <a:pt x="487" y="164"/>
                    <a:pt x="394" y="71"/>
                    <a:pt x="279" y="71"/>
                  </a:cubicBezTo>
                  <a:moveTo>
                    <a:pt x="279" y="559"/>
                  </a:moveTo>
                  <a:cubicBezTo>
                    <a:pt x="125" y="559"/>
                    <a:pt x="0" y="433"/>
                    <a:pt x="0" y="279"/>
                  </a:cubicBezTo>
                  <a:cubicBezTo>
                    <a:pt x="0" y="125"/>
                    <a:pt x="125" y="0"/>
                    <a:pt x="279" y="0"/>
                  </a:cubicBezTo>
                  <a:cubicBezTo>
                    <a:pt x="433" y="0"/>
                    <a:pt x="558" y="125"/>
                    <a:pt x="558" y="279"/>
                  </a:cubicBezTo>
                  <a:cubicBezTo>
                    <a:pt x="558" y="354"/>
                    <a:pt x="529" y="424"/>
                    <a:pt x="476" y="476"/>
                  </a:cubicBezTo>
                  <a:cubicBezTo>
                    <a:pt x="423" y="529"/>
                    <a:pt x="353" y="559"/>
                    <a:pt x="279" y="5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063760" y="2811600"/>
              <a:ext cx="105120" cy="105120"/>
            </a:xfrm>
            <a:custGeom>
              <a:avLst/>
              <a:gdLst/>
              <a:ahLst/>
              <a:cxnLst/>
              <a:rect l="l" t="t" r="r" b="b"/>
              <a:pathLst>
                <a:path w="292" h="292" extrusionOk="0">
                  <a:moveTo>
                    <a:pt x="256" y="292"/>
                  </a:moveTo>
                  <a:cubicBezTo>
                    <a:pt x="247" y="292"/>
                    <a:pt x="238" y="289"/>
                    <a:pt x="231" y="282"/>
                  </a:cubicBezTo>
                  <a:lnTo>
                    <a:pt x="10" y="60"/>
                  </a:lnTo>
                  <a:cubicBezTo>
                    <a:pt x="-4" y="46"/>
                    <a:pt x="-4" y="24"/>
                    <a:pt x="10" y="10"/>
                  </a:cubicBezTo>
                  <a:cubicBezTo>
                    <a:pt x="24" y="-4"/>
                    <a:pt x="46" y="-4"/>
                    <a:pt x="60" y="10"/>
                  </a:cubicBezTo>
                  <a:lnTo>
                    <a:pt x="281" y="232"/>
                  </a:lnTo>
                  <a:cubicBezTo>
                    <a:pt x="295" y="246"/>
                    <a:pt x="295" y="268"/>
                    <a:pt x="281" y="282"/>
                  </a:cubicBezTo>
                  <a:cubicBezTo>
                    <a:pt x="274" y="289"/>
                    <a:pt x="265" y="292"/>
                    <a:pt x="256" y="2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14"/>
          <p:cNvSpPr/>
          <p:nvPr/>
        </p:nvSpPr>
        <p:spPr>
          <a:xfrm rot="-627331">
            <a:off x="4263357" y="4794298"/>
            <a:ext cx="708340" cy="655106"/>
          </a:xfrm>
          <a:custGeom>
            <a:avLst/>
            <a:gdLst/>
            <a:ahLst/>
            <a:cxnLst/>
            <a:rect l="l" t="t" r="r" b="b"/>
            <a:pathLst>
              <a:path w="1904" h="1761" extrusionOk="0">
                <a:moveTo>
                  <a:pt x="1811" y="1257"/>
                </a:moveTo>
                <a:cubicBezTo>
                  <a:pt x="2022" y="847"/>
                  <a:pt x="1860" y="344"/>
                  <a:pt x="1450" y="134"/>
                </a:cubicBezTo>
                <a:cubicBezTo>
                  <a:pt x="1040" y="-77"/>
                  <a:pt x="252" y="-61"/>
                  <a:pt x="42" y="349"/>
                </a:cubicBezTo>
                <a:cubicBezTo>
                  <a:pt x="-169" y="758"/>
                  <a:pt x="462" y="1110"/>
                  <a:pt x="719" y="1493"/>
                </a:cubicBezTo>
                <a:cubicBezTo>
                  <a:pt x="1078" y="2026"/>
                  <a:pt x="1601" y="1667"/>
                  <a:pt x="1811" y="125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14"/>
          <p:cNvGrpSpPr/>
          <p:nvPr/>
        </p:nvGrpSpPr>
        <p:grpSpPr>
          <a:xfrm>
            <a:off x="7159260" y="-645423"/>
            <a:ext cx="2748907" cy="2280347"/>
            <a:chOff x="7159260" y="-645423"/>
            <a:chExt cx="2748907" cy="2280347"/>
          </a:xfrm>
        </p:grpSpPr>
        <p:sp>
          <p:nvSpPr>
            <p:cNvPr id="264" name="Google Shape;264;p14"/>
            <p:cNvSpPr/>
            <p:nvPr/>
          </p:nvSpPr>
          <p:spPr>
            <a:xfrm rot="-7862618">
              <a:off x="7879785" y="-196994"/>
              <a:ext cx="1818957" cy="1383490"/>
            </a:xfrm>
            <a:custGeom>
              <a:avLst/>
              <a:gdLst/>
              <a:ahLst/>
              <a:cxnLst/>
              <a:rect l="l" t="t" r="r" b="b"/>
              <a:pathLst>
                <a:path w="15617" h="11581" extrusionOk="0">
                  <a:moveTo>
                    <a:pt x="297" y="2524"/>
                  </a:moveTo>
                  <a:cubicBezTo>
                    <a:pt x="6" y="3155"/>
                    <a:pt x="-72" y="3883"/>
                    <a:pt x="66" y="4564"/>
                  </a:cubicBezTo>
                  <a:cubicBezTo>
                    <a:pt x="230" y="5364"/>
                    <a:pt x="729" y="5978"/>
                    <a:pt x="556" y="6833"/>
                  </a:cubicBezTo>
                  <a:cubicBezTo>
                    <a:pt x="450" y="7353"/>
                    <a:pt x="424" y="7834"/>
                    <a:pt x="371" y="8348"/>
                  </a:cubicBezTo>
                  <a:cubicBezTo>
                    <a:pt x="261" y="9405"/>
                    <a:pt x="947" y="10335"/>
                    <a:pt x="1798" y="10838"/>
                  </a:cubicBezTo>
                  <a:cubicBezTo>
                    <a:pt x="2489" y="11246"/>
                    <a:pt x="3299" y="11399"/>
                    <a:pt x="4093" y="11388"/>
                  </a:cubicBezTo>
                  <a:cubicBezTo>
                    <a:pt x="4808" y="11379"/>
                    <a:pt x="5522" y="11246"/>
                    <a:pt x="6215" y="11069"/>
                  </a:cubicBezTo>
                  <a:cubicBezTo>
                    <a:pt x="6882" y="10898"/>
                    <a:pt x="7535" y="10672"/>
                    <a:pt x="8235" y="10744"/>
                  </a:cubicBezTo>
                  <a:cubicBezTo>
                    <a:pt x="8817" y="10803"/>
                    <a:pt x="9341" y="11054"/>
                    <a:pt x="9884" y="11242"/>
                  </a:cubicBezTo>
                  <a:cubicBezTo>
                    <a:pt x="11178" y="11690"/>
                    <a:pt x="12745" y="11753"/>
                    <a:pt x="13929" y="11071"/>
                  </a:cubicBezTo>
                  <a:cubicBezTo>
                    <a:pt x="14688" y="10633"/>
                    <a:pt x="15220" y="9923"/>
                    <a:pt x="15456" y="9159"/>
                  </a:cubicBezTo>
                  <a:cubicBezTo>
                    <a:pt x="15644" y="8548"/>
                    <a:pt x="15668" y="7977"/>
                    <a:pt x="15527" y="7353"/>
                  </a:cubicBezTo>
                  <a:cubicBezTo>
                    <a:pt x="15382" y="6713"/>
                    <a:pt x="15137" y="6067"/>
                    <a:pt x="15213" y="5400"/>
                  </a:cubicBezTo>
                  <a:cubicBezTo>
                    <a:pt x="15266" y="4935"/>
                    <a:pt x="15479" y="4486"/>
                    <a:pt x="15440" y="4020"/>
                  </a:cubicBezTo>
                  <a:cubicBezTo>
                    <a:pt x="15414" y="3710"/>
                    <a:pt x="15277" y="3420"/>
                    <a:pt x="15111" y="3157"/>
                  </a:cubicBezTo>
                  <a:cubicBezTo>
                    <a:pt x="14502" y="2200"/>
                    <a:pt x="13482" y="1558"/>
                    <a:pt x="12403" y="1205"/>
                  </a:cubicBezTo>
                  <a:cubicBezTo>
                    <a:pt x="11388" y="872"/>
                    <a:pt x="10341" y="632"/>
                    <a:pt x="9285" y="712"/>
                  </a:cubicBezTo>
                  <a:cubicBezTo>
                    <a:pt x="7100" y="877"/>
                    <a:pt x="6654" y="530"/>
                    <a:pt x="4421" y="52"/>
                  </a:cubicBezTo>
                  <a:cubicBezTo>
                    <a:pt x="2980" y="-256"/>
                    <a:pt x="1367" y="843"/>
                    <a:pt x="524" y="2116"/>
                  </a:cubicBezTo>
                  <a:cubicBezTo>
                    <a:pt x="438" y="2246"/>
                    <a:pt x="362" y="2383"/>
                    <a:pt x="297" y="25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 rot="-1522866">
              <a:off x="7206935" y="100971"/>
              <a:ext cx="317935" cy="294055"/>
            </a:xfrm>
            <a:custGeom>
              <a:avLst/>
              <a:gdLst/>
              <a:ahLst/>
              <a:cxnLst/>
              <a:rect l="l" t="t" r="r" b="b"/>
              <a:pathLst>
                <a:path w="1904" h="1761" extrusionOk="0">
                  <a:moveTo>
                    <a:pt x="1811" y="1257"/>
                  </a:moveTo>
                  <a:cubicBezTo>
                    <a:pt x="2022" y="847"/>
                    <a:pt x="1860" y="344"/>
                    <a:pt x="1450" y="134"/>
                  </a:cubicBezTo>
                  <a:cubicBezTo>
                    <a:pt x="1040" y="-77"/>
                    <a:pt x="252" y="-61"/>
                    <a:pt x="42" y="349"/>
                  </a:cubicBezTo>
                  <a:cubicBezTo>
                    <a:pt x="-169" y="758"/>
                    <a:pt x="462" y="1110"/>
                    <a:pt x="719" y="1493"/>
                  </a:cubicBezTo>
                  <a:cubicBezTo>
                    <a:pt x="1078" y="2026"/>
                    <a:pt x="1601" y="1667"/>
                    <a:pt x="1811" y="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9">
    <p:bg>
      <p:bgPr>
        <a:solidFill>
          <a:schemeClr val="dk2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"/>
          <p:cNvSpPr txBox="1">
            <a:spLocks noGrp="1"/>
          </p:cNvSpPr>
          <p:nvPr>
            <p:ph type="title"/>
          </p:nvPr>
        </p:nvSpPr>
        <p:spPr>
          <a:xfrm>
            <a:off x="713100" y="54002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8"/>
          <p:cNvSpPr txBox="1">
            <a:spLocks noGrp="1"/>
          </p:cNvSpPr>
          <p:nvPr>
            <p:ph type="subTitle" idx="1"/>
          </p:nvPr>
        </p:nvSpPr>
        <p:spPr>
          <a:xfrm>
            <a:off x="889881" y="2441055"/>
            <a:ext cx="2287800" cy="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9pPr>
          </a:lstStyle>
          <a:p>
            <a:endParaRPr/>
          </a:p>
        </p:txBody>
      </p:sp>
      <p:sp>
        <p:nvSpPr>
          <p:cNvPr id="345" name="Google Shape;345;p18"/>
          <p:cNvSpPr txBox="1">
            <a:spLocks noGrp="1"/>
          </p:cNvSpPr>
          <p:nvPr>
            <p:ph type="subTitle" idx="2"/>
          </p:nvPr>
        </p:nvSpPr>
        <p:spPr>
          <a:xfrm>
            <a:off x="889881" y="2883923"/>
            <a:ext cx="2287800" cy="1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8"/>
          <p:cNvSpPr txBox="1">
            <a:spLocks noGrp="1"/>
          </p:cNvSpPr>
          <p:nvPr>
            <p:ph type="subTitle" idx="3"/>
          </p:nvPr>
        </p:nvSpPr>
        <p:spPr>
          <a:xfrm>
            <a:off x="3428106" y="2441055"/>
            <a:ext cx="2287800" cy="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9pPr>
          </a:lstStyle>
          <a:p>
            <a:endParaRPr/>
          </a:p>
        </p:txBody>
      </p:sp>
      <p:sp>
        <p:nvSpPr>
          <p:cNvPr id="347" name="Google Shape;347;p18"/>
          <p:cNvSpPr txBox="1">
            <a:spLocks noGrp="1"/>
          </p:cNvSpPr>
          <p:nvPr>
            <p:ph type="subTitle" idx="4"/>
          </p:nvPr>
        </p:nvSpPr>
        <p:spPr>
          <a:xfrm>
            <a:off x="3428106" y="2883923"/>
            <a:ext cx="2287800" cy="1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8"/>
          <p:cNvSpPr txBox="1">
            <a:spLocks noGrp="1"/>
          </p:cNvSpPr>
          <p:nvPr>
            <p:ph type="subTitle" idx="5"/>
          </p:nvPr>
        </p:nvSpPr>
        <p:spPr>
          <a:xfrm>
            <a:off x="5966331" y="2441055"/>
            <a:ext cx="2287800" cy="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9pPr>
          </a:lstStyle>
          <a:p>
            <a:endParaRPr/>
          </a:p>
        </p:txBody>
      </p:sp>
      <p:sp>
        <p:nvSpPr>
          <p:cNvPr id="349" name="Google Shape;349;p18"/>
          <p:cNvSpPr txBox="1">
            <a:spLocks noGrp="1"/>
          </p:cNvSpPr>
          <p:nvPr>
            <p:ph type="subTitle" idx="6"/>
          </p:nvPr>
        </p:nvSpPr>
        <p:spPr>
          <a:xfrm>
            <a:off x="5966331" y="2883923"/>
            <a:ext cx="2287800" cy="1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8"/>
          <p:cNvSpPr/>
          <p:nvPr/>
        </p:nvSpPr>
        <p:spPr>
          <a:xfrm rot="6950127">
            <a:off x="-276412" y="-403659"/>
            <a:ext cx="1352011" cy="1028306"/>
          </a:xfrm>
          <a:custGeom>
            <a:avLst/>
            <a:gdLst/>
            <a:ahLst/>
            <a:cxnLst/>
            <a:rect l="l" t="t" r="r" b="b"/>
            <a:pathLst>
              <a:path w="15617" h="11581" extrusionOk="0">
                <a:moveTo>
                  <a:pt x="297" y="2524"/>
                </a:moveTo>
                <a:cubicBezTo>
                  <a:pt x="6" y="3155"/>
                  <a:pt x="-72" y="3883"/>
                  <a:pt x="66" y="4564"/>
                </a:cubicBezTo>
                <a:cubicBezTo>
                  <a:pt x="230" y="5364"/>
                  <a:pt x="729" y="5978"/>
                  <a:pt x="556" y="6833"/>
                </a:cubicBezTo>
                <a:cubicBezTo>
                  <a:pt x="450" y="7353"/>
                  <a:pt x="424" y="7834"/>
                  <a:pt x="371" y="8348"/>
                </a:cubicBezTo>
                <a:cubicBezTo>
                  <a:pt x="261" y="9405"/>
                  <a:pt x="947" y="10335"/>
                  <a:pt x="1798" y="10838"/>
                </a:cubicBezTo>
                <a:cubicBezTo>
                  <a:pt x="2489" y="11246"/>
                  <a:pt x="3299" y="11399"/>
                  <a:pt x="4093" y="11388"/>
                </a:cubicBezTo>
                <a:cubicBezTo>
                  <a:pt x="4808" y="11379"/>
                  <a:pt x="5522" y="11246"/>
                  <a:pt x="6215" y="11069"/>
                </a:cubicBezTo>
                <a:cubicBezTo>
                  <a:pt x="6882" y="10898"/>
                  <a:pt x="7535" y="10672"/>
                  <a:pt x="8235" y="10744"/>
                </a:cubicBezTo>
                <a:cubicBezTo>
                  <a:pt x="8817" y="10803"/>
                  <a:pt x="9341" y="11054"/>
                  <a:pt x="9884" y="11242"/>
                </a:cubicBezTo>
                <a:cubicBezTo>
                  <a:pt x="11178" y="11690"/>
                  <a:pt x="12745" y="11753"/>
                  <a:pt x="13929" y="11071"/>
                </a:cubicBezTo>
                <a:cubicBezTo>
                  <a:pt x="14688" y="10633"/>
                  <a:pt x="15220" y="9923"/>
                  <a:pt x="15456" y="9159"/>
                </a:cubicBezTo>
                <a:cubicBezTo>
                  <a:pt x="15644" y="8548"/>
                  <a:pt x="15668" y="7977"/>
                  <a:pt x="15527" y="7353"/>
                </a:cubicBezTo>
                <a:cubicBezTo>
                  <a:pt x="15382" y="6713"/>
                  <a:pt x="15137" y="6067"/>
                  <a:pt x="15213" y="5400"/>
                </a:cubicBezTo>
                <a:cubicBezTo>
                  <a:pt x="15266" y="4935"/>
                  <a:pt x="15479" y="4486"/>
                  <a:pt x="15440" y="4020"/>
                </a:cubicBezTo>
                <a:cubicBezTo>
                  <a:pt x="15414" y="3710"/>
                  <a:pt x="15277" y="3420"/>
                  <a:pt x="15111" y="3157"/>
                </a:cubicBezTo>
                <a:cubicBezTo>
                  <a:pt x="14502" y="2200"/>
                  <a:pt x="13482" y="1558"/>
                  <a:pt x="12403" y="1205"/>
                </a:cubicBezTo>
                <a:cubicBezTo>
                  <a:pt x="11388" y="872"/>
                  <a:pt x="10341" y="632"/>
                  <a:pt x="9285" y="712"/>
                </a:cubicBezTo>
                <a:cubicBezTo>
                  <a:pt x="7100" y="877"/>
                  <a:pt x="6654" y="530"/>
                  <a:pt x="4421" y="52"/>
                </a:cubicBezTo>
                <a:cubicBezTo>
                  <a:pt x="2980" y="-256"/>
                  <a:pt x="1367" y="843"/>
                  <a:pt x="524" y="2116"/>
                </a:cubicBezTo>
                <a:cubicBezTo>
                  <a:pt x="438" y="2246"/>
                  <a:pt x="362" y="2383"/>
                  <a:pt x="297" y="25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18"/>
          <p:cNvGrpSpPr/>
          <p:nvPr/>
        </p:nvGrpSpPr>
        <p:grpSpPr>
          <a:xfrm>
            <a:off x="7790046" y="3811161"/>
            <a:ext cx="2123450" cy="2293014"/>
            <a:chOff x="7790046" y="3811161"/>
            <a:chExt cx="2123450" cy="2293014"/>
          </a:xfrm>
        </p:grpSpPr>
        <p:sp>
          <p:nvSpPr>
            <p:cNvPr id="352" name="Google Shape;352;p18"/>
            <p:cNvSpPr/>
            <p:nvPr/>
          </p:nvSpPr>
          <p:spPr>
            <a:xfrm rot="9027465">
              <a:off x="7992514" y="4488957"/>
              <a:ext cx="1718513" cy="1274387"/>
            </a:xfrm>
            <a:custGeom>
              <a:avLst/>
              <a:gdLst/>
              <a:ahLst/>
              <a:cxnLst/>
              <a:rect l="l" t="t" r="r" b="b"/>
              <a:pathLst>
                <a:path w="15617" h="11581" extrusionOk="0">
                  <a:moveTo>
                    <a:pt x="297" y="2524"/>
                  </a:moveTo>
                  <a:cubicBezTo>
                    <a:pt x="6" y="3155"/>
                    <a:pt x="-72" y="3883"/>
                    <a:pt x="66" y="4564"/>
                  </a:cubicBezTo>
                  <a:cubicBezTo>
                    <a:pt x="230" y="5364"/>
                    <a:pt x="729" y="5978"/>
                    <a:pt x="556" y="6833"/>
                  </a:cubicBezTo>
                  <a:cubicBezTo>
                    <a:pt x="450" y="7353"/>
                    <a:pt x="424" y="7834"/>
                    <a:pt x="371" y="8348"/>
                  </a:cubicBezTo>
                  <a:cubicBezTo>
                    <a:pt x="261" y="9405"/>
                    <a:pt x="947" y="10335"/>
                    <a:pt x="1798" y="10838"/>
                  </a:cubicBezTo>
                  <a:cubicBezTo>
                    <a:pt x="2489" y="11246"/>
                    <a:pt x="3299" y="11399"/>
                    <a:pt x="4093" y="11388"/>
                  </a:cubicBezTo>
                  <a:cubicBezTo>
                    <a:pt x="4808" y="11379"/>
                    <a:pt x="5522" y="11246"/>
                    <a:pt x="6215" y="11069"/>
                  </a:cubicBezTo>
                  <a:cubicBezTo>
                    <a:pt x="6882" y="10898"/>
                    <a:pt x="7535" y="10672"/>
                    <a:pt x="8235" y="10744"/>
                  </a:cubicBezTo>
                  <a:cubicBezTo>
                    <a:pt x="8817" y="10803"/>
                    <a:pt x="9341" y="11054"/>
                    <a:pt x="9884" y="11242"/>
                  </a:cubicBezTo>
                  <a:cubicBezTo>
                    <a:pt x="11178" y="11690"/>
                    <a:pt x="12745" y="11753"/>
                    <a:pt x="13929" y="11071"/>
                  </a:cubicBezTo>
                  <a:cubicBezTo>
                    <a:pt x="14688" y="10633"/>
                    <a:pt x="15220" y="9923"/>
                    <a:pt x="15456" y="9159"/>
                  </a:cubicBezTo>
                  <a:cubicBezTo>
                    <a:pt x="15644" y="8548"/>
                    <a:pt x="15668" y="7977"/>
                    <a:pt x="15527" y="7353"/>
                  </a:cubicBezTo>
                  <a:cubicBezTo>
                    <a:pt x="15382" y="6713"/>
                    <a:pt x="15137" y="6067"/>
                    <a:pt x="15213" y="5400"/>
                  </a:cubicBezTo>
                  <a:cubicBezTo>
                    <a:pt x="15266" y="4935"/>
                    <a:pt x="15479" y="4486"/>
                    <a:pt x="15440" y="4020"/>
                  </a:cubicBezTo>
                  <a:cubicBezTo>
                    <a:pt x="15414" y="3710"/>
                    <a:pt x="15277" y="3420"/>
                    <a:pt x="15111" y="3157"/>
                  </a:cubicBezTo>
                  <a:cubicBezTo>
                    <a:pt x="14502" y="2200"/>
                    <a:pt x="13482" y="1558"/>
                    <a:pt x="12403" y="1205"/>
                  </a:cubicBezTo>
                  <a:cubicBezTo>
                    <a:pt x="11388" y="872"/>
                    <a:pt x="10341" y="632"/>
                    <a:pt x="9285" y="712"/>
                  </a:cubicBezTo>
                  <a:cubicBezTo>
                    <a:pt x="7100" y="877"/>
                    <a:pt x="6654" y="530"/>
                    <a:pt x="4421" y="52"/>
                  </a:cubicBezTo>
                  <a:cubicBezTo>
                    <a:pt x="2980" y="-256"/>
                    <a:pt x="1367" y="843"/>
                    <a:pt x="524" y="2116"/>
                  </a:cubicBezTo>
                  <a:cubicBezTo>
                    <a:pt x="438" y="2246"/>
                    <a:pt x="362" y="2383"/>
                    <a:pt x="297" y="25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 rot="3880035">
              <a:off x="8612109" y="3870721"/>
              <a:ext cx="317934" cy="294054"/>
            </a:xfrm>
            <a:custGeom>
              <a:avLst/>
              <a:gdLst/>
              <a:ahLst/>
              <a:cxnLst/>
              <a:rect l="l" t="t" r="r" b="b"/>
              <a:pathLst>
                <a:path w="1904" h="1761" extrusionOk="0">
                  <a:moveTo>
                    <a:pt x="1811" y="1257"/>
                  </a:moveTo>
                  <a:cubicBezTo>
                    <a:pt x="2022" y="847"/>
                    <a:pt x="1860" y="344"/>
                    <a:pt x="1450" y="134"/>
                  </a:cubicBezTo>
                  <a:cubicBezTo>
                    <a:pt x="1040" y="-77"/>
                    <a:pt x="252" y="-61"/>
                    <a:pt x="42" y="349"/>
                  </a:cubicBezTo>
                  <a:cubicBezTo>
                    <a:pt x="-169" y="758"/>
                    <a:pt x="462" y="1110"/>
                    <a:pt x="719" y="1493"/>
                  </a:cubicBezTo>
                  <a:cubicBezTo>
                    <a:pt x="1078" y="2026"/>
                    <a:pt x="1601" y="1667"/>
                    <a:pt x="1811" y="1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p18"/>
          <p:cNvSpPr/>
          <p:nvPr/>
        </p:nvSpPr>
        <p:spPr>
          <a:xfrm>
            <a:off x="8383368" y="-476261"/>
            <a:ext cx="1173797" cy="1173498"/>
          </a:xfrm>
          <a:custGeom>
            <a:avLst/>
            <a:gdLst/>
            <a:ahLst/>
            <a:cxnLst/>
            <a:rect l="l" t="t" r="r" b="b"/>
            <a:pathLst>
              <a:path w="3931" h="3930" extrusionOk="0">
                <a:moveTo>
                  <a:pt x="1885" y="3014"/>
                </a:moveTo>
                <a:cubicBezTo>
                  <a:pt x="1306" y="2970"/>
                  <a:pt x="872" y="2464"/>
                  <a:pt x="916" y="1885"/>
                </a:cubicBezTo>
                <a:cubicBezTo>
                  <a:pt x="961" y="1306"/>
                  <a:pt x="1466" y="872"/>
                  <a:pt x="2045" y="916"/>
                </a:cubicBezTo>
                <a:cubicBezTo>
                  <a:pt x="2625" y="960"/>
                  <a:pt x="3059" y="1466"/>
                  <a:pt x="3014" y="2045"/>
                </a:cubicBezTo>
                <a:cubicBezTo>
                  <a:pt x="2970" y="2624"/>
                  <a:pt x="2465" y="3058"/>
                  <a:pt x="1885" y="3014"/>
                </a:cubicBezTo>
                <a:moveTo>
                  <a:pt x="3692" y="1838"/>
                </a:moveTo>
                <a:lnTo>
                  <a:pt x="3411" y="1816"/>
                </a:lnTo>
                <a:cubicBezTo>
                  <a:pt x="3390" y="1605"/>
                  <a:pt x="3323" y="1406"/>
                  <a:pt x="3219" y="1229"/>
                </a:cubicBezTo>
                <a:lnTo>
                  <a:pt x="3433" y="1046"/>
                </a:lnTo>
                <a:cubicBezTo>
                  <a:pt x="3541" y="953"/>
                  <a:pt x="3553" y="790"/>
                  <a:pt x="3461" y="682"/>
                </a:cubicBezTo>
                <a:cubicBezTo>
                  <a:pt x="3368" y="574"/>
                  <a:pt x="3205" y="561"/>
                  <a:pt x="3096" y="654"/>
                </a:cubicBezTo>
                <a:lnTo>
                  <a:pt x="2883" y="838"/>
                </a:lnTo>
                <a:cubicBezTo>
                  <a:pt x="2724" y="708"/>
                  <a:pt x="2537" y="612"/>
                  <a:pt x="2332" y="558"/>
                </a:cubicBezTo>
                <a:lnTo>
                  <a:pt x="2353" y="278"/>
                </a:lnTo>
                <a:cubicBezTo>
                  <a:pt x="2364" y="135"/>
                  <a:pt x="2258" y="11"/>
                  <a:pt x="2115" y="1"/>
                </a:cubicBezTo>
                <a:cubicBezTo>
                  <a:pt x="1973" y="-10"/>
                  <a:pt x="1849" y="96"/>
                  <a:pt x="1838" y="238"/>
                </a:cubicBezTo>
                <a:lnTo>
                  <a:pt x="1817" y="519"/>
                </a:lnTo>
                <a:cubicBezTo>
                  <a:pt x="1605" y="541"/>
                  <a:pt x="1406" y="608"/>
                  <a:pt x="1230" y="711"/>
                </a:cubicBezTo>
                <a:lnTo>
                  <a:pt x="1046" y="498"/>
                </a:lnTo>
                <a:cubicBezTo>
                  <a:pt x="954" y="389"/>
                  <a:pt x="791" y="377"/>
                  <a:pt x="682" y="470"/>
                </a:cubicBezTo>
                <a:cubicBezTo>
                  <a:pt x="574" y="563"/>
                  <a:pt x="562" y="726"/>
                  <a:pt x="655" y="834"/>
                </a:cubicBezTo>
                <a:lnTo>
                  <a:pt x="838" y="1048"/>
                </a:lnTo>
                <a:cubicBezTo>
                  <a:pt x="709" y="1206"/>
                  <a:pt x="612" y="1393"/>
                  <a:pt x="559" y="1599"/>
                </a:cubicBezTo>
                <a:lnTo>
                  <a:pt x="278" y="1577"/>
                </a:lnTo>
                <a:cubicBezTo>
                  <a:pt x="136" y="1566"/>
                  <a:pt x="12" y="1673"/>
                  <a:pt x="1" y="1815"/>
                </a:cubicBezTo>
                <a:cubicBezTo>
                  <a:pt x="-10" y="1957"/>
                  <a:pt x="97" y="2081"/>
                  <a:pt x="239" y="2092"/>
                </a:cubicBezTo>
                <a:lnTo>
                  <a:pt x="519" y="2114"/>
                </a:lnTo>
                <a:cubicBezTo>
                  <a:pt x="541" y="2325"/>
                  <a:pt x="608" y="2524"/>
                  <a:pt x="712" y="2701"/>
                </a:cubicBezTo>
                <a:lnTo>
                  <a:pt x="498" y="2884"/>
                </a:lnTo>
                <a:cubicBezTo>
                  <a:pt x="390" y="2977"/>
                  <a:pt x="377" y="3140"/>
                  <a:pt x="470" y="3248"/>
                </a:cubicBezTo>
                <a:cubicBezTo>
                  <a:pt x="563" y="3356"/>
                  <a:pt x="726" y="3369"/>
                  <a:pt x="834" y="3276"/>
                </a:cubicBezTo>
                <a:lnTo>
                  <a:pt x="1048" y="3092"/>
                </a:lnTo>
                <a:cubicBezTo>
                  <a:pt x="1207" y="3222"/>
                  <a:pt x="1393" y="3318"/>
                  <a:pt x="1599" y="3372"/>
                </a:cubicBezTo>
                <a:lnTo>
                  <a:pt x="1578" y="3652"/>
                </a:lnTo>
                <a:cubicBezTo>
                  <a:pt x="1567" y="3796"/>
                  <a:pt x="1673" y="3920"/>
                  <a:pt x="1815" y="3930"/>
                </a:cubicBezTo>
                <a:cubicBezTo>
                  <a:pt x="1958" y="3941"/>
                  <a:pt x="2082" y="3835"/>
                  <a:pt x="2093" y="3693"/>
                </a:cubicBezTo>
                <a:lnTo>
                  <a:pt x="2114" y="3411"/>
                </a:lnTo>
                <a:cubicBezTo>
                  <a:pt x="2325" y="3389"/>
                  <a:pt x="2525" y="3322"/>
                  <a:pt x="2701" y="3219"/>
                </a:cubicBezTo>
                <a:lnTo>
                  <a:pt x="2884" y="3432"/>
                </a:lnTo>
                <a:cubicBezTo>
                  <a:pt x="2977" y="3541"/>
                  <a:pt x="3140" y="3553"/>
                  <a:pt x="3248" y="3460"/>
                </a:cubicBezTo>
                <a:cubicBezTo>
                  <a:pt x="3357" y="3367"/>
                  <a:pt x="3369" y="3204"/>
                  <a:pt x="3276" y="3096"/>
                </a:cubicBezTo>
                <a:lnTo>
                  <a:pt x="3093" y="2882"/>
                </a:lnTo>
                <a:cubicBezTo>
                  <a:pt x="3222" y="2724"/>
                  <a:pt x="3319" y="2537"/>
                  <a:pt x="3372" y="2331"/>
                </a:cubicBezTo>
                <a:lnTo>
                  <a:pt x="3653" y="2353"/>
                </a:lnTo>
                <a:cubicBezTo>
                  <a:pt x="3795" y="2364"/>
                  <a:pt x="3919" y="2257"/>
                  <a:pt x="3930" y="2115"/>
                </a:cubicBezTo>
                <a:cubicBezTo>
                  <a:pt x="3941" y="1973"/>
                  <a:pt x="3834" y="1849"/>
                  <a:pt x="3692" y="18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p18"/>
          <p:cNvGrpSpPr/>
          <p:nvPr/>
        </p:nvGrpSpPr>
        <p:grpSpPr>
          <a:xfrm>
            <a:off x="82945" y="4418779"/>
            <a:ext cx="1260323" cy="637336"/>
            <a:chOff x="138417" y="4352776"/>
            <a:chExt cx="1355040" cy="685233"/>
          </a:xfrm>
        </p:grpSpPr>
        <p:sp>
          <p:nvSpPr>
            <p:cNvPr id="356" name="Google Shape;356;p18"/>
            <p:cNvSpPr/>
            <p:nvPr/>
          </p:nvSpPr>
          <p:spPr>
            <a:xfrm>
              <a:off x="138417" y="4352776"/>
              <a:ext cx="1029240" cy="420480"/>
            </a:xfrm>
            <a:custGeom>
              <a:avLst/>
              <a:gdLst/>
              <a:ahLst/>
              <a:cxnLst/>
              <a:rect l="l" t="t" r="r" b="b"/>
              <a:pathLst>
                <a:path w="2859" h="1168" extrusionOk="0">
                  <a:moveTo>
                    <a:pt x="2742" y="1168"/>
                  </a:moveTo>
                  <a:lnTo>
                    <a:pt x="117" y="1168"/>
                  </a:lnTo>
                  <a:cubicBezTo>
                    <a:pt x="52" y="1168"/>
                    <a:pt x="0" y="1116"/>
                    <a:pt x="0" y="1051"/>
                  </a:cubicBezTo>
                  <a:lnTo>
                    <a:pt x="0" y="118"/>
                  </a:lnTo>
                  <a:cubicBezTo>
                    <a:pt x="0" y="53"/>
                    <a:pt x="52" y="0"/>
                    <a:pt x="117" y="0"/>
                  </a:cubicBezTo>
                  <a:lnTo>
                    <a:pt x="2742" y="0"/>
                  </a:lnTo>
                  <a:cubicBezTo>
                    <a:pt x="2806" y="0"/>
                    <a:pt x="2859" y="53"/>
                    <a:pt x="2859" y="118"/>
                  </a:cubicBezTo>
                  <a:lnTo>
                    <a:pt x="2859" y="1051"/>
                  </a:lnTo>
                  <a:cubicBezTo>
                    <a:pt x="2859" y="1116"/>
                    <a:pt x="2806" y="1168"/>
                    <a:pt x="2742" y="1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332457" y="4602409"/>
              <a:ext cx="1161000" cy="435600"/>
            </a:xfrm>
            <a:custGeom>
              <a:avLst/>
              <a:gdLst/>
              <a:ahLst/>
              <a:cxnLst/>
              <a:rect l="l" t="t" r="r" b="b"/>
              <a:pathLst>
                <a:path w="3225" h="1210" extrusionOk="0">
                  <a:moveTo>
                    <a:pt x="159" y="0"/>
                  </a:moveTo>
                  <a:lnTo>
                    <a:pt x="3065" y="0"/>
                  </a:lnTo>
                  <a:cubicBezTo>
                    <a:pt x="3153" y="0"/>
                    <a:pt x="3225" y="72"/>
                    <a:pt x="3225" y="160"/>
                  </a:cubicBezTo>
                  <a:lnTo>
                    <a:pt x="3225" y="1050"/>
                  </a:lnTo>
                  <a:cubicBezTo>
                    <a:pt x="3225" y="1138"/>
                    <a:pt x="3153" y="1210"/>
                    <a:pt x="3065" y="1210"/>
                  </a:cubicBezTo>
                  <a:lnTo>
                    <a:pt x="159" y="1210"/>
                  </a:lnTo>
                  <a:cubicBezTo>
                    <a:pt x="72" y="1210"/>
                    <a:pt x="0" y="1138"/>
                    <a:pt x="0" y="1050"/>
                  </a:cubicBezTo>
                  <a:lnTo>
                    <a:pt x="0" y="160"/>
                  </a:lnTo>
                  <a:cubicBezTo>
                    <a:pt x="0" y="72"/>
                    <a:pt x="72" y="0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866337" y="4774752"/>
              <a:ext cx="100800" cy="100800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140" y="35"/>
                  </a:moveTo>
                  <a:cubicBezTo>
                    <a:pt x="82" y="35"/>
                    <a:pt x="35" y="82"/>
                    <a:pt x="35" y="140"/>
                  </a:cubicBezTo>
                  <a:cubicBezTo>
                    <a:pt x="35" y="198"/>
                    <a:pt x="82" y="245"/>
                    <a:pt x="140" y="245"/>
                  </a:cubicBezTo>
                  <a:cubicBezTo>
                    <a:pt x="198" y="245"/>
                    <a:pt x="245" y="198"/>
                    <a:pt x="245" y="140"/>
                  </a:cubicBezTo>
                  <a:cubicBezTo>
                    <a:pt x="245" y="82"/>
                    <a:pt x="198" y="35"/>
                    <a:pt x="140" y="35"/>
                  </a:cubicBezTo>
                  <a:moveTo>
                    <a:pt x="140" y="280"/>
                  </a:moveTo>
                  <a:cubicBezTo>
                    <a:pt x="63" y="280"/>
                    <a:pt x="0" y="217"/>
                    <a:pt x="0" y="140"/>
                  </a:cubicBezTo>
                  <a:cubicBezTo>
                    <a:pt x="0" y="62"/>
                    <a:pt x="63" y="0"/>
                    <a:pt x="140" y="0"/>
                  </a:cubicBezTo>
                  <a:cubicBezTo>
                    <a:pt x="218" y="0"/>
                    <a:pt x="280" y="62"/>
                    <a:pt x="280" y="140"/>
                  </a:cubicBezTo>
                  <a:cubicBezTo>
                    <a:pt x="280" y="217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672297" y="4774752"/>
              <a:ext cx="100800" cy="100800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140" y="35"/>
                  </a:moveTo>
                  <a:cubicBezTo>
                    <a:pt x="83" y="35"/>
                    <a:pt x="36" y="82"/>
                    <a:pt x="36" y="140"/>
                  </a:cubicBezTo>
                  <a:cubicBezTo>
                    <a:pt x="36" y="198"/>
                    <a:pt x="83" y="245"/>
                    <a:pt x="140" y="245"/>
                  </a:cubicBezTo>
                  <a:cubicBezTo>
                    <a:pt x="198" y="245"/>
                    <a:pt x="245" y="198"/>
                    <a:pt x="245" y="140"/>
                  </a:cubicBezTo>
                  <a:cubicBezTo>
                    <a:pt x="245" y="82"/>
                    <a:pt x="198" y="35"/>
                    <a:pt x="140" y="35"/>
                  </a:cubicBezTo>
                  <a:moveTo>
                    <a:pt x="140" y="280"/>
                  </a:moveTo>
                  <a:cubicBezTo>
                    <a:pt x="63" y="280"/>
                    <a:pt x="0" y="217"/>
                    <a:pt x="0" y="140"/>
                  </a:cubicBezTo>
                  <a:cubicBezTo>
                    <a:pt x="0" y="62"/>
                    <a:pt x="63" y="0"/>
                    <a:pt x="140" y="0"/>
                  </a:cubicBezTo>
                  <a:cubicBezTo>
                    <a:pt x="218" y="0"/>
                    <a:pt x="280" y="62"/>
                    <a:pt x="280" y="140"/>
                  </a:cubicBezTo>
                  <a:cubicBezTo>
                    <a:pt x="280" y="217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075988" y="4774752"/>
              <a:ext cx="100800" cy="100800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140" y="35"/>
                  </a:moveTo>
                  <a:cubicBezTo>
                    <a:pt x="82" y="35"/>
                    <a:pt x="35" y="82"/>
                    <a:pt x="35" y="140"/>
                  </a:cubicBezTo>
                  <a:cubicBezTo>
                    <a:pt x="35" y="198"/>
                    <a:pt x="82" y="245"/>
                    <a:pt x="140" y="245"/>
                  </a:cubicBezTo>
                  <a:cubicBezTo>
                    <a:pt x="198" y="245"/>
                    <a:pt x="245" y="198"/>
                    <a:pt x="245" y="140"/>
                  </a:cubicBezTo>
                  <a:cubicBezTo>
                    <a:pt x="245" y="82"/>
                    <a:pt x="198" y="35"/>
                    <a:pt x="140" y="35"/>
                  </a:cubicBezTo>
                  <a:moveTo>
                    <a:pt x="140" y="280"/>
                  </a:moveTo>
                  <a:cubicBezTo>
                    <a:pt x="63" y="280"/>
                    <a:pt x="0" y="217"/>
                    <a:pt x="0" y="140"/>
                  </a:cubicBezTo>
                  <a:cubicBezTo>
                    <a:pt x="0" y="62"/>
                    <a:pt x="63" y="0"/>
                    <a:pt x="140" y="0"/>
                  </a:cubicBezTo>
                  <a:cubicBezTo>
                    <a:pt x="218" y="0"/>
                    <a:pt x="280" y="62"/>
                    <a:pt x="280" y="140"/>
                  </a:cubicBezTo>
                  <a:cubicBezTo>
                    <a:pt x="280" y="217"/>
                    <a:pt x="218" y="280"/>
                    <a:pt x="140" y="2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8">
    <p:bg>
      <p:bgPr>
        <a:solidFill>
          <a:schemeClr val="dk2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"/>
          <p:cNvSpPr txBox="1">
            <a:spLocks noGrp="1"/>
          </p:cNvSpPr>
          <p:nvPr>
            <p:ph type="title"/>
          </p:nvPr>
        </p:nvSpPr>
        <p:spPr>
          <a:xfrm>
            <a:off x="713100" y="54002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0"/>
          <p:cNvSpPr txBox="1">
            <a:spLocks noGrp="1"/>
          </p:cNvSpPr>
          <p:nvPr>
            <p:ph type="subTitle" idx="1"/>
          </p:nvPr>
        </p:nvSpPr>
        <p:spPr>
          <a:xfrm>
            <a:off x="1739894" y="1448484"/>
            <a:ext cx="2434800" cy="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9pPr>
          </a:lstStyle>
          <a:p>
            <a:endParaRPr/>
          </a:p>
        </p:txBody>
      </p:sp>
      <p:sp>
        <p:nvSpPr>
          <p:cNvPr id="392" name="Google Shape;392;p20"/>
          <p:cNvSpPr txBox="1">
            <a:spLocks noGrp="1"/>
          </p:cNvSpPr>
          <p:nvPr>
            <p:ph type="subTitle" idx="2"/>
          </p:nvPr>
        </p:nvSpPr>
        <p:spPr>
          <a:xfrm>
            <a:off x="1739875" y="1891334"/>
            <a:ext cx="24348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0"/>
          <p:cNvSpPr txBox="1">
            <a:spLocks noGrp="1"/>
          </p:cNvSpPr>
          <p:nvPr>
            <p:ph type="subTitle" idx="3"/>
          </p:nvPr>
        </p:nvSpPr>
        <p:spPr>
          <a:xfrm>
            <a:off x="4969445" y="1448484"/>
            <a:ext cx="2434800" cy="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9pPr>
          </a:lstStyle>
          <a:p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subTitle" idx="4"/>
          </p:nvPr>
        </p:nvSpPr>
        <p:spPr>
          <a:xfrm>
            <a:off x="4969425" y="1891334"/>
            <a:ext cx="24348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0"/>
          <p:cNvSpPr txBox="1">
            <a:spLocks noGrp="1"/>
          </p:cNvSpPr>
          <p:nvPr>
            <p:ph type="subTitle" idx="5"/>
          </p:nvPr>
        </p:nvSpPr>
        <p:spPr>
          <a:xfrm>
            <a:off x="1739894" y="3075556"/>
            <a:ext cx="2434800" cy="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9pPr>
          </a:lstStyle>
          <a:p>
            <a:endParaRPr/>
          </a:p>
        </p:txBody>
      </p:sp>
      <p:sp>
        <p:nvSpPr>
          <p:cNvPr id="396" name="Google Shape;396;p20"/>
          <p:cNvSpPr txBox="1">
            <a:spLocks noGrp="1"/>
          </p:cNvSpPr>
          <p:nvPr>
            <p:ph type="subTitle" idx="6"/>
          </p:nvPr>
        </p:nvSpPr>
        <p:spPr>
          <a:xfrm>
            <a:off x="1739875" y="3518407"/>
            <a:ext cx="24348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0"/>
          <p:cNvSpPr txBox="1">
            <a:spLocks noGrp="1"/>
          </p:cNvSpPr>
          <p:nvPr>
            <p:ph type="subTitle" idx="7"/>
          </p:nvPr>
        </p:nvSpPr>
        <p:spPr>
          <a:xfrm>
            <a:off x="4969445" y="3075556"/>
            <a:ext cx="2434800" cy="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tter Medium"/>
              <a:buNone/>
              <a:defRPr sz="2000">
                <a:latin typeface="Bitter Medium"/>
                <a:ea typeface="Bitter Medium"/>
                <a:cs typeface="Bitter Medium"/>
                <a:sym typeface="Bitter Medium"/>
              </a:defRPr>
            </a:lvl9pPr>
          </a:lstStyle>
          <a:p>
            <a:endParaRPr/>
          </a:p>
        </p:txBody>
      </p:sp>
      <p:sp>
        <p:nvSpPr>
          <p:cNvPr id="398" name="Google Shape;398;p20"/>
          <p:cNvSpPr txBox="1">
            <a:spLocks noGrp="1"/>
          </p:cNvSpPr>
          <p:nvPr>
            <p:ph type="subTitle" idx="8"/>
          </p:nvPr>
        </p:nvSpPr>
        <p:spPr>
          <a:xfrm>
            <a:off x="4969425" y="3518407"/>
            <a:ext cx="24348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9" name="Google Shape;399;p20"/>
          <p:cNvGrpSpPr/>
          <p:nvPr/>
        </p:nvGrpSpPr>
        <p:grpSpPr>
          <a:xfrm>
            <a:off x="8222397" y="155981"/>
            <a:ext cx="823320" cy="622080"/>
            <a:chOff x="6467555" y="455345"/>
            <a:chExt cx="823320" cy="622080"/>
          </a:xfrm>
        </p:grpSpPr>
        <p:grpSp>
          <p:nvGrpSpPr>
            <p:cNvPr id="400" name="Google Shape;400;p20"/>
            <p:cNvGrpSpPr/>
            <p:nvPr/>
          </p:nvGrpSpPr>
          <p:grpSpPr>
            <a:xfrm>
              <a:off x="6467555" y="455345"/>
              <a:ext cx="489240" cy="323640"/>
              <a:chOff x="6467555" y="455345"/>
              <a:chExt cx="489240" cy="323640"/>
            </a:xfrm>
          </p:grpSpPr>
          <p:sp>
            <p:nvSpPr>
              <p:cNvPr id="401" name="Google Shape;401;p20"/>
              <p:cNvSpPr/>
              <p:nvPr/>
            </p:nvSpPr>
            <p:spPr>
              <a:xfrm>
                <a:off x="6467555" y="455345"/>
                <a:ext cx="488880" cy="323640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899" extrusionOk="0">
                    <a:moveTo>
                      <a:pt x="1290" y="899"/>
                    </a:moveTo>
                    <a:lnTo>
                      <a:pt x="68" y="899"/>
                    </a:lnTo>
                    <a:cubicBezTo>
                      <a:pt x="31" y="899"/>
                      <a:pt x="0" y="869"/>
                      <a:pt x="0" y="831"/>
                    </a:cubicBezTo>
                    <a:lnTo>
                      <a:pt x="0" y="85"/>
                    </a:lnTo>
                    <a:cubicBezTo>
                      <a:pt x="0" y="38"/>
                      <a:pt x="38" y="0"/>
                      <a:pt x="85" y="0"/>
                    </a:cubicBezTo>
                    <a:lnTo>
                      <a:pt x="1255" y="0"/>
                    </a:lnTo>
                    <a:cubicBezTo>
                      <a:pt x="1312" y="0"/>
                      <a:pt x="1358" y="46"/>
                      <a:pt x="1358" y="103"/>
                    </a:cubicBezTo>
                    <a:lnTo>
                      <a:pt x="1358" y="831"/>
                    </a:lnTo>
                    <a:cubicBezTo>
                      <a:pt x="1358" y="869"/>
                      <a:pt x="1327" y="899"/>
                      <a:pt x="1290" y="89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20"/>
              <p:cNvSpPr/>
              <p:nvPr/>
            </p:nvSpPr>
            <p:spPr>
              <a:xfrm>
                <a:off x="6467555" y="469025"/>
                <a:ext cx="489240" cy="30996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861" extrusionOk="0">
                    <a:moveTo>
                      <a:pt x="1296" y="861"/>
                    </a:moveTo>
                    <a:lnTo>
                      <a:pt x="679" y="861"/>
                    </a:lnTo>
                    <a:lnTo>
                      <a:pt x="62" y="861"/>
                    </a:lnTo>
                    <a:cubicBezTo>
                      <a:pt x="28" y="861"/>
                      <a:pt x="0" y="833"/>
                      <a:pt x="0" y="799"/>
                    </a:cubicBezTo>
                    <a:lnTo>
                      <a:pt x="0" y="49"/>
                    </a:lnTo>
                    <a:cubicBezTo>
                      <a:pt x="0" y="39"/>
                      <a:pt x="4" y="31"/>
                      <a:pt x="10" y="24"/>
                    </a:cubicBezTo>
                    <a:cubicBezTo>
                      <a:pt x="17" y="15"/>
                      <a:pt x="29" y="14"/>
                      <a:pt x="38" y="21"/>
                    </a:cubicBezTo>
                    <a:lnTo>
                      <a:pt x="509" y="412"/>
                    </a:lnTo>
                    <a:lnTo>
                      <a:pt x="607" y="493"/>
                    </a:lnTo>
                    <a:cubicBezTo>
                      <a:pt x="649" y="527"/>
                      <a:pt x="709" y="527"/>
                      <a:pt x="750" y="492"/>
                    </a:cubicBezTo>
                    <a:lnTo>
                      <a:pt x="1330" y="0"/>
                    </a:lnTo>
                    <a:cubicBezTo>
                      <a:pt x="1366" y="34"/>
                      <a:pt x="1358" y="69"/>
                      <a:pt x="1358" y="69"/>
                    </a:cubicBezTo>
                    <a:lnTo>
                      <a:pt x="1358" y="799"/>
                    </a:lnTo>
                    <a:cubicBezTo>
                      <a:pt x="1358" y="833"/>
                      <a:pt x="1330" y="861"/>
                      <a:pt x="1296" y="8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6477275" y="607265"/>
                <a:ext cx="189000" cy="16920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70" extrusionOk="0">
                    <a:moveTo>
                      <a:pt x="15" y="470"/>
                    </a:moveTo>
                    <a:cubicBezTo>
                      <a:pt x="11" y="470"/>
                      <a:pt x="7" y="469"/>
                      <a:pt x="4" y="465"/>
                    </a:cubicBezTo>
                    <a:cubicBezTo>
                      <a:pt x="-1" y="459"/>
                      <a:pt x="-1" y="450"/>
                      <a:pt x="5" y="445"/>
                    </a:cubicBezTo>
                    <a:lnTo>
                      <a:pt x="501" y="4"/>
                    </a:lnTo>
                    <a:cubicBezTo>
                      <a:pt x="507" y="-1"/>
                      <a:pt x="516" y="-1"/>
                      <a:pt x="521" y="5"/>
                    </a:cubicBezTo>
                    <a:cubicBezTo>
                      <a:pt x="527" y="11"/>
                      <a:pt x="526" y="21"/>
                      <a:pt x="520" y="26"/>
                    </a:cubicBezTo>
                    <a:lnTo>
                      <a:pt x="25" y="467"/>
                    </a:lnTo>
                    <a:cubicBezTo>
                      <a:pt x="22" y="469"/>
                      <a:pt x="19" y="470"/>
                      <a:pt x="15" y="47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6756275" y="612665"/>
                <a:ext cx="188640" cy="16524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59" extrusionOk="0">
                    <a:moveTo>
                      <a:pt x="509" y="459"/>
                    </a:moveTo>
                    <a:cubicBezTo>
                      <a:pt x="505" y="459"/>
                      <a:pt x="502" y="458"/>
                      <a:pt x="499" y="456"/>
                    </a:cubicBezTo>
                    <a:lnTo>
                      <a:pt x="5" y="26"/>
                    </a:lnTo>
                    <a:cubicBezTo>
                      <a:pt x="-1" y="20"/>
                      <a:pt x="-2" y="11"/>
                      <a:pt x="3" y="5"/>
                    </a:cubicBezTo>
                    <a:cubicBezTo>
                      <a:pt x="9" y="-1"/>
                      <a:pt x="18" y="-2"/>
                      <a:pt x="24" y="3"/>
                    </a:cubicBezTo>
                    <a:lnTo>
                      <a:pt x="519" y="433"/>
                    </a:lnTo>
                    <a:cubicBezTo>
                      <a:pt x="525" y="439"/>
                      <a:pt x="525" y="448"/>
                      <a:pt x="520" y="454"/>
                    </a:cubicBezTo>
                    <a:cubicBezTo>
                      <a:pt x="517" y="457"/>
                      <a:pt x="513" y="459"/>
                      <a:pt x="509" y="45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5" name="Google Shape;405;p20"/>
            <p:cNvGrpSpPr/>
            <p:nvPr/>
          </p:nvGrpSpPr>
          <p:grpSpPr>
            <a:xfrm>
              <a:off x="6664115" y="662345"/>
              <a:ext cx="626760" cy="415080"/>
              <a:chOff x="6664115" y="662345"/>
              <a:chExt cx="626760" cy="415080"/>
            </a:xfrm>
          </p:grpSpPr>
          <p:sp>
            <p:nvSpPr>
              <p:cNvPr id="406" name="Google Shape;406;p20"/>
              <p:cNvSpPr/>
              <p:nvPr/>
            </p:nvSpPr>
            <p:spPr>
              <a:xfrm>
                <a:off x="6664115" y="662345"/>
                <a:ext cx="626400" cy="415080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1153" extrusionOk="0">
                    <a:moveTo>
                      <a:pt x="1664" y="1153"/>
                    </a:moveTo>
                    <a:lnTo>
                      <a:pt x="83" y="1153"/>
                    </a:lnTo>
                    <a:cubicBezTo>
                      <a:pt x="37" y="1153"/>
                      <a:pt x="0" y="1116"/>
                      <a:pt x="0" y="1070"/>
                    </a:cubicBezTo>
                    <a:lnTo>
                      <a:pt x="0" y="94"/>
                    </a:lnTo>
                    <a:cubicBezTo>
                      <a:pt x="0" y="42"/>
                      <a:pt x="42" y="0"/>
                      <a:pt x="94" y="0"/>
                    </a:cubicBezTo>
                    <a:lnTo>
                      <a:pt x="1629" y="0"/>
                    </a:lnTo>
                    <a:cubicBezTo>
                      <a:pt x="1690" y="0"/>
                      <a:pt x="1740" y="50"/>
                      <a:pt x="1740" y="112"/>
                    </a:cubicBezTo>
                    <a:lnTo>
                      <a:pt x="1740" y="1076"/>
                    </a:lnTo>
                    <a:cubicBezTo>
                      <a:pt x="1740" y="1118"/>
                      <a:pt x="1706" y="1153"/>
                      <a:pt x="1664" y="11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6664115" y="679625"/>
                <a:ext cx="626760" cy="3978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105" extrusionOk="0">
                    <a:moveTo>
                      <a:pt x="1661" y="1105"/>
                    </a:moveTo>
                    <a:lnTo>
                      <a:pt x="870" y="1105"/>
                    </a:lnTo>
                    <a:lnTo>
                      <a:pt x="79" y="1105"/>
                    </a:lnTo>
                    <a:cubicBezTo>
                      <a:pt x="35" y="1105"/>
                      <a:pt x="0" y="1069"/>
                      <a:pt x="0" y="1026"/>
                    </a:cubicBezTo>
                    <a:lnTo>
                      <a:pt x="0" y="63"/>
                    </a:lnTo>
                    <a:cubicBezTo>
                      <a:pt x="0" y="51"/>
                      <a:pt x="4" y="40"/>
                      <a:pt x="12" y="31"/>
                    </a:cubicBezTo>
                    <a:cubicBezTo>
                      <a:pt x="21" y="20"/>
                      <a:pt x="37" y="19"/>
                      <a:pt x="48" y="28"/>
                    </a:cubicBezTo>
                    <a:lnTo>
                      <a:pt x="653" y="529"/>
                    </a:lnTo>
                    <a:lnTo>
                      <a:pt x="778" y="632"/>
                    </a:lnTo>
                    <a:cubicBezTo>
                      <a:pt x="831" y="676"/>
                      <a:pt x="909" y="676"/>
                      <a:pt x="962" y="631"/>
                    </a:cubicBezTo>
                    <a:lnTo>
                      <a:pt x="1704" y="0"/>
                    </a:lnTo>
                    <a:cubicBezTo>
                      <a:pt x="1751" y="45"/>
                      <a:pt x="1740" y="89"/>
                      <a:pt x="1740" y="89"/>
                    </a:cubicBezTo>
                    <a:lnTo>
                      <a:pt x="1740" y="1026"/>
                    </a:lnTo>
                    <a:cubicBezTo>
                      <a:pt x="1740" y="1069"/>
                      <a:pt x="1705" y="1105"/>
                      <a:pt x="1661" y="110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20"/>
              <p:cNvSpPr/>
              <p:nvPr/>
            </p:nvSpPr>
            <p:spPr>
              <a:xfrm>
                <a:off x="6675275" y="858545"/>
                <a:ext cx="241920" cy="21636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01" extrusionOk="0">
                    <a:moveTo>
                      <a:pt x="15" y="601"/>
                    </a:moveTo>
                    <a:cubicBezTo>
                      <a:pt x="11" y="601"/>
                      <a:pt x="7" y="599"/>
                      <a:pt x="4" y="596"/>
                    </a:cubicBezTo>
                    <a:cubicBezTo>
                      <a:pt x="-2" y="590"/>
                      <a:pt x="-1" y="580"/>
                      <a:pt x="5" y="575"/>
                    </a:cubicBezTo>
                    <a:lnTo>
                      <a:pt x="648" y="4"/>
                    </a:lnTo>
                    <a:cubicBezTo>
                      <a:pt x="654" y="-1"/>
                      <a:pt x="663" y="-1"/>
                      <a:pt x="668" y="5"/>
                    </a:cubicBezTo>
                    <a:cubicBezTo>
                      <a:pt x="674" y="12"/>
                      <a:pt x="673" y="21"/>
                      <a:pt x="667" y="26"/>
                    </a:cubicBezTo>
                    <a:lnTo>
                      <a:pt x="24" y="597"/>
                    </a:lnTo>
                    <a:cubicBezTo>
                      <a:pt x="22" y="600"/>
                      <a:pt x="18" y="601"/>
                      <a:pt x="15" y="6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>
                <a:off x="7035635" y="865385"/>
                <a:ext cx="239400" cy="20988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83" extrusionOk="0">
                    <a:moveTo>
                      <a:pt x="650" y="583"/>
                    </a:moveTo>
                    <a:cubicBezTo>
                      <a:pt x="647" y="583"/>
                      <a:pt x="644" y="582"/>
                      <a:pt x="641" y="579"/>
                    </a:cubicBezTo>
                    <a:lnTo>
                      <a:pt x="5" y="26"/>
                    </a:lnTo>
                    <a:cubicBezTo>
                      <a:pt x="-1" y="21"/>
                      <a:pt x="-2" y="11"/>
                      <a:pt x="3" y="5"/>
                    </a:cubicBezTo>
                    <a:cubicBezTo>
                      <a:pt x="9" y="-1"/>
                      <a:pt x="18" y="-2"/>
                      <a:pt x="24" y="4"/>
                    </a:cubicBezTo>
                    <a:lnTo>
                      <a:pt x="660" y="557"/>
                    </a:lnTo>
                    <a:cubicBezTo>
                      <a:pt x="666" y="563"/>
                      <a:pt x="667" y="572"/>
                      <a:pt x="662" y="578"/>
                    </a:cubicBezTo>
                    <a:cubicBezTo>
                      <a:pt x="659" y="581"/>
                      <a:pt x="655" y="583"/>
                      <a:pt x="650" y="5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0" name="Google Shape;410;p20"/>
          <p:cNvSpPr/>
          <p:nvPr/>
        </p:nvSpPr>
        <p:spPr>
          <a:xfrm>
            <a:off x="-379665" y="-423336"/>
            <a:ext cx="1173797" cy="1173498"/>
          </a:xfrm>
          <a:custGeom>
            <a:avLst/>
            <a:gdLst/>
            <a:ahLst/>
            <a:cxnLst/>
            <a:rect l="l" t="t" r="r" b="b"/>
            <a:pathLst>
              <a:path w="3931" h="3930" extrusionOk="0">
                <a:moveTo>
                  <a:pt x="1885" y="3014"/>
                </a:moveTo>
                <a:cubicBezTo>
                  <a:pt x="1306" y="2970"/>
                  <a:pt x="872" y="2464"/>
                  <a:pt x="916" y="1885"/>
                </a:cubicBezTo>
                <a:cubicBezTo>
                  <a:pt x="961" y="1306"/>
                  <a:pt x="1466" y="872"/>
                  <a:pt x="2045" y="916"/>
                </a:cubicBezTo>
                <a:cubicBezTo>
                  <a:pt x="2625" y="960"/>
                  <a:pt x="3059" y="1466"/>
                  <a:pt x="3014" y="2045"/>
                </a:cubicBezTo>
                <a:cubicBezTo>
                  <a:pt x="2970" y="2624"/>
                  <a:pt x="2465" y="3058"/>
                  <a:pt x="1885" y="3014"/>
                </a:cubicBezTo>
                <a:moveTo>
                  <a:pt x="3692" y="1838"/>
                </a:moveTo>
                <a:lnTo>
                  <a:pt x="3411" y="1816"/>
                </a:lnTo>
                <a:cubicBezTo>
                  <a:pt x="3390" y="1605"/>
                  <a:pt x="3323" y="1406"/>
                  <a:pt x="3219" y="1229"/>
                </a:cubicBezTo>
                <a:lnTo>
                  <a:pt x="3433" y="1046"/>
                </a:lnTo>
                <a:cubicBezTo>
                  <a:pt x="3541" y="953"/>
                  <a:pt x="3553" y="790"/>
                  <a:pt x="3461" y="682"/>
                </a:cubicBezTo>
                <a:cubicBezTo>
                  <a:pt x="3368" y="574"/>
                  <a:pt x="3205" y="561"/>
                  <a:pt x="3096" y="654"/>
                </a:cubicBezTo>
                <a:lnTo>
                  <a:pt x="2883" y="838"/>
                </a:lnTo>
                <a:cubicBezTo>
                  <a:pt x="2724" y="708"/>
                  <a:pt x="2537" y="612"/>
                  <a:pt x="2332" y="558"/>
                </a:cubicBezTo>
                <a:lnTo>
                  <a:pt x="2353" y="278"/>
                </a:lnTo>
                <a:cubicBezTo>
                  <a:pt x="2364" y="135"/>
                  <a:pt x="2258" y="11"/>
                  <a:pt x="2115" y="1"/>
                </a:cubicBezTo>
                <a:cubicBezTo>
                  <a:pt x="1973" y="-10"/>
                  <a:pt x="1849" y="96"/>
                  <a:pt x="1838" y="238"/>
                </a:cubicBezTo>
                <a:lnTo>
                  <a:pt x="1817" y="519"/>
                </a:lnTo>
                <a:cubicBezTo>
                  <a:pt x="1605" y="541"/>
                  <a:pt x="1406" y="608"/>
                  <a:pt x="1230" y="711"/>
                </a:cubicBezTo>
                <a:lnTo>
                  <a:pt x="1046" y="498"/>
                </a:lnTo>
                <a:cubicBezTo>
                  <a:pt x="954" y="389"/>
                  <a:pt x="791" y="377"/>
                  <a:pt x="682" y="470"/>
                </a:cubicBezTo>
                <a:cubicBezTo>
                  <a:pt x="574" y="563"/>
                  <a:pt x="562" y="726"/>
                  <a:pt x="655" y="834"/>
                </a:cubicBezTo>
                <a:lnTo>
                  <a:pt x="838" y="1048"/>
                </a:lnTo>
                <a:cubicBezTo>
                  <a:pt x="709" y="1206"/>
                  <a:pt x="612" y="1393"/>
                  <a:pt x="559" y="1599"/>
                </a:cubicBezTo>
                <a:lnTo>
                  <a:pt x="278" y="1577"/>
                </a:lnTo>
                <a:cubicBezTo>
                  <a:pt x="136" y="1566"/>
                  <a:pt x="12" y="1673"/>
                  <a:pt x="1" y="1815"/>
                </a:cubicBezTo>
                <a:cubicBezTo>
                  <a:pt x="-10" y="1957"/>
                  <a:pt x="97" y="2081"/>
                  <a:pt x="239" y="2092"/>
                </a:cubicBezTo>
                <a:lnTo>
                  <a:pt x="519" y="2114"/>
                </a:lnTo>
                <a:cubicBezTo>
                  <a:pt x="541" y="2325"/>
                  <a:pt x="608" y="2524"/>
                  <a:pt x="712" y="2701"/>
                </a:cubicBezTo>
                <a:lnTo>
                  <a:pt x="498" y="2884"/>
                </a:lnTo>
                <a:cubicBezTo>
                  <a:pt x="390" y="2977"/>
                  <a:pt x="377" y="3140"/>
                  <a:pt x="470" y="3248"/>
                </a:cubicBezTo>
                <a:cubicBezTo>
                  <a:pt x="563" y="3356"/>
                  <a:pt x="726" y="3369"/>
                  <a:pt x="834" y="3276"/>
                </a:cubicBezTo>
                <a:lnTo>
                  <a:pt x="1048" y="3092"/>
                </a:lnTo>
                <a:cubicBezTo>
                  <a:pt x="1207" y="3222"/>
                  <a:pt x="1393" y="3318"/>
                  <a:pt x="1599" y="3372"/>
                </a:cubicBezTo>
                <a:lnTo>
                  <a:pt x="1578" y="3652"/>
                </a:lnTo>
                <a:cubicBezTo>
                  <a:pt x="1567" y="3796"/>
                  <a:pt x="1673" y="3920"/>
                  <a:pt x="1815" y="3930"/>
                </a:cubicBezTo>
                <a:cubicBezTo>
                  <a:pt x="1958" y="3941"/>
                  <a:pt x="2082" y="3835"/>
                  <a:pt x="2093" y="3693"/>
                </a:cubicBezTo>
                <a:lnTo>
                  <a:pt x="2114" y="3411"/>
                </a:lnTo>
                <a:cubicBezTo>
                  <a:pt x="2325" y="3389"/>
                  <a:pt x="2525" y="3322"/>
                  <a:pt x="2701" y="3219"/>
                </a:cubicBezTo>
                <a:lnTo>
                  <a:pt x="2884" y="3432"/>
                </a:lnTo>
                <a:cubicBezTo>
                  <a:pt x="2977" y="3541"/>
                  <a:pt x="3140" y="3553"/>
                  <a:pt x="3248" y="3460"/>
                </a:cubicBezTo>
                <a:cubicBezTo>
                  <a:pt x="3357" y="3367"/>
                  <a:pt x="3369" y="3204"/>
                  <a:pt x="3276" y="3096"/>
                </a:cubicBezTo>
                <a:lnTo>
                  <a:pt x="3093" y="2882"/>
                </a:lnTo>
                <a:cubicBezTo>
                  <a:pt x="3222" y="2724"/>
                  <a:pt x="3319" y="2537"/>
                  <a:pt x="3372" y="2331"/>
                </a:cubicBezTo>
                <a:lnTo>
                  <a:pt x="3653" y="2353"/>
                </a:lnTo>
                <a:cubicBezTo>
                  <a:pt x="3795" y="2364"/>
                  <a:pt x="3919" y="2257"/>
                  <a:pt x="3930" y="2115"/>
                </a:cubicBezTo>
                <a:cubicBezTo>
                  <a:pt x="3941" y="1973"/>
                  <a:pt x="3834" y="1849"/>
                  <a:pt x="3692" y="18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20"/>
          <p:cNvGrpSpPr/>
          <p:nvPr/>
        </p:nvGrpSpPr>
        <p:grpSpPr>
          <a:xfrm>
            <a:off x="7109181" y="3815951"/>
            <a:ext cx="3016594" cy="2541803"/>
            <a:chOff x="7109181" y="3815951"/>
            <a:chExt cx="3016594" cy="2541803"/>
          </a:xfrm>
        </p:grpSpPr>
        <p:sp>
          <p:nvSpPr>
            <p:cNvPr id="412" name="Google Shape;412;p20"/>
            <p:cNvSpPr/>
            <p:nvPr/>
          </p:nvSpPr>
          <p:spPr>
            <a:xfrm rot="8308125">
              <a:off x="7788505" y="4313182"/>
              <a:ext cx="2086594" cy="1547342"/>
            </a:xfrm>
            <a:custGeom>
              <a:avLst/>
              <a:gdLst/>
              <a:ahLst/>
              <a:cxnLst/>
              <a:rect l="l" t="t" r="r" b="b"/>
              <a:pathLst>
                <a:path w="15617" h="11581" extrusionOk="0">
                  <a:moveTo>
                    <a:pt x="297" y="2524"/>
                  </a:moveTo>
                  <a:cubicBezTo>
                    <a:pt x="6" y="3155"/>
                    <a:pt x="-72" y="3883"/>
                    <a:pt x="66" y="4564"/>
                  </a:cubicBezTo>
                  <a:cubicBezTo>
                    <a:pt x="230" y="5364"/>
                    <a:pt x="729" y="5978"/>
                    <a:pt x="556" y="6833"/>
                  </a:cubicBezTo>
                  <a:cubicBezTo>
                    <a:pt x="450" y="7353"/>
                    <a:pt x="424" y="7834"/>
                    <a:pt x="371" y="8348"/>
                  </a:cubicBezTo>
                  <a:cubicBezTo>
                    <a:pt x="261" y="9405"/>
                    <a:pt x="947" y="10335"/>
                    <a:pt x="1798" y="10838"/>
                  </a:cubicBezTo>
                  <a:cubicBezTo>
                    <a:pt x="2489" y="11246"/>
                    <a:pt x="3299" y="11399"/>
                    <a:pt x="4093" y="11388"/>
                  </a:cubicBezTo>
                  <a:cubicBezTo>
                    <a:pt x="4808" y="11379"/>
                    <a:pt x="5522" y="11246"/>
                    <a:pt x="6215" y="11069"/>
                  </a:cubicBezTo>
                  <a:cubicBezTo>
                    <a:pt x="6882" y="10898"/>
                    <a:pt x="7535" y="10672"/>
                    <a:pt x="8235" y="10744"/>
                  </a:cubicBezTo>
                  <a:cubicBezTo>
                    <a:pt x="8817" y="10803"/>
                    <a:pt x="9341" y="11054"/>
                    <a:pt x="9884" y="11242"/>
                  </a:cubicBezTo>
                  <a:cubicBezTo>
                    <a:pt x="11178" y="11690"/>
                    <a:pt x="12745" y="11753"/>
                    <a:pt x="13929" y="11071"/>
                  </a:cubicBezTo>
                  <a:cubicBezTo>
                    <a:pt x="14688" y="10633"/>
                    <a:pt x="15220" y="9923"/>
                    <a:pt x="15456" y="9159"/>
                  </a:cubicBezTo>
                  <a:cubicBezTo>
                    <a:pt x="15644" y="8548"/>
                    <a:pt x="15668" y="7977"/>
                    <a:pt x="15527" y="7353"/>
                  </a:cubicBezTo>
                  <a:cubicBezTo>
                    <a:pt x="15382" y="6713"/>
                    <a:pt x="15137" y="6067"/>
                    <a:pt x="15213" y="5400"/>
                  </a:cubicBezTo>
                  <a:cubicBezTo>
                    <a:pt x="15266" y="4935"/>
                    <a:pt x="15479" y="4486"/>
                    <a:pt x="15440" y="4020"/>
                  </a:cubicBezTo>
                  <a:cubicBezTo>
                    <a:pt x="15414" y="3710"/>
                    <a:pt x="15277" y="3420"/>
                    <a:pt x="15111" y="3157"/>
                  </a:cubicBezTo>
                  <a:cubicBezTo>
                    <a:pt x="14502" y="2200"/>
                    <a:pt x="13482" y="1558"/>
                    <a:pt x="12403" y="1205"/>
                  </a:cubicBezTo>
                  <a:cubicBezTo>
                    <a:pt x="11388" y="872"/>
                    <a:pt x="10341" y="632"/>
                    <a:pt x="9285" y="712"/>
                  </a:cubicBezTo>
                  <a:cubicBezTo>
                    <a:pt x="7100" y="877"/>
                    <a:pt x="6654" y="530"/>
                    <a:pt x="4421" y="52"/>
                  </a:cubicBezTo>
                  <a:cubicBezTo>
                    <a:pt x="2980" y="-256"/>
                    <a:pt x="1367" y="843"/>
                    <a:pt x="524" y="2116"/>
                  </a:cubicBezTo>
                  <a:cubicBezTo>
                    <a:pt x="438" y="2246"/>
                    <a:pt x="362" y="2383"/>
                    <a:pt x="297" y="25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 rot="7742039">
              <a:off x="7164533" y="4657734"/>
              <a:ext cx="317935" cy="294053"/>
            </a:xfrm>
            <a:custGeom>
              <a:avLst/>
              <a:gdLst/>
              <a:ahLst/>
              <a:cxnLst/>
              <a:rect l="l" t="t" r="r" b="b"/>
              <a:pathLst>
                <a:path w="1904" h="1761" extrusionOk="0">
                  <a:moveTo>
                    <a:pt x="1811" y="1257"/>
                  </a:moveTo>
                  <a:cubicBezTo>
                    <a:pt x="2022" y="847"/>
                    <a:pt x="1860" y="344"/>
                    <a:pt x="1450" y="134"/>
                  </a:cubicBezTo>
                  <a:cubicBezTo>
                    <a:pt x="1040" y="-77"/>
                    <a:pt x="252" y="-61"/>
                    <a:pt x="42" y="349"/>
                  </a:cubicBezTo>
                  <a:cubicBezTo>
                    <a:pt x="-169" y="758"/>
                    <a:pt x="462" y="1110"/>
                    <a:pt x="719" y="1493"/>
                  </a:cubicBezTo>
                  <a:cubicBezTo>
                    <a:pt x="1078" y="2026"/>
                    <a:pt x="1601" y="1667"/>
                    <a:pt x="1811" y="12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Google Shape;414;p20"/>
          <p:cNvGrpSpPr/>
          <p:nvPr/>
        </p:nvGrpSpPr>
        <p:grpSpPr>
          <a:xfrm>
            <a:off x="125358" y="4500771"/>
            <a:ext cx="1416790" cy="455569"/>
            <a:chOff x="2620172" y="679618"/>
            <a:chExt cx="672836" cy="216350"/>
          </a:xfrm>
        </p:grpSpPr>
        <p:sp>
          <p:nvSpPr>
            <p:cNvPr id="415" name="Google Shape;415;p20"/>
            <p:cNvSpPr/>
            <p:nvPr/>
          </p:nvSpPr>
          <p:spPr>
            <a:xfrm>
              <a:off x="2620172" y="679618"/>
              <a:ext cx="672836" cy="216350"/>
            </a:xfrm>
            <a:custGeom>
              <a:avLst/>
              <a:gdLst/>
              <a:ahLst/>
              <a:cxnLst/>
              <a:rect l="l" t="t" r="r" b="b"/>
              <a:pathLst>
                <a:path w="1104" h="355" extrusionOk="0">
                  <a:moveTo>
                    <a:pt x="1080" y="355"/>
                  </a:moveTo>
                  <a:lnTo>
                    <a:pt x="23" y="355"/>
                  </a:lnTo>
                  <a:cubicBezTo>
                    <a:pt x="10" y="355"/>
                    <a:pt x="0" y="344"/>
                    <a:pt x="0" y="331"/>
                  </a:cubicBezTo>
                  <a:lnTo>
                    <a:pt x="0" y="24"/>
                  </a:lnTo>
                  <a:cubicBezTo>
                    <a:pt x="0" y="11"/>
                    <a:pt x="10" y="0"/>
                    <a:pt x="23" y="0"/>
                  </a:cubicBezTo>
                  <a:lnTo>
                    <a:pt x="1080" y="0"/>
                  </a:lnTo>
                  <a:cubicBezTo>
                    <a:pt x="1093" y="0"/>
                    <a:pt x="1104" y="11"/>
                    <a:pt x="1104" y="24"/>
                  </a:cubicBezTo>
                  <a:lnTo>
                    <a:pt x="1104" y="331"/>
                  </a:lnTo>
                  <a:cubicBezTo>
                    <a:pt x="1104" y="344"/>
                    <a:pt x="1093" y="355"/>
                    <a:pt x="1080" y="3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2663443" y="713747"/>
              <a:ext cx="138955" cy="139561"/>
            </a:xfrm>
            <a:custGeom>
              <a:avLst/>
              <a:gdLst/>
              <a:ahLst/>
              <a:cxnLst/>
              <a:rect l="l" t="t" r="r" b="b"/>
              <a:pathLst>
                <a:path w="228" h="229" extrusionOk="0">
                  <a:moveTo>
                    <a:pt x="114" y="229"/>
                  </a:moveTo>
                  <a:cubicBezTo>
                    <a:pt x="51" y="229"/>
                    <a:pt x="0" y="178"/>
                    <a:pt x="0" y="115"/>
                  </a:cubicBezTo>
                  <a:cubicBezTo>
                    <a:pt x="0" y="52"/>
                    <a:pt x="51" y="0"/>
                    <a:pt x="114" y="0"/>
                  </a:cubicBezTo>
                  <a:cubicBezTo>
                    <a:pt x="177" y="0"/>
                    <a:pt x="228" y="52"/>
                    <a:pt x="228" y="115"/>
                  </a:cubicBezTo>
                  <a:cubicBezTo>
                    <a:pt x="228" y="178"/>
                    <a:pt x="177" y="229"/>
                    <a:pt x="114" y="2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7425" rIns="90000" bIns="37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2699400" y="703996"/>
              <a:ext cx="123719" cy="105433"/>
            </a:xfrm>
            <a:custGeom>
              <a:avLst/>
              <a:gdLst/>
              <a:ahLst/>
              <a:cxnLst/>
              <a:rect l="l" t="t" r="r" b="b"/>
              <a:pathLst>
                <a:path w="203" h="173" extrusionOk="0">
                  <a:moveTo>
                    <a:pt x="45" y="173"/>
                  </a:moveTo>
                  <a:lnTo>
                    <a:pt x="2" y="114"/>
                  </a:lnTo>
                  <a:cubicBezTo>
                    <a:pt x="-1" y="109"/>
                    <a:pt x="0" y="102"/>
                    <a:pt x="5" y="99"/>
                  </a:cubicBezTo>
                  <a:cubicBezTo>
                    <a:pt x="7" y="97"/>
                    <a:pt x="10" y="96"/>
                    <a:pt x="13" y="97"/>
                  </a:cubicBezTo>
                  <a:cubicBezTo>
                    <a:pt x="16" y="97"/>
                    <a:pt x="19" y="99"/>
                    <a:pt x="21" y="101"/>
                  </a:cubicBezTo>
                  <a:lnTo>
                    <a:pt x="48" y="139"/>
                  </a:lnTo>
                  <a:lnTo>
                    <a:pt x="184" y="3"/>
                  </a:lnTo>
                  <a:cubicBezTo>
                    <a:pt x="186" y="1"/>
                    <a:pt x="189" y="0"/>
                    <a:pt x="192" y="0"/>
                  </a:cubicBezTo>
                  <a:lnTo>
                    <a:pt x="192" y="0"/>
                  </a:lnTo>
                  <a:cubicBezTo>
                    <a:pt x="195" y="0"/>
                    <a:pt x="198" y="1"/>
                    <a:pt x="200" y="3"/>
                  </a:cubicBezTo>
                  <a:cubicBezTo>
                    <a:pt x="204" y="7"/>
                    <a:pt x="204" y="15"/>
                    <a:pt x="200" y="19"/>
                  </a:cubicBezTo>
                  <a:lnTo>
                    <a:pt x="45" y="1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7275" rIns="90000" bIns="17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2861515" y="752141"/>
              <a:ext cx="344341" cy="0"/>
            </a:xfrm>
            <a:custGeom>
              <a:avLst/>
              <a:gdLst/>
              <a:ahLst/>
              <a:cxnLst/>
              <a:rect l="l" t="t" r="r" b="b"/>
              <a:pathLst>
                <a:path w="565" h="120000" extrusionOk="0">
                  <a:moveTo>
                    <a:pt x="0" y="0"/>
                  </a:moveTo>
                  <a:lnTo>
                    <a:pt x="5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2857248" y="747266"/>
              <a:ext cx="353482" cy="9142"/>
            </a:xfrm>
            <a:custGeom>
              <a:avLst/>
              <a:gdLst/>
              <a:ahLst/>
              <a:cxnLst/>
              <a:rect l="l" t="t" r="r" b="b"/>
              <a:pathLst>
                <a:path w="580" h="15" extrusionOk="0">
                  <a:moveTo>
                    <a:pt x="572" y="15"/>
                  </a:moveTo>
                  <a:lnTo>
                    <a:pt x="7" y="15"/>
                  </a:ln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lnTo>
                    <a:pt x="572" y="0"/>
                  </a:lnTo>
                  <a:cubicBezTo>
                    <a:pt x="576" y="0"/>
                    <a:pt x="580" y="4"/>
                    <a:pt x="580" y="8"/>
                  </a:cubicBezTo>
                  <a:cubicBezTo>
                    <a:pt x="580" y="12"/>
                    <a:pt x="576" y="15"/>
                    <a:pt x="572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2861515" y="792973"/>
              <a:ext cx="154191" cy="0"/>
            </a:xfrm>
            <a:custGeom>
              <a:avLst/>
              <a:gdLst/>
              <a:ahLst/>
              <a:cxnLst/>
              <a:rect l="l" t="t" r="r" b="b"/>
              <a:pathLst>
                <a:path w="253" h="120000" extrusionOk="0">
                  <a:moveTo>
                    <a:pt x="0" y="0"/>
                  </a:moveTo>
                  <a:lnTo>
                    <a:pt x="2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2857248" y="788098"/>
              <a:ext cx="162724" cy="9142"/>
            </a:xfrm>
            <a:custGeom>
              <a:avLst/>
              <a:gdLst/>
              <a:ahLst/>
              <a:cxnLst/>
              <a:rect l="l" t="t" r="r" b="b"/>
              <a:pathLst>
                <a:path w="267" h="15" extrusionOk="0">
                  <a:moveTo>
                    <a:pt x="260" y="15"/>
                  </a:moveTo>
                  <a:lnTo>
                    <a:pt x="7" y="15"/>
                  </a:lnTo>
                  <a:cubicBezTo>
                    <a:pt x="3" y="15"/>
                    <a:pt x="0" y="12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lnTo>
                    <a:pt x="260" y="0"/>
                  </a:lnTo>
                  <a:cubicBezTo>
                    <a:pt x="264" y="0"/>
                    <a:pt x="267" y="4"/>
                    <a:pt x="267" y="8"/>
                  </a:cubicBezTo>
                  <a:cubicBezTo>
                    <a:pt x="267" y="12"/>
                    <a:pt x="264" y="15"/>
                    <a:pt x="260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3052273" y="792973"/>
              <a:ext cx="153582" cy="0"/>
            </a:xfrm>
            <a:custGeom>
              <a:avLst/>
              <a:gdLst/>
              <a:ahLst/>
              <a:cxnLst/>
              <a:rect l="l" t="t" r="r" b="b"/>
              <a:pathLst>
                <a:path w="252" h="120000" extrusionOk="0">
                  <a:moveTo>
                    <a:pt x="0" y="0"/>
                  </a:moveTo>
                  <a:lnTo>
                    <a:pt x="2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3047397" y="788098"/>
              <a:ext cx="163333" cy="9142"/>
            </a:xfrm>
            <a:custGeom>
              <a:avLst/>
              <a:gdLst/>
              <a:ahLst/>
              <a:cxnLst/>
              <a:rect l="l" t="t" r="r" b="b"/>
              <a:pathLst>
                <a:path w="268" h="15" extrusionOk="0">
                  <a:moveTo>
                    <a:pt x="260" y="15"/>
                  </a:moveTo>
                  <a:lnTo>
                    <a:pt x="8" y="15"/>
                  </a:lnTo>
                  <a:cubicBezTo>
                    <a:pt x="4" y="15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260" y="0"/>
                  </a:lnTo>
                  <a:cubicBezTo>
                    <a:pt x="264" y="0"/>
                    <a:pt x="268" y="4"/>
                    <a:pt x="268" y="8"/>
                  </a:cubicBezTo>
                  <a:cubicBezTo>
                    <a:pt x="268" y="12"/>
                    <a:pt x="264" y="15"/>
                    <a:pt x="260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2861515" y="835634"/>
              <a:ext cx="344341" cy="0"/>
            </a:xfrm>
            <a:custGeom>
              <a:avLst/>
              <a:gdLst/>
              <a:ahLst/>
              <a:cxnLst/>
              <a:rect l="l" t="t" r="r" b="b"/>
              <a:pathLst>
                <a:path w="565" h="120000" extrusionOk="0">
                  <a:moveTo>
                    <a:pt x="0" y="0"/>
                  </a:moveTo>
                  <a:lnTo>
                    <a:pt x="5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2857248" y="831368"/>
              <a:ext cx="353482" cy="8532"/>
            </a:xfrm>
            <a:custGeom>
              <a:avLst/>
              <a:gdLst/>
              <a:ahLst/>
              <a:cxnLst/>
              <a:rect l="l" t="t" r="r" b="b"/>
              <a:pathLst>
                <a:path w="580" h="14" extrusionOk="0">
                  <a:moveTo>
                    <a:pt x="572" y="14"/>
                  </a:moveTo>
                  <a:lnTo>
                    <a:pt x="7" y="14"/>
                  </a:ln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572" y="0"/>
                  </a:lnTo>
                  <a:cubicBezTo>
                    <a:pt x="576" y="0"/>
                    <a:pt x="580" y="3"/>
                    <a:pt x="580" y="7"/>
                  </a:cubicBezTo>
                  <a:cubicBezTo>
                    <a:pt x="580" y="11"/>
                    <a:pt x="576" y="14"/>
                    <a:pt x="572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4002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 Medium"/>
              <a:buNone/>
              <a:defRPr sz="3000">
                <a:solidFill>
                  <a:schemeClr val="dk1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 Medium"/>
              <a:buNone/>
              <a:defRPr sz="3000">
                <a:solidFill>
                  <a:schemeClr val="dk1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 Medium"/>
              <a:buNone/>
              <a:defRPr sz="3000">
                <a:solidFill>
                  <a:schemeClr val="dk1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 Medium"/>
              <a:buNone/>
              <a:defRPr sz="3000">
                <a:solidFill>
                  <a:schemeClr val="dk1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 Medium"/>
              <a:buNone/>
              <a:defRPr sz="3000">
                <a:solidFill>
                  <a:schemeClr val="dk1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 Medium"/>
              <a:buNone/>
              <a:defRPr sz="3000">
                <a:solidFill>
                  <a:schemeClr val="dk1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 Medium"/>
              <a:buNone/>
              <a:defRPr sz="3000">
                <a:solidFill>
                  <a:schemeClr val="dk1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 Medium"/>
              <a:buNone/>
              <a:defRPr sz="3000">
                <a:solidFill>
                  <a:schemeClr val="dk1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 Medium"/>
              <a:buNone/>
              <a:defRPr sz="3000">
                <a:solidFill>
                  <a:schemeClr val="dk1"/>
                </a:solidFill>
                <a:latin typeface="Bitter Medium"/>
                <a:ea typeface="Bitter Medium"/>
                <a:cs typeface="Bitter Medium"/>
                <a:sym typeface="Bitter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0668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7" r:id="rId5"/>
    <p:sldLayoutId id="2147483658" r:id="rId6"/>
    <p:sldLayoutId id="2147483660" r:id="rId7"/>
    <p:sldLayoutId id="2147483664" r:id="rId8"/>
    <p:sldLayoutId id="2147483666" r:id="rId9"/>
    <p:sldLayoutId id="2147483667" r:id="rId10"/>
    <p:sldLayoutId id="2147483670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11.xml"/><Relationship Id="rId1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customXml" Target="../ink/ink8.xml"/><Relationship Id="rId12" Type="http://schemas.openxmlformats.org/officeDocument/2006/relationships/image" Target="../media/image26.png"/><Relationship Id="rId17" Type="http://schemas.openxmlformats.org/officeDocument/2006/relationships/customXml" Target="../ink/ink13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10" Type="http://schemas.openxmlformats.org/officeDocument/2006/relationships/image" Target="../media/image25.png"/><Relationship Id="rId19" Type="http://schemas.openxmlformats.org/officeDocument/2006/relationships/customXml" Target="../ink/ink14.xml"/><Relationship Id="rId4" Type="http://schemas.openxmlformats.org/officeDocument/2006/relationships/image" Target="../media/image1.png"/><Relationship Id="rId9" Type="http://schemas.openxmlformats.org/officeDocument/2006/relationships/customXml" Target="../ink/ink9.xml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customXml" Target="../ink/ink19.xm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image" Target="../media/image2.png"/><Relationship Id="rId21" Type="http://schemas.openxmlformats.org/officeDocument/2006/relationships/customXml" Target="../ink/ink23.xml"/><Relationship Id="rId7" Type="http://schemas.openxmlformats.org/officeDocument/2006/relationships/customXml" Target="../ink/ink16.xml"/><Relationship Id="rId12" Type="http://schemas.openxmlformats.org/officeDocument/2006/relationships/image" Target="../media/image34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29" Type="http://schemas.openxmlformats.org/officeDocument/2006/relationships/customXml" Target="../ink/ink2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customXml" Target="../ink/ink18.xml"/><Relationship Id="rId24" Type="http://schemas.openxmlformats.org/officeDocument/2006/relationships/image" Target="../media/image40.png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42.png"/><Relationship Id="rId10" Type="http://schemas.openxmlformats.org/officeDocument/2006/relationships/image" Target="../media/image33.png"/><Relationship Id="rId19" Type="http://schemas.openxmlformats.org/officeDocument/2006/relationships/customXml" Target="../ink/ink22.xml"/><Relationship Id="rId4" Type="http://schemas.openxmlformats.org/officeDocument/2006/relationships/image" Target="../media/image1.png"/><Relationship Id="rId9" Type="http://schemas.openxmlformats.org/officeDocument/2006/relationships/customXml" Target="../ink/ink17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26.xml"/><Relationship Id="rId30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.xml"/><Relationship Id="rId18" Type="http://schemas.openxmlformats.org/officeDocument/2006/relationships/image" Target="../media/image50.png"/><Relationship Id="rId26" Type="http://schemas.openxmlformats.org/officeDocument/2006/relationships/image" Target="../media/image54.png"/><Relationship Id="rId21" Type="http://schemas.openxmlformats.org/officeDocument/2006/relationships/customXml" Target="../ink/ink36.xml"/><Relationship Id="rId34" Type="http://schemas.openxmlformats.org/officeDocument/2006/relationships/image" Target="../media/image58.png"/><Relationship Id="rId7" Type="http://schemas.openxmlformats.org/officeDocument/2006/relationships/customXml" Target="../ink/ink29.xml"/><Relationship Id="rId12" Type="http://schemas.openxmlformats.org/officeDocument/2006/relationships/image" Target="../media/image47.png"/><Relationship Id="rId17" Type="http://schemas.openxmlformats.org/officeDocument/2006/relationships/customXml" Target="../ink/ink34.xml"/><Relationship Id="rId25" Type="http://schemas.openxmlformats.org/officeDocument/2006/relationships/customXml" Target="../ink/ink38.xml"/><Relationship Id="rId33" Type="http://schemas.openxmlformats.org/officeDocument/2006/relationships/customXml" Target="../ink/ink42.xml"/><Relationship Id="rId38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9.png"/><Relationship Id="rId20" Type="http://schemas.openxmlformats.org/officeDocument/2006/relationships/image" Target="../media/image51.png"/><Relationship Id="rId29" Type="http://schemas.openxmlformats.org/officeDocument/2006/relationships/customXml" Target="../ink/ink4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11" Type="http://schemas.openxmlformats.org/officeDocument/2006/relationships/customXml" Target="../ink/ink31.xml"/><Relationship Id="rId24" Type="http://schemas.openxmlformats.org/officeDocument/2006/relationships/image" Target="../media/image53.png"/><Relationship Id="rId32" Type="http://schemas.openxmlformats.org/officeDocument/2006/relationships/image" Target="../media/image57.png"/><Relationship Id="rId37" Type="http://schemas.openxmlformats.org/officeDocument/2006/relationships/customXml" Target="../ink/ink44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28" Type="http://schemas.openxmlformats.org/officeDocument/2006/relationships/image" Target="../media/image55.png"/><Relationship Id="rId36" Type="http://schemas.openxmlformats.org/officeDocument/2006/relationships/image" Target="../media/image59.png"/><Relationship Id="rId10" Type="http://schemas.openxmlformats.org/officeDocument/2006/relationships/image" Target="../media/image46.png"/><Relationship Id="rId19" Type="http://schemas.openxmlformats.org/officeDocument/2006/relationships/customXml" Target="../ink/ink35.xml"/><Relationship Id="rId31" Type="http://schemas.openxmlformats.org/officeDocument/2006/relationships/customXml" Target="../ink/ink41.xml"/><Relationship Id="rId4" Type="http://schemas.openxmlformats.org/officeDocument/2006/relationships/image" Target="../media/image1.png"/><Relationship Id="rId9" Type="http://schemas.openxmlformats.org/officeDocument/2006/relationships/customXml" Target="../ink/ink30.xml"/><Relationship Id="rId14" Type="http://schemas.openxmlformats.org/officeDocument/2006/relationships/image" Target="../media/image48.png"/><Relationship Id="rId22" Type="http://schemas.openxmlformats.org/officeDocument/2006/relationships/image" Target="../media/image52.png"/><Relationship Id="rId27" Type="http://schemas.openxmlformats.org/officeDocument/2006/relationships/customXml" Target="../ink/ink39.xml"/><Relationship Id="rId30" Type="http://schemas.openxmlformats.org/officeDocument/2006/relationships/image" Target="../media/image56.png"/><Relationship Id="rId35" Type="http://schemas.openxmlformats.org/officeDocument/2006/relationships/customXml" Target="../ink/ink43.xml"/><Relationship Id="rId8" Type="http://schemas.openxmlformats.org/officeDocument/2006/relationships/image" Target="../media/image45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customXml" Target="../ink/ink49.xml"/><Relationship Id="rId18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customXml" Target="../ink/ink46.xml"/><Relationship Id="rId12" Type="http://schemas.openxmlformats.org/officeDocument/2006/relationships/image" Target="../media/image64.png"/><Relationship Id="rId17" Type="http://schemas.openxmlformats.org/officeDocument/2006/relationships/customXml" Target="../ink/ink51.xm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11" Type="http://schemas.openxmlformats.org/officeDocument/2006/relationships/customXml" Target="../ink/ink48.xml"/><Relationship Id="rId5" Type="http://schemas.openxmlformats.org/officeDocument/2006/relationships/customXml" Target="../ink/ink45.xml"/><Relationship Id="rId15" Type="http://schemas.openxmlformats.org/officeDocument/2006/relationships/customXml" Target="../ink/ink50.xml"/><Relationship Id="rId10" Type="http://schemas.openxmlformats.org/officeDocument/2006/relationships/image" Target="../media/image63.png"/><Relationship Id="rId4" Type="http://schemas.openxmlformats.org/officeDocument/2006/relationships/image" Target="../media/image1.png"/><Relationship Id="rId9" Type="http://schemas.openxmlformats.org/officeDocument/2006/relationships/customXml" Target="../ink/ink47.xml"/><Relationship Id="rId1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8.png"/><Relationship Id="rId21" Type="http://schemas.openxmlformats.org/officeDocument/2006/relationships/customXml" Target="../ink/ink60.xml"/><Relationship Id="rId42" Type="http://schemas.openxmlformats.org/officeDocument/2006/relationships/image" Target="../media/image86.png"/><Relationship Id="rId47" Type="http://schemas.openxmlformats.org/officeDocument/2006/relationships/customXml" Target="../ink/ink73.xml"/><Relationship Id="rId63" Type="http://schemas.openxmlformats.org/officeDocument/2006/relationships/customXml" Target="../ink/ink81.xml"/><Relationship Id="rId68" Type="http://schemas.openxmlformats.org/officeDocument/2006/relationships/image" Target="../media/image99.png"/><Relationship Id="rId7" Type="http://schemas.openxmlformats.org/officeDocument/2006/relationships/customXml" Target="../ink/ink53.xm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73.png"/><Relationship Id="rId29" Type="http://schemas.openxmlformats.org/officeDocument/2006/relationships/customXml" Target="../ink/ink64.xml"/><Relationship Id="rId11" Type="http://schemas.openxmlformats.org/officeDocument/2006/relationships/customXml" Target="../ink/ink55.xml"/><Relationship Id="rId24" Type="http://schemas.openxmlformats.org/officeDocument/2006/relationships/image" Target="../media/image77.png"/><Relationship Id="rId32" Type="http://schemas.openxmlformats.org/officeDocument/2006/relationships/image" Target="../media/image81.png"/><Relationship Id="rId37" Type="http://schemas.openxmlformats.org/officeDocument/2006/relationships/customXml" Target="../ink/ink68.xml"/><Relationship Id="rId40" Type="http://schemas.openxmlformats.org/officeDocument/2006/relationships/image" Target="../media/image85.png"/><Relationship Id="rId45" Type="http://schemas.openxmlformats.org/officeDocument/2006/relationships/customXml" Target="../ink/ink72.xml"/><Relationship Id="rId53" Type="http://schemas.openxmlformats.org/officeDocument/2006/relationships/customXml" Target="../ink/ink76.xml"/><Relationship Id="rId58" Type="http://schemas.openxmlformats.org/officeDocument/2006/relationships/image" Target="../media/image94.png"/><Relationship Id="rId66" Type="http://schemas.openxmlformats.org/officeDocument/2006/relationships/image" Target="../media/image98.png"/><Relationship Id="rId5" Type="http://schemas.openxmlformats.org/officeDocument/2006/relationships/customXml" Target="../ink/ink52.xml"/><Relationship Id="rId61" Type="http://schemas.openxmlformats.org/officeDocument/2006/relationships/customXml" Target="../ink/ink80.xml"/><Relationship Id="rId19" Type="http://schemas.openxmlformats.org/officeDocument/2006/relationships/customXml" Target="../ink/ink59.xml"/><Relationship Id="rId14" Type="http://schemas.openxmlformats.org/officeDocument/2006/relationships/image" Target="../media/image72.png"/><Relationship Id="rId22" Type="http://schemas.openxmlformats.org/officeDocument/2006/relationships/image" Target="../media/image76.png"/><Relationship Id="rId27" Type="http://schemas.openxmlformats.org/officeDocument/2006/relationships/customXml" Target="../ink/ink63.xml"/><Relationship Id="rId30" Type="http://schemas.openxmlformats.org/officeDocument/2006/relationships/image" Target="../media/image80.png"/><Relationship Id="rId35" Type="http://schemas.openxmlformats.org/officeDocument/2006/relationships/customXml" Target="../ink/ink67.xml"/><Relationship Id="rId43" Type="http://schemas.openxmlformats.org/officeDocument/2006/relationships/customXml" Target="../ink/ink71.xml"/><Relationship Id="rId48" Type="http://schemas.openxmlformats.org/officeDocument/2006/relationships/image" Target="../media/image89.png"/><Relationship Id="rId56" Type="http://schemas.openxmlformats.org/officeDocument/2006/relationships/image" Target="../media/image93.png"/><Relationship Id="rId64" Type="http://schemas.openxmlformats.org/officeDocument/2006/relationships/image" Target="../media/image97.png"/><Relationship Id="rId69" Type="http://schemas.openxmlformats.org/officeDocument/2006/relationships/customXml" Target="../ink/ink84.xml"/><Relationship Id="rId8" Type="http://schemas.openxmlformats.org/officeDocument/2006/relationships/image" Target="../media/image69.png"/><Relationship Id="rId51" Type="http://schemas.openxmlformats.org/officeDocument/2006/relationships/customXml" Target="../ink/ink75.xml"/><Relationship Id="rId3" Type="http://schemas.openxmlformats.org/officeDocument/2006/relationships/image" Target="../media/image2.png"/><Relationship Id="rId12" Type="http://schemas.openxmlformats.org/officeDocument/2006/relationships/image" Target="../media/image71.png"/><Relationship Id="rId17" Type="http://schemas.openxmlformats.org/officeDocument/2006/relationships/customXml" Target="../ink/ink58.xml"/><Relationship Id="rId25" Type="http://schemas.openxmlformats.org/officeDocument/2006/relationships/customXml" Target="../ink/ink62.xml"/><Relationship Id="rId33" Type="http://schemas.openxmlformats.org/officeDocument/2006/relationships/customXml" Target="../ink/ink66.xml"/><Relationship Id="rId38" Type="http://schemas.openxmlformats.org/officeDocument/2006/relationships/image" Target="../media/image84.png"/><Relationship Id="rId46" Type="http://schemas.openxmlformats.org/officeDocument/2006/relationships/image" Target="../media/image88.png"/><Relationship Id="rId59" Type="http://schemas.openxmlformats.org/officeDocument/2006/relationships/customXml" Target="../ink/ink79.xml"/><Relationship Id="rId67" Type="http://schemas.openxmlformats.org/officeDocument/2006/relationships/customXml" Target="../ink/ink83.xml"/><Relationship Id="rId20" Type="http://schemas.openxmlformats.org/officeDocument/2006/relationships/image" Target="../media/image75.png"/><Relationship Id="rId41" Type="http://schemas.openxmlformats.org/officeDocument/2006/relationships/customXml" Target="../ink/ink70.xml"/><Relationship Id="rId54" Type="http://schemas.openxmlformats.org/officeDocument/2006/relationships/image" Target="../media/image92.png"/><Relationship Id="rId62" Type="http://schemas.openxmlformats.org/officeDocument/2006/relationships/image" Target="../media/image96.png"/><Relationship Id="rId70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15" Type="http://schemas.openxmlformats.org/officeDocument/2006/relationships/customXml" Target="../ink/ink57.xml"/><Relationship Id="rId23" Type="http://schemas.openxmlformats.org/officeDocument/2006/relationships/customXml" Target="../ink/ink61.xml"/><Relationship Id="rId28" Type="http://schemas.openxmlformats.org/officeDocument/2006/relationships/image" Target="../media/image79.png"/><Relationship Id="rId36" Type="http://schemas.openxmlformats.org/officeDocument/2006/relationships/image" Target="../media/image83.png"/><Relationship Id="rId49" Type="http://schemas.openxmlformats.org/officeDocument/2006/relationships/customXml" Target="../ink/ink74.xml"/><Relationship Id="rId57" Type="http://schemas.openxmlformats.org/officeDocument/2006/relationships/customXml" Target="../ink/ink78.xml"/><Relationship Id="rId10" Type="http://schemas.openxmlformats.org/officeDocument/2006/relationships/image" Target="../media/image70.png"/><Relationship Id="rId31" Type="http://schemas.openxmlformats.org/officeDocument/2006/relationships/customXml" Target="../ink/ink65.xml"/><Relationship Id="rId44" Type="http://schemas.openxmlformats.org/officeDocument/2006/relationships/image" Target="../media/image87.png"/><Relationship Id="rId52" Type="http://schemas.openxmlformats.org/officeDocument/2006/relationships/image" Target="../media/image91.png"/><Relationship Id="rId60" Type="http://schemas.openxmlformats.org/officeDocument/2006/relationships/image" Target="../media/image95.png"/><Relationship Id="rId65" Type="http://schemas.openxmlformats.org/officeDocument/2006/relationships/customXml" Target="../ink/ink82.xml"/><Relationship Id="rId4" Type="http://schemas.openxmlformats.org/officeDocument/2006/relationships/image" Target="../media/image1.png"/><Relationship Id="rId9" Type="http://schemas.openxmlformats.org/officeDocument/2006/relationships/customXml" Target="../ink/ink54.xml"/><Relationship Id="rId13" Type="http://schemas.openxmlformats.org/officeDocument/2006/relationships/customXml" Target="../ink/ink56.xml"/><Relationship Id="rId18" Type="http://schemas.openxmlformats.org/officeDocument/2006/relationships/image" Target="../media/image74.png"/><Relationship Id="rId39" Type="http://schemas.openxmlformats.org/officeDocument/2006/relationships/customXml" Target="../ink/ink69.xml"/><Relationship Id="rId34" Type="http://schemas.openxmlformats.org/officeDocument/2006/relationships/image" Target="../media/image82.png"/><Relationship Id="rId50" Type="http://schemas.openxmlformats.org/officeDocument/2006/relationships/image" Target="../media/image90.png"/><Relationship Id="rId55" Type="http://schemas.openxmlformats.org/officeDocument/2006/relationships/customXml" Target="../ink/ink7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5"/>
          <p:cNvSpPr txBox="1">
            <a:spLocks noGrp="1"/>
          </p:cNvSpPr>
          <p:nvPr>
            <p:ph type="ctrTitle"/>
          </p:nvPr>
        </p:nvSpPr>
        <p:spPr>
          <a:xfrm>
            <a:off x="1349700" y="2090057"/>
            <a:ext cx="6444600" cy="11472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dirty="0">
                <a:solidFill>
                  <a:schemeClr val="accent4"/>
                </a:solidFill>
              </a:rPr>
              <a:t>Flappy Bird Game</a:t>
            </a:r>
            <a:endParaRPr sz="3000" dirty="0"/>
          </a:p>
        </p:txBody>
      </p:sp>
      <p:sp>
        <p:nvSpPr>
          <p:cNvPr id="670" name="Google Shape;670;p35"/>
          <p:cNvSpPr txBox="1">
            <a:spLocks noGrp="1"/>
          </p:cNvSpPr>
          <p:nvPr>
            <p:ph type="subTitle" idx="1"/>
          </p:nvPr>
        </p:nvSpPr>
        <p:spPr>
          <a:xfrm>
            <a:off x="1349700" y="3608244"/>
            <a:ext cx="64446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Afreen Saheer - 2202227</a:t>
            </a:r>
            <a:endParaRPr dirty="0"/>
          </a:p>
        </p:txBody>
      </p:sp>
      <p:grpSp>
        <p:nvGrpSpPr>
          <p:cNvPr id="672" name="Google Shape;672;p35"/>
          <p:cNvGrpSpPr/>
          <p:nvPr/>
        </p:nvGrpSpPr>
        <p:grpSpPr>
          <a:xfrm>
            <a:off x="-492344" y="-422886"/>
            <a:ext cx="1842020" cy="2170274"/>
            <a:chOff x="-492344" y="-422886"/>
            <a:chExt cx="1842020" cy="2170274"/>
          </a:xfrm>
        </p:grpSpPr>
        <p:grpSp>
          <p:nvGrpSpPr>
            <p:cNvPr id="673" name="Google Shape;673;p35"/>
            <p:cNvGrpSpPr/>
            <p:nvPr/>
          </p:nvGrpSpPr>
          <p:grpSpPr>
            <a:xfrm>
              <a:off x="-320421" y="297986"/>
              <a:ext cx="1323678" cy="231331"/>
              <a:chOff x="2703240" y="2552040"/>
              <a:chExt cx="2630520" cy="459720"/>
            </a:xfrm>
          </p:grpSpPr>
          <p:sp>
            <p:nvSpPr>
              <p:cNvPr id="674" name="Google Shape;674;p35"/>
              <p:cNvSpPr/>
              <p:nvPr/>
            </p:nvSpPr>
            <p:spPr>
              <a:xfrm>
                <a:off x="2703240" y="2552040"/>
                <a:ext cx="263052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7307" h="1277" extrusionOk="0">
                    <a:moveTo>
                      <a:pt x="6669" y="1277"/>
                    </a:moveTo>
                    <a:lnTo>
                      <a:pt x="638" y="1277"/>
                    </a:lnTo>
                    <a:cubicBezTo>
                      <a:pt x="285" y="1277"/>
                      <a:pt x="0" y="991"/>
                      <a:pt x="0" y="638"/>
                    </a:cubicBezTo>
                    <a:lnTo>
                      <a:pt x="0" y="638"/>
                    </a:lnTo>
                    <a:cubicBezTo>
                      <a:pt x="0" y="285"/>
                      <a:pt x="285" y="0"/>
                      <a:pt x="638" y="0"/>
                    </a:cubicBezTo>
                    <a:lnTo>
                      <a:pt x="6669" y="0"/>
                    </a:lnTo>
                    <a:cubicBezTo>
                      <a:pt x="7021" y="0"/>
                      <a:pt x="7307" y="285"/>
                      <a:pt x="7307" y="638"/>
                    </a:cubicBezTo>
                    <a:lnTo>
                      <a:pt x="7307" y="638"/>
                    </a:lnTo>
                    <a:cubicBezTo>
                      <a:pt x="7307" y="991"/>
                      <a:pt x="7021" y="1277"/>
                      <a:pt x="6669" y="12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4749120" y="2552040"/>
                <a:ext cx="584640" cy="45972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277" extrusionOk="0">
                    <a:moveTo>
                      <a:pt x="986" y="1277"/>
                    </a:moveTo>
                    <a:lnTo>
                      <a:pt x="5" y="1277"/>
                    </a:lnTo>
                    <a:lnTo>
                      <a:pt x="0" y="0"/>
                    </a:lnTo>
                    <a:lnTo>
                      <a:pt x="986" y="0"/>
                    </a:lnTo>
                    <a:cubicBezTo>
                      <a:pt x="1338" y="0"/>
                      <a:pt x="1624" y="285"/>
                      <a:pt x="1624" y="638"/>
                    </a:cubicBezTo>
                    <a:lnTo>
                      <a:pt x="1624" y="638"/>
                    </a:lnTo>
                    <a:cubicBezTo>
                      <a:pt x="1624" y="991"/>
                      <a:pt x="1338" y="1277"/>
                      <a:pt x="986" y="12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4914360" y="2661120"/>
                <a:ext cx="200880" cy="201240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59" extrusionOk="0">
                    <a:moveTo>
                      <a:pt x="279" y="71"/>
                    </a:moveTo>
                    <a:cubicBezTo>
                      <a:pt x="164" y="71"/>
                      <a:pt x="70" y="164"/>
                      <a:pt x="70" y="279"/>
                    </a:cubicBezTo>
                    <a:cubicBezTo>
                      <a:pt x="70" y="394"/>
                      <a:pt x="164" y="488"/>
                      <a:pt x="279" y="488"/>
                    </a:cubicBezTo>
                    <a:cubicBezTo>
                      <a:pt x="334" y="488"/>
                      <a:pt x="387" y="466"/>
                      <a:pt x="426" y="427"/>
                    </a:cubicBezTo>
                    <a:cubicBezTo>
                      <a:pt x="466" y="387"/>
                      <a:pt x="487" y="335"/>
                      <a:pt x="487" y="279"/>
                    </a:cubicBezTo>
                    <a:cubicBezTo>
                      <a:pt x="487" y="164"/>
                      <a:pt x="394" y="71"/>
                      <a:pt x="279" y="71"/>
                    </a:cubicBezTo>
                    <a:moveTo>
                      <a:pt x="279" y="559"/>
                    </a:moveTo>
                    <a:cubicBezTo>
                      <a:pt x="125" y="559"/>
                      <a:pt x="0" y="433"/>
                      <a:pt x="0" y="279"/>
                    </a:cubicBezTo>
                    <a:cubicBezTo>
                      <a:pt x="0" y="125"/>
                      <a:pt x="125" y="0"/>
                      <a:pt x="279" y="0"/>
                    </a:cubicBezTo>
                    <a:cubicBezTo>
                      <a:pt x="433" y="0"/>
                      <a:pt x="558" y="125"/>
                      <a:pt x="558" y="279"/>
                    </a:cubicBezTo>
                    <a:cubicBezTo>
                      <a:pt x="558" y="354"/>
                      <a:pt x="529" y="424"/>
                      <a:pt x="476" y="476"/>
                    </a:cubicBezTo>
                    <a:cubicBezTo>
                      <a:pt x="423" y="529"/>
                      <a:pt x="353" y="559"/>
                      <a:pt x="279" y="5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35"/>
              <p:cNvSpPr/>
              <p:nvPr/>
            </p:nvSpPr>
            <p:spPr>
              <a:xfrm>
                <a:off x="5063760" y="2811600"/>
                <a:ext cx="105120" cy="10512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92" extrusionOk="0">
                    <a:moveTo>
                      <a:pt x="256" y="292"/>
                    </a:moveTo>
                    <a:cubicBezTo>
                      <a:pt x="247" y="292"/>
                      <a:pt x="238" y="289"/>
                      <a:pt x="231" y="282"/>
                    </a:cubicBezTo>
                    <a:lnTo>
                      <a:pt x="10" y="60"/>
                    </a:lnTo>
                    <a:cubicBezTo>
                      <a:pt x="-4" y="46"/>
                      <a:pt x="-4" y="24"/>
                      <a:pt x="10" y="10"/>
                    </a:cubicBezTo>
                    <a:cubicBezTo>
                      <a:pt x="24" y="-4"/>
                      <a:pt x="46" y="-4"/>
                      <a:pt x="60" y="10"/>
                    </a:cubicBezTo>
                    <a:lnTo>
                      <a:pt x="281" y="232"/>
                    </a:lnTo>
                    <a:cubicBezTo>
                      <a:pt x="295" y="246"/>
                      <a:pt x="295" y="268"/>
                      <a:pt x="281" y="282"/>
                    </a:cubicBezTo>
                    <a:cubicBezTo>
                      <a:pt x="274" y="289"/>
                      <a:pt x="265" y="292"/>
                      <a:pt x="256" y="29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8" name="Google Shape;678;p35"/>
            <p:cNvGrpSpPr/>
            <p:nvPr/>
          </p:nvGrpSpPr>
          <p:grpSpPr>
            <a:xfrm>
              <a:off x="-492344" y="-422886"/>
              <a:ext cx="1842020" cy="2170274"/>
              <a:chOff x="-395389" y="-410859"/>
              <a:chExt cx="1979815" cy="2332625"/>
            </a:xfrm>
          </p:grpSpPr>
          <p:sp>
            <p:nvSpPr>
              <p:cNvPr id="679" name="Google Shape;679;p35"/>
              <p:cNvSpPr/>
              <p:nvPr/>
            </p:nvSpPr>
            <p:spPr>
              <a:xfrm rot="-699537" flipH="1">
                <a:off x="273001" y="1054355"/>
                <a:ext cx="122796" cy="16025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569" extrusionOk="0">
                    <a:moveTo>
                      <a:pt x="436" y="241"/>
                    </a:moveTo>
                    <a:lnTo>
                      <a:pt x="335" y="140"/>
                    </a:lnTo>
                    <a:cubicBezTo>
                      <a:pt x="296" y="102"/>
                      <a:pt x="296" y="38"/>
                      <a:pt x="335" y="0"/>
                    </a:cubicBezTo>
                    <a:lnTo>
                      <a:pt x="34" y="301"/>
                    </a:lnTo>
                    <a:lnTo>
                      <a:pt x="29" y="306"/>
                    </a:lnTo>
                    <a:cubicBezTo>
                      <a:pt x="-10" y="345"/>
                      <a:pt x="-10" y="408"/>
                      <a:pt x="29" y="447"/>
                    </a:cubicBezTo>
                    <a:lnTo>
                      <a:pt x="152" y="569"/>
                    </a:lnTo>
                    <a:cubicBezTo>
                      <a:pt x="192" y="502"/>
                      <a:pt x="310" y="369"/>
                      <a:pt x="436" y="2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 rot="-699537" flipH="1">
                <a:off x="168945" y="1018575"/>
                <a:ext cx="127584" cy="12307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37" extrusionOk="0">
                    <a:moveTo>
                      <a:pt x="29" y="196"/>
                    </a:moveTo>
                    <a:cubicBezTo>
                      <a:pt x="-10" y="234"/>
                      <a:pt x="-10" y="297"/>
                      <a:pt x="29" y="336"/>
                    </a:cubicBezTo>
                    <a:lnTo>
                      <a:pt x="130" y="437"/>
                    </a:lnTo>
                    <a:cubicBezTo>
                      <a:pt x="252" y="314"/>
                      <a:pt x="381" y="196"/>
                      <a:pt x="453" y="147"/>
                    </a:cubicBezTo>
                    <a:lnTo>
                      <a:pt x="336" y="30"/>
                    </a:lnTo>
                    <a:cubicBezTo>
                      <a:pt x="300" y="-6"/>
                      <a:pt x="244" y="-8"/>
                      <a:pt x="205" y="21"/>
                    </a:cubicBezTo>
                    <a:cubicBezTo>
                      <a:pt x="202" y="24"/>
                      <a:pt x="198" y="27"/>
                      <a:pt x="195" y="30"/>
                    </a:cubicBezTo>
                    <a:lnTo>
                      <a:pt x="29" y="19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 rot="-699537" flipH="1">
                <a:off x="-326801" y="1098972"/>
                <a:ext cx="747199" cy="755085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2681" extrusionOk="0">
                    <a:moveTo>
                      <a:pt x="2513" y="1858"/>
                    </a:moveTo>
                    <a:lnTo>
                      <a:pt x="678" y="3"/>
                    </a:lnTo>
                    <a:cubicBezTo>
                      <a:pt x="671" y="-4"/>
                      <a:pt x="651" y="5"/>
                      <a:pt x="622" y="24"/>
                    </a:cubicBezTo>
                    <a:cubicBezTo>
                      <a:pt x="550" y="73"/>
                      <a:pt x="421" y="191"/>
                      <a:pt x="299" y="314"/>
                    </a:cubicBezTo>
                    <a:cubicBezTo>
                      <a:pt x="173" y="442"/>
                      <a:pt x="55" y="575"/>
                      <a:pt x="15" y="642"/>
                    </a:cubicBezTo>
                    <a:cubicBezTo>
                      <a:pt x="1" y="664"/>
                      <a:pt x="-4" y="680"/>
                      <a:pt x="2" y="686"/>
                    </a:cubicBezTo>
                    <a:lnTo>
                      <a:pt x="1837" y="2540"/>
                    </a:lnTo>
                    <a:cubicBezTo>
                      <a:pt x="2024" y="2729"/>
                      <a:pt x="2326" y="2729"/>
                      <a:pt x="2513" y="2540"/>
                    </a:cubicBezTo>
                    <a:cubicBezTo>
                      <a:pt x="2699" y="2352"/>
                      <a:pt x="2699" y="2046"/>
                      <a:pt x="2513" y="18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 rot="-699537" flipH="1">
                <a:off x="-329754" y="1106663"/>
                <a:ext cx="674816" cy="718471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2551" extrusionOk="0">
                    <a:moveTo>
                      <a:pt x="2256" y="1858"/>
                    </a:moveTo>
                    <a:lnTo>
                      <a:pt x="421" y="3"/>
                    </a:lnTo>
                    <a:cubicBezTo>
                      <a:pt x="396" y="-22"/>
                      <a:pt x="187" y="165"/>
                      <a:pt x="7" y="350"/>
                    </a:cubicBezTo>
                    <a:cubicBezTo>
                      <a:pt x="-145" y="508"/>
                      <a:pt x="2069" y="2729"/>
                      <a:pt x="2256" y="2540"/>
                    </a:cubicBezTo>
                    <a:cubicBezTo>
                      <a:pt x="2442" y="2352"/>
                      <a:pt x="2442" y="2046"/>
                      <a:pt x="2256" y="185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 rot="-699537" flipH="1">
                <a:off x="76981" y="-161012"/>
                <a:ext cx="1257536" cy="1258099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4467" extrusionOk="0">
                    <a:moveTo>
                      <a:pt x="2233" y="0"/>
                    </a:moveTo>
                    <a:cubicBezTo>
                      <a:pt x="999" y="0"/>
                      <a:pt x="0" y="1000"/>
                      <a:pt x="0" y="2233"/>
                    </a:cubicBezTo>
                    <a:cubicBezTo>
                      <a:pt x="0" y="3467"/>
                      <a:pt x="999" y="4467"/>
                      <a:pt x="2233" y="4467"/>
                    </a:cubicBezTo>
                    <a:cubicBezTo>
                      <a:pt x="3466" y="4467"/>
                      <a:pt x="4465" y="3467"/>
                      <a:pt x="4465" y="2233"/>
                    </a:cubicBezTo>
                    <a:cubicBezTo>
                      <a:pt x="4465" y="1000"/>
                      <a:pt x="3466" y="0"/>
                      <a:pt x="2233" y="0"/>
                    </a:cubicBezTo>
                    <a:close/>
                  </a:path>
                </a:pathLst>
              </a:custGeom>
              <a:solidFill>
                <a:srgbClr val="FFFFFF">
                  <a:alpha val="17720"/>
                </a:srgbClr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 rot="-699537" flipH="1">
                <a:off x="57013" y="-180729"/>
                <a:ext cx="1297529" cy="1297810"/>
              </a:xfrm>
              <a:custGeom>
                <a:avLst/>
                <a:gdLst/>
                <a:ahLst/>
                <a:cxnLst/>
                <a:rect l="l" t="t" r="r" b="b"/>
                <a:pathLst>
                  <a:path w="4607" h="4608" extrusionOk="0">
                    <a:moveTo>
                      <a:pt x="2304" y="141"/>
                    </a:moveTo>
                    <a:cubicBezTo>
                      <a:pt x="1111" y="141"/>
                      <a:pt x="141" y="1111"/>
                      <a:pt x="141" y="2303"/>
                    </a:cubicBezTo>
                    <a:cubicBezTo>
                      <a:pt x="141" y="3497"/>
                      <a:pt x="1111" y="4467"/>
                      <a:pt x="2304" y="4467"/>
                    </a:cubicBezTo>
                    <a:cubicBezTo>
                      <a:pt x="3496" y="4467"/>
                      <a:pt x="4466" y="3497"/>
                      <a:pt x="4466" y="2303"/>
                    </a:cubicBezTo>
                    <a:cubicBezTo>
                      <a:pt x="4466" y="1111"/>
                      <a:pt x="3496" y="141"/>
                      <a:pt x="2304" y="141"/>
                    </a:cubicBezTo>
                    <a:moveTo>
                      <a:pt x="2304" y="4608"/>
                    </a:moveTo>
                    <a:cubicBezTo>
                      <a:pt x="1033" y="4608"/>
                      <a:pt x="0" y="3574"/>
                      <a:pt x="0" y="2303"/>
                    </a:cubicBezTo>
                    <a:cubicBezTo>
                      <a:pt x="0" y="1033"/>
                      <a:pt x="1033" y="0"/>
                      <a:pt x="2304" y="0"/>
                    </a:cubicBezTo>
                    <a:cubicBezTo>
                      <a:pt x="3574" y="0"/>
                      <a:pt x="4607" y="1033"/>
                      <a:pt x="4607" y="2303"/>
                    </a:cubicBezTo>
                    <a:cubicBezTo>
                      <a:pt x="4607" y="3574"/>
                      <a:pt x="3574" y="4608"/>
                      <a:pt x="2304" y="46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 rot="-699537" flipH="1">
                <a:off x="-28043" y="-265786"/>
                <a:ext cx="1467641" cy="1467923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5212" extrusionOk="0">
                    <a:moveTo>
                      <a:pt x="2606" y="4839"/>
                    </a:moveTo>
                    <a:cubicBezTo>
                      <a:pt x="1372" y="4839"/>
                      <a:pt x="373" y="3839"/>
                      <a:pt x="373" y="2605"/>
                    </a:cubicBezTo>
                    <a:cubicBezTo>
                      <a:pt x="373" y="1372"/>
                      <a:pt x="1372" y="372"/>
                      <a:pt x="2606" y="372"/>
                    </a:cubicBezTo>
                    <a:cubicBezTo>
                      <a:pt x="3839" y="372"/>
                      <a:pt x="4838" y="1372"/>
                      <a:pt x="4838" y="2605"/>
                    </a:cubicBezTo>
                    <a:cubicBezTo>
                      <a:pt x="4838" y="3839"/>
                      <a:pt x="3839" y="4839"/>
                      <a:pt x="2606" y="4839"/>
                    </a:cubicBezTo>
                    <a:moveTo>
                      <a:pt x="4658" y="4206"/>
                    </a:moveTo>
                    <a:cubicBezTo>
                      <a:pt x="4661" y="4203"/>
                      <a:pt x="4665" y="4200"/>
                      <a:pt x="4668" y="4197"/>
                    </a:cubicBezTo>
                    <a:cubicBezTo>
                      <a:pt x="5008" y="3757"/>
                      <a:pt x="5211" y="3205"/>
                      <a:pt x="5211" y="2605"/>
                    </a:cubicBezTo>
                    <a:cubicBezTo>
                      <a:pt x="5211" y="1166"/>
                      <a:pt x="4045" y="0"/>
                      <a:pt x="2606" y="0"/>
                    </a:cubicBezTo>
                    <a:cubicBezTo>
                      <a:pt x="1167" y="0"/>
                      <a:pt x="0" y="1166"/>
                      <a:pt x="0" y="2605"/>
                    </a:cubicBezTo>
                    <a:cubicBezTo>
                      <a:pt x="0" y="4045"/>
                      <a:pt x="1167" y="5212"/>
                      <a:pt x="2606" y="5212"/>
                    </a:cubicBezTo>
                    <a:cubicBezTo>
                      <a:pt x="3202" y="5212"/>
                      <a:pt x="3752" y="5010"/>
                      <a:pt x="4191" y="4673"/>
                    </a:cubicBezTo>
                    <a:lnTo>
                      <a:pt x="4492" y="4372"/>
                    </a:lnTo>
                    <a:lnTo>
                      <a:pt x="4658" y="42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 rot="-699537" flipH="1">
                <a:off x="-37929" y="-275922"/>
                <a:ext cx="1487356" cy="1487919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5283" extrusionOk="0">
                    <a:moveTo>
                      <a:pt x="2641" y="444"/>
                    </a:moveTo>
                    <a:cubicBezTo>
                      <a:pt x="1429" y="444"/>
                      <a:pt x="443" y="1430"/>
                      <a:pt x="443" y="2641"/>
                    </a:cubicBezTo>
                    <a:cubicBezTo>
                      <a:pt x="443" y="3854"/>
                      <a:pt x="1429" y="4840"/>
                      <a:pt x="2641" y="4840"/>
                    </a:cubicBezTo>
                    <a:cubicBezTo>
                      <a:pt x="3852" y="4840"/>
                      <a:pt x="4838" y="3854"/>
                      <a:pt x="4838" y="2641"/>
                    </a:cubicBezTo>
                    <a:cubicBezTo>
                      <a:pt x="4838" y="1430"/>
                      <a:pt x="3852" y="444"/>
                      <a:pt x="2641" y="444"/>
                    </a:cubicBezTo>
                    <a:moveTo>
                      <a:pt x="2641" y="4910"/>
                    </a:moveTo>
                    <a:cubicBezTo>
                      <a:pt x="1390" y="4910"/>
                      <a:pt x="372" y="3893"/>
                      <a:pt x="372" y="2641"/>
                    </a:cubicBezTo>
                    <a:cubicBezTo>
                      <a:pt x="372" y="1391"/>
                      <a:pt x="1390" y="373"/>
                      <a:pt x="2641" y="373"/>
                    </a:cubicBezTo>
                    <a:cubicBezTo>
                      <a:pt x="3891" y="373"/>
                      <a:pt x="4909" y="1391"/>
                      <a:pt x="4909" y="2641"/>
                    </a:cubicBezTo>
                    <a:cubicBezTo>
                      <a:pt x="4909" y="3893"/>
                      <a:pt x="3891" y="4910"/>
                      <a:pt x="2641" y="4910"/>
                    </a:cubicBezTo>
                    <a:moveTo>
                      <a:pt x="2641" y="71"/>
                    </a:moveTo>
                    <a:cubicBezTo>
                      <a:pt x="1223" y="71"/>
                      <a:pt x="70" y="1224"/>
                      <a:pt x="70" y="2641"/>
                    </a:cubicBezTo>
                    <a:cubicBezTo>
                      <a:pt x="70" y="4060"/>
                      <a:pt x="1223" y="5213"/>
                      <a:pt x="2641" y="5213"/>
                    </a:cubicBezTo>
                    <a:cubicBezTo>
                      <a:pt x="3210" y="5213"/>
                      <a:pt x="3750" y="5029"/>
                      <a:pt x="4203" y="4682"/>
                    </a:cubicBezTo>
                    <a:lnTo>
                      <a:pt x="4668" y="4217"/>
                    </a:lnTo>
                    <a:cubicBezTo>
                      <a:pt x="4671" y="4214"/>
                      <a:pt x="4675" y="4211"/>
                      <a:pt x="4678" y="4208"/>
                    </a:cubicBezTo>
                    <a:cubicBezTo>
                      <a:pt x="5027" y="3755"/>
                      <a:pt x="5211" y="3213"/>
                      <a:pt x="5211" y="2641"/>
                    </a:cubicBezTo>
                    <a:cubicBezTo>
                      <a:pt x="5211" y="1224"/>
                      <a:pt x="4058" y="71"/>
                      <a:pt x="2641" y="71"/>
                    </a:cubicBezTo>
                    <a:moveTo>
                      <a:pt x="2641" y="5283"/>
                    </a:moveTo>
                    <a:cubicBezTo>
                      <a:pt x="1184" y="5283"/>
                      <a:pt x="0" y="4098"/>
                      <a:pt x="0" y="2641"/>
                    </a:cubicBezTo>
                    <a:cubicBezTo>
                      <a:pt x="0" y="1185"/>
                      <a:pt x="1184" y="0"/>
                      <a:pt x="2641" y="0"/>
                    </a:cubicBezTo>
                    <a:cubicBezTo>
                      <a:pt x="4097" y="0"/>
                      <a:pt x="5281" y="1185"/>
                      <a:pt x="5281" y="2641"/>
                    </a:cubicBezTo>
                    <a:cubicBezTo>
                      <a:pt x="5281" y="3230"/>
                      <a:pt x="5091" y="3789"/>
                      <a:pt x="4731" y="4255"/>
                    </a:cubicBezTo>
                    <a:lnTo>
                      <a:pt x="4725" y="4262"/>
                    </a:lnTo>
                    <a:cubicBezTo>
                      <a:pt x="4721" y="4264"/>
                      <a:pt x="4719" y="4265"/>
                      <a:pt x="4718" y="4267"/>
                    </a:cubicBezTo>
                    <a:lnTo>
                      <a:pt x="4247" y="4737"/>
                    </a:lnTo>
                    <a:cubicBezTo>
                      <a:pt x="3782" y="5094"/>
                      <a:pt x="3227" y="5283"/>
                      <a:pt x="2641" y="5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" name="Picture 4" descr="A yellow duck with white wings&#10;&#10;Description automatically generated">
            <a:extLst>
              <a:ext uri="{FF2B5EF4-FFF2-40B4-BE49-F238E27FC236}">
                <a16:creationId xmlns:a16="http://schemas.microsoft.com/office/drawing/2014/main" id="{53A686E9-24DB-C3A5-5708-3FE680B06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31" y="698619"/>
            <a:ext cx="1141190" cy="1141190"/>
          </a:xfrm>
          <a:prstGeom prst="rect">
            <a:avLst/>
          </a:prstGeom>
        </p:spPr>
      </p:pic>
      <p:pic>
        <p:nvPicPr>
          <p:cNvPr id="7" name="Picture 6" descr="A green and black rectangle&#10;&#10;Description automatically generated">
            <a:extLst>
              <a:ext uri="{FF2B5EF4-FFF2-40B4-BE49-F238E27FC236}">
                <a16:creationId xmlns:a16="http://schemas.microsoft.com/office/drawing/2014/main" id="{ACD3FD31-97C4-DF50-24FF-B1A12ABA1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97" y="529317"/>
            <a:ext cx="561832" cy="14970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A5F99F8-D0DD-907C-21F0-166397AE9ABC}"/>
                  </a:ext>
                </a:extLst>
              </p14:cNvPr>
              <p14:cNvContentPartPr/>
              <p14:nvPr/>
            </p14:nvContentPartPr>
            <p14:xfrm>
              <a:off x="2747713" y="1065304"/>
              <a:ext cx="3737520" cy="401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A5F99F8-D0DD-907C-21F0-166397AE9A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39073" y="1056664"/>
                <a:ext cx="37551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C8014EA-0EB1-A72F-5398-E25F0221A14C}"/>
                  </a:ext>
                </a:extLst>
              </p14:cNvPr>
              <p14:cNvContentPartPr/>
              <p14:nvPr/>
            </p14:nvContentPartPr>
            <p14:xfrm>
              <a:off x="6395953" y="1035064"/>
              <a:ext cx="164520" cy="205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C8014EA-0EB1-A72F-5398-E25F0221A1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86953" y="1026064"/>
                <a:ext cx="1821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A1AC7E-5298-23BF-57EC-0111B1E217DE}"/>
                  </a:ext>
                </a:extLst>
              </p14:cNvPr>
              <p14:cNvContentPartPr/>
              <p14:nvPr/>
            </p14:nvContentPartPr>
            <p14:xfrm>
              <a:off x="10164806" y="2272937"/>
              <a:ext cx="22680" cy="63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A1AC7E-5298-23BF-57EC-0111B1E217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46806" y="2255297"/>
                <a:ext cx="58320" cy="9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7C04E9-82F8-AA14-F1C4-E8FF21469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11" y="1205530"/>
            <a:ext cx="6369377" cy="2438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E0F289-92E4-7564-8A92-B1ECDDEE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09" y="1049042"/>
            <a:ext cx="7442582" cy="26861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E674C2-0D68-BA51-7F5C-AC418CDAC888}"/>
                  </a:ext>
                </a:extLst>
              </p14:cNvPr>
              <p14:cNvContentPartPr/>
              <p14:nvPr/>
            </p14:nvContentPartPr>
            <p14:xfrm>
              <a:off x="5091313" y="1625156"/>
              <a:ext cx="60840" cy="41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E674C2-0D68-BA51-7F5C-AC418CDAC8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13" y="1616156"/>
                <a:ext cx="78480" cy="5904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592576B-10AE-634F-0FDF-DCB2B60FA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749" y="1337118"/>
            <a:ext cx="5324793" cy="658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F6B0BD-2BC7-0A78-553F-7B19C8D78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755" y="2284032"/>
            <a:ext cx="6394779" cy="10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9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5D526D-E8C3-3ECA-E3FC-308C7895C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725" y="1083060"/>
            <a:ext cx="5810549" cy="26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89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46"/>
          <p:cNvGrpSpPr/>
          <p:nvPr/>
        </p:nvGrpSpPr>
        <p:grpSpPr>
          <a:xfrm rot="317118">
            <a:off x="7650277" y="3316734"/>
            <a:ext cx="1994977" cy="2183208"/>
            <a:chOff x="7407448" y="-431675"/>
            <a:chExt cx="2254818" cy="2467566"/>
          </a:xfrm>
        </p:grpSpPr>
        <p:sp>
          <p:nvSpPr>
            <p:cNvPr id="944" name="Google Shape;944;p46"/>
            <p:cNvSpPr/>
            <p:nvPr/>
          </p:nvSpPr>
          <p:spPr>
            <a:xfrm>
              <a:off x="7438734" y="-365660"/>
              <a:ext cx="2223532" cy="2401552"/>
            </a:xfrm>
            <a:custGeom>
              <a:avLst/>
              <a:gdLst/>
              <a:ahLst/>
              <a:cxnLst/>
              <a:rect l="l" t="t" r="r" b="b"/>
              <a:pathLst>
                <a:path w="7107" h="7676" extrusionOk="0">
                  <a:moveTo>
                    <a:pt x="3892" y="7667"/>
                  </a:moveTo>
                  <a:lnTo>
                    <a:pt x="32" y="5378"/>
                  </a:lnTo>
                  <a:cubicBezTo>
                    <a:pt x="1" y="5360"/>
                    <a:pt x="-9" y="5320"/>
                    <a:pt x="9" y="5289"/>
                  </a:cubicBezTo>
                  <a:lnTo>
                    <a:pt x="3125" y="32"/>
                  </a:lnTo>
                  <a:cubicBezTo>
                    <a:pt x="3144" y="1"/>
                    <a:pt x="3184" y="-10"/>
                    <a:pt x="3215" y="9"/>
                  </a:cubicBezTo>
                  <a:lnTo>
                    <a:pt x="7075" y="2297"/>
                  </a:lnTo>
                  <a:cubicBezTo>
                    <a:pt x="7106" y="2316"/>
                    <a:pt x="7116" y="2356"/>
                    <a:pt x="7098" y="2387"/>
                  </a:cubicBezTo>
                  <a:lnTo>
                    <a:pt x="3982" y="7644"/>
                  </a:lnTo>
                  <a:cubicBezTo>
                    <a:pt x="3963" y="7675"/>
                    <a:pt x="3923" y="7685"/>
                    <a:pt x="3892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7407448" y="-431675"/>
              <a:ext cx="2223532" cy="2401552"/>
            </a:xfrm>
            <a:custGeom>
              <a:avLst/>
              <a:gdLst/>
              <a:ahLst/>
              <a:cxnLst/>
              <a:rect l="l" t="t" r="r" b="b"/>
              <a:pathLst>
                <a:path w="7107" h="7676" extrusionOk="0">
                  <a:moveTo>
                    <a:pt x="3892" y="7667"/>
                  </a:moveTo>
                  <a:lnTo>
                    <a:pt x="32" y="5378"/>
                  </a:lnTo>
                  <a:cubicBezTo>
                    <a:pt x="1" y="5360"/>
                    <a:pt x="-10" y="5320"/>
                    <a:pt x="9" y="5289"/>
                  </a:cubicBezTo>
                  <a:lnTo>
                    <a:pt x="3125" y="32"/>
                  </a:lnTo>
                  <a:cubicBezTo>
                    <a:pt x="3143" y="1"/>
                    <a:pt x="3183" y="-9"/>
                    <a:pt x="3214" y="9"/>
                  </a:cubicBezTo>
                  <a:lnTo>
                    <a:pt x="7075" y="2298"/>
                  </a:lnTo>
                  <a:cubicBezTo>
                    <a:pt x="7106" y="2316"/>
                    <a:pt x="7116" y="2356"/>
                    <a:pt x="7097" y="2387"/>
                  </a:cubicBezTo>
                  <a:lnTo>
                    <a:pt x="3981" y="7644"/>
                  </a:lnTo>
                  <a:cubicBezTo>
                    <a:pt x="3963" y="7675"/>
                    <a:pt x="3923" y="7685"/>
                    <a:pt x="3892" y="7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7574518" y="-228312"/>
              <a:ext cx="1768000" cy="2175663"/>
            </a:xfrm>
            <a:custGeom>
              <a:avLst/>
              <a:gdLst/>
              <a:ahLst/>
              <a:cxnLst/>
              <a:rect l="l" t="t" r="r" b="b"/>
              <a:pathLst>
                <a:path w="5651" h="6954" extrusionOk="0">
                  <a:moveTo>
                    <a:pt x="4467" y="6953"/>
                  </a:moveTo>
                  <a:lnTo>
                    <a:pt x="53" y="6139"/>
                  </a:lnTo>
                  <a:cubicBezTo>
                    <a:pt x="18" y="6133"/>
                    <a:pt x="-5" y="6099"/>
                    <a:pt x="1" y="6063"/>
                  </a:cubicBezTo>
                  <a:lnTo>
                    <a:pt x="1109" y="53"/>
                  </a:lnTo>
                  <a:cubicBezTo>
                    <a:pt x="1115" y="18"/>
                    <a:pt x="1149" y="-6"/>
                    <a:pt x="1185" y="1"/>
                  </a:cubicBezTo>
                  <a:lnTo>
                    <a:pt x="5598" y="814"/>
                  </a:lnTo>
                  <a:cubicBezTo>
                    <a:pt x="5633" y="821"/>
                    <a:pt x="5657" y="855"/>
                    <a:pt x="5650" y="890"/>
                  </a:cubicBezTo>
                  <a:lnTo>
                    <a:pt x="4543" y="6900"/>
                  </a:lnTo>
                  <a:cubicBezTo>
                    <a:pt x="4536" y="6936"/>
                    <a:pt x="4502" y="6959"/>
                    <a:pt x="4467" y="69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7545109" y="-281186"/>
              <a:ext cx="1768000" cy="2175663"/>
            </a:xfrm>
            <a:custGeom>
              <a:avLst/>
              <a:gdLst/>
              <a:ahLst/>
              <a:cxnLst/>
              <a:rect l="l" t="t" r="r" b="b"/>
              <a:pathLst>
                <a:path w="5651" h="6954" extrusionOk="0">
                  <a:moveTo>
                    <a:pt x="4466" y="6953"/>
                  </a:moveTo>
                  <a:lnTo>
                    <a:pt x="53" y="6139"/>
                  </a:lnTo>
                  <a:cubicBezTo>
                    <a:pt x="18" y="6133"/>
                    <a:pt x="-6" y="6099"/>
                    <a:pt x="1" y="6063"/>
                  </a:cubicBezTo>
                  <a:lnTo>
                    <a:pt x="1108" y="53"/>
                  </a:lnTo>
                  <a:cubicBezTo>
                    <a:pt x="1115" y="18"/>
                    <a:pt x="1149" y="-6"/>
                    <a:pt x="1184" y="1"/>
                  </a:cubicBezTo>
                  <a:lnTo>
                    <a:pt x="5598" y="814"/>
                  </a:lnTo>
                  <a:cubicBezTo>
                    <a:pt x="5633" y="821"/>
                    <a:pt x="5657" y="855"/>
                    <a:pt x="5650" y="890"/>
                  </a:cubicBezTo>
                  <a:lnTo>
                    <a:pt x="4542" y="6900"/>
                  </a:lnTo>
                  <a:cubicBezTo>
                    <a:pt x="4536" y="6936"/>
                    <a:pt x="4502" y="6959"/>
                    <a:pt x="4466" y="69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8744950" y="118031"/>
              <a:ext cx="367616" cy="85412"/>
            </a:xfrm>
            <a:custGeom>
              <a:avLst/>
              <a:gdLst/>
              <a:ahLst/>
              <a:cxnLst/>
              <a:rect l="l" t="t" r="r" b="b"/>
              <a:pathLst>
                <a:path w="1175" h="273" extrusionOk="0">
                  <a:moveTo>
                    <a:pt x="1140" y="273"/>
                  </a:moveTo>
                  <a:cubicBezTo>
                    <a:pt x="1137" y="273"/>
                    <a:pt x="1135" y="273"/>
                    <a:pt x="1133" y="272"/>
                  </a:cubicBezTo>
                  <a:lnTo>
                    <a:pt x="28" y="69"/>
                  </a:lnTo>
                  <a:cubicBezTo>
                    <a:pt x="9" y="65"/>
                    <a:pt x="-3" y="47"/>
                    <a:pt x="0" y="28"/>
                  </a:cubicBezTo>
                  <a:cubicBezTo>
                    <a:pt x="4" y="9"/>
                    <a:pt x="22" y="-4"/>
                    <a:pt x="41" y="0"/>
                  </a:cubicBezTo>
                  <a:lnTo>
                    <a:pt x="1146" y="203"/>
                  </a:lnTo>
                  <a:cubicBezTo>
                    <a:pt x="1165" y="207"/>
                    <a:pt x="1178" y="225"/>
                    <a:pt x="1174" y="244"/>
                  </a:cubicBezTo>
                  <a:cubicBezTo>
                    <a:pt x="1171" y="261"/>
                    <a:pt x="1156" y="273"/>
                    <a:pt x="1140" y="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8724613" y="228160"/>
              <a:ext cx="367616" cy="85725"/>
            </a:xfrm>
            <a:custGeom>
              <a:avLst/>
              <a:gdLst/>
              <a:ahLst/>
              <a:cxnLst/>
              <a:rect l="l" t="t" r="r" b="b"/>
              <a:pathLst>
                <a:path w="1175" h="274" extrusionOk="0">
                  <a:moveTo>
                    <a:pt x="1139" y="274"/>
                  </a:moveTo>
                  <a:cubicBezTo>
                    <a:pt x="1137" y="274"/>
                    <a:pt x="1135" y="274"/>
                    <a:pt x="1133" y="273"/>
                  </a:cubicBezTo>
                  <a:lnTo>
                    <a:pt x="28" y="70"/>
                  </a:lnTo>
                  <a:cubicBezTo>
                    <a:pt x="9" y="66"/>
                    <a:pt x="-3" y="48"/>
                    <a:pt x="0" y="29"/>
                  </a:cubicBezTo>
                  <a:cubicBezTo>
                    <a:pt x="4" y="10"/>
                    <a:pt x="22" y="-3"/>
                    <a:pt x="41" y="0"/>
                  </a:cubicBezTo>
                  <a:lnTo>
                    <a:pt x="1146" y="204"/>
                  </a:lnTo>
                  <a:cubicBezTo>
                    <a:pt x="1165" y="208"/>
                    <a:pt x="1178" y="226"/>
                    <a:pt x="1174" y="245"/>
                  </a:cubicBezTo>
                  <a:cubicBezTo>
                    <a:pt x="1171" y="262"/>
                    <a:pt x="1156" y="274"/>
                    <a:pt x="1139" y="2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8702400" y="348300"/>
              <a:ext cx="367616" cy="86038"/>
            </a:xfrm>
            <a:custGeom>
              <a:avLst/>
              <a:gdLst/>
              <a:ahLst/>
              <a:cxnLst/>
              <a:rect l="l" t="t" r="r" b="b"/>
              <a:pathLst>
                <a:path w="1175" h="275" extrusionOk="0">
                  <a:moveTo>
                    <a:pt x="1140" y="275"/>
                  </a:moveTo>
                  <a:cubicBezTo>
                    <a:pt x="1138" y="275"/>
                    <a:pt x="1136" y="274"/>
                    <a:pt x="1133" y="274"/>
                  </a:cubicBezTo>
                  <a:lnTo>
                    <a:pt x="29" y="69"/>
                  </a:lnTo>
                  <a:cubicBezTo>
                    <a:pt x="9" y="66"/>
                    <a:pt x="-3" y="47"/>
                    <a:pt x="0" y="28"/>
                  </a:cubicBezTo>
                  <a:cubicBezTo>
                    <a:pt x="4" y="9"/>
                    <a:pt x="22" y="-4"/>
                    <a:pt x="41" y="0"/>
                  </a:cubicBezTo>
                  <a:lnTo>
                    <a:pt x="1146" y="204"/>
                  </a:lnTo>
                  <a:cubicBezTo>
                    <a:pt x="1165" y="207"/>
                    <a:pt x="1178" y="226"/>
                    <a:pt x="1174" y="245"/>
                  </a:cubicBezTo>
                  <a:cubicBezTo>
                    <a:pt x="1171" y="263"/>
                    <a:pt x="1156" y="275"/>
                    <a:pt x="1140" y="2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7913978" y="-253967"/>
              <a:ext cx="753692" cy="790610"/>
            </a:xfrm>
            <a:custGeom>
              <a:avLst/>
              <a:gdLst/>
              <a:ahLst/>
              <a:cxnLst/>
              <a:rect l="l" t="t" r="r" b="b"/>
              <a:pathLst>
                <a:path w="2409" h="2527" extrusionOk="0">
                  <a:moveTo>
                    <a:pt x="1951" y="2526"/>
                  </a:moveTo>
                  <a:lnTo>
                    <a:pt x="58" y="2177"/>
                  </a:lnTo>
                  <a:cubicBezTo>
                    <a:pt x="19" y="2169"/>
                    <a:pt x="-6" y="2132"/>
                    <a:pt x="1" y="2093"/>
                  </a:cubicBezTo>
                  <a:lnTo>
                    <a:pt x="376" y="58"/>
                  </a:lnTo>
                  <a:cubicBezTo>
                    <a:pt x="383" y="20"/>
                    <a:pt x="420" y="-6"/>
                    <a:pt x="459" y="1"/>
                  </a:cubicBezTo>
                  <a:lnTo>
                    <a:pt x="2351" y="350"/>
                  </a:lnTo>
                  <a:cubicBezTo>
                    <a:pt x="2390" y="357"/>
                    <a:pt x="2415" y="394"/>
                    <a:pt x="2408" y="432"/>
                  </a:cubicBezTo>
                  <a:lnTo>
                    <a:pt x="2033" y="2469"/>
                  </a:lnTo>
                  <a:cubicBezTo>
                    <a:pt x="2026" y="2507"/>
                    <a:pt x="1989" y="2533"/>
                    <a:pt x="1951" y="25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7919922" y="-251777"/>
              <a:ext cx="719902" cy="751502"/>
            </a:xfrm>
            <a:custGeom>
              <a:avLst/>
              <a:gdLst/>
              <a:ahLst/>
              <a:cxnLst/>
              <a:rect l="l" t="t" r="r" b="b"/>
              <a:pathLst>
                <a:path w="2301" h="2402" extrusionOk="0">
                  <a:moveTo>
                    <a:pt x="1862" y="2401"/>
                  </a:moveTo>
                  <a:lnTo>
                    <a:pt x="58" y="2067"/>
                  </a:lnTo>
                  <a:cubicBezTo>
                    <a:pt x="19" y="2060"/>
                    <a:pt x="-6" y="2023"/>
                    <a:pt x="1" y="1985"/>
                  </a:cubicBezTo>
                  <a:lnTo>
                    <a:pt x="356" y="57"/>
                  </a:lnTo>
                  <a:cubicBezTo>
                    <a:pt x="363" y="19"/>
                    <a:pt x="400" y="-6"/>
                    <a:pt x="439" y="1"/>
                  </a:cubicBezTo>
                  <a:lnTo>
                    <a:pt x="2243" y="333"/>
                  </a:lnTo>
                  <a:cubicBezTo>
                    <a:pt x="2281" y="340"/>
                    <a:pt x="2307" y="377"/>
                    <a:pt x="2300" y="416"/>
                  </a:cubicBezTo>
                  <a:lnTo>
                    <a:pt x="1944" y="2344"/>
                  </a:lnTo>
                  <a:cubicBezTo>
                    <a:pt x="1937" y="2382"/>
                    <a:pt x="1900" y="2408"/>
                    <a:pt x="1862" y="2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8020978" y="-252090"/>
              <a:ext cx="619160" cy="187406"/>
            </a:xfrm>
            <a:custGeom>
              <a:avLst/>
              <a:gdLst/>
              <a:ahLst/>
              <a:cxnLst/>
              <a:rect l="l" t="t" r="r" b="b"/>
              <a:pathLst>
                <a:path w="1979" h="599" extrusionOk="0">
                  <a:moveTo>
                    <a:pt x="1943" y="599"/>
                  </a:moveTo>
                  <a:lnTo>
                    <a:pt x="0" y="240"/>
                  </a:lnTo>
                  <a:lnTo>
                    <a:pt x="34" y="56"/>
                  </a:lnTo>
                  <a:cubicBezTo>
                    <a:pt x="40" y="19"/>
                    <a:pt x="76" y="-6"/>
                    <a:pt x="113" y="1"/>
                  </a:cubicBezTo>
                  <a:lnTo>
                    <a:pt x="1924" y="335"/>
                  </a:lnTo>
                  <a:cubicBezTo>
                    <a:pt x="1960" y="342"/>
                    <a:pt x="1984" y="376"/>
                    <a:pt x="1978" y="412"/>
                  </a:cubicBezTo>
                  <a:lnTo>
                    <a:pt x="1943" y="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8102010" y="-315601"/>
              <a:ext cx="214313" cy="438637"/>
            </a:xfrm>
            <a:custGeom>
              <a:avLst/>
              <a:gdLst/>
              <a:ahLst/>
              <a:cxnLst/>
              <a:rect l="l" t="t" r="r" b="b"/>
              <a:pathLst>
                <a:path w="685" h="1402" extrusionOk="0">
                  <a:moveTo>
                    <a:pt x="284" y="1402"/>
                  </a:moveTo>
                  <a:cubicBezTo>
                    <a:pt x="271" y="1402"/>
                    <a:pt x="257" y="1401"/>
                    <a:pt x="243" y="1398"/>
                  </a:cubicBezTo>
                  <a:lnTo>
                    <a:pt x="216" y="1393"/>
                  </a:lnTo>
                  <a:cubicBezTo>
                    <a:pt x="73" y="1367"/>
                    <a:pt x="-22" y="1229"/>
                    <a:pt x="5" y="1086"/>
                  </a:cubicBezTo>
                  <a:lnTo>
                    <a:pt x="72" y="718"/>
                  </a:lnTo>
                  <a:cubicBezTo>
                    <a:pt x="78" y="689"/>
                    <a:pt x="106" y="670"/>
                    <a:pt x="134" y="675"/>
                  </a:cubicBezTo>
                  <a:cubicBezTo>
                    <a:pt x="163" y="681"/>
                    <a:pt x="182" y="708"/>
                    <a:pt x="177" y="737"/>
                  </a:cubicBezTo>
                  <a:lnTo>
                    <a:pt x="109" y="1105"/>
                  </a:lnTo>
                  <a:cubicBezTo>
                    <a:pt x="93" y="1191"/>
                    <a:pt x="150" y="1273"/>
                    <a:pt x="235" y="1289"/>
                  </a:cubicBezTo>
                  <a:lnTo>
                    <a:pt x="262" y="1294"/>
                  </a:lnTo>
                  <a:cubicBezTo>
                    <a:pt x="329" y="1306"/>
                    <a:pt x="393" y="1262"/>
                    <a:pt x="405" y="1196"/>
                  </a:cubicBezTo>
                  <a:lnTo>
                    <a:pt x="577" y="263"/>
                  </a:lnTo>
                  <a:cubicBezTo>
                    <a:pt x="589" y="195"/>
                    <a:pt x="544" y="129"/>
                    <a:pt x="475" y="116"/>
                  </a:cubicBezTo>
                  <a:lnTo>
                    <a:pt x="429" y="108"/>
                  </a:lnTo>
                  <a:cubicBezTo>
                    <a:pt x="356" y="94"/>
                    <a:pt x="286" y="143"/>
                    <a:pt x="273" y="215"/>
                  </a:cubicBezTo>
                  <a:lnTo>
                    <a:pt x="269" y="238"/>
                  </a:lnTo>
                  <a:cubicBezTo>
                    <a:pt x="263" y="267"/>
                    <a:pt x="235" y="286"/>
                    <a:pt x="207" y="281"/>
                  </a:cubicBezTo>
                  <a:cubicBezTo>
                    <a:pt x="178" y="276"/>
                    <a:pt x="159" y="248"/>
                    <a:pt x="164" y="219"/>
                  </a:cubicBezTo>
                  <a:lnTo>
                    <a:pt x="169" y="196"/>
                  </a:lnTo>
                  <a:cubicBezTo>
                    <a:pt x="193" y="66"/>
                    <a:pt x="318" y="-21"/>
                    <a:pt x="448" y="4"/>
                  </a:cubicBezTo>
                  <a:lnTo>
                    <a:pt x="494" y="12"/>
                  </a:lnTo>
                  <a:cubicBezTo>
                    <a:pt x="620" y="35"/>
                    <a:pt x="704" y="157"/>
                    <a:pt x="681" y="283"/>
                  </a:cubicBezTo>
                  <a:lnTo>
                    <a:pt x="509" y="1215"/>
                  </a:lnTo>
                  <a:cubicBezTo>
                    <a:pt x="489" y="1325"/>
                    <a:pt x="392" y="1402"/>
                    <a:pt x="284" y="14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7856098" y="801956"/>
              <a:ext cx="1078133" cy="217128"/>
            </a:xfrm>
            <a:custGeom>
              <a:avLst/>
              <a:gdLst/>
              <a:ahLst/>
              <a:cxnLst/>
              <a:rect l="l" t="t" r="r" b="b"/>
              <a:pathLst>
                <a:path w="3446" h="694" extrusionOk="0">
                  <a:moveTo>
                    <a:pt x="3410" y="694"/>
                  </a:moveTo>
                  <a:cubicBezTo>
                    <a:pt x="3408" y="694"/>
                    <a:pt x="3406" y="693"/>
                    <a:pt x="3404" y="693"/>
                  </a:cubicBezTo>
                  <a:lnTo>
                    <a:pt x="28" y="71"/>
                  </a:lnTo>
                  <a:cubicBezTo>
                    <a:pt x="9" y="67"/>
                    <a:pt x="-3" y="49"/>
                    <a:pt x="0" y="30"/>
                  </a:cubicBezTo>
                  <a:cubicBezTo>
                    <a:pt x="4" y="11"/>
                    <a:pt x="22" y="-2"/>
                    <a:pt x="41" y="1"/>
                  </a:cubicBezTo>
                  <a:lnTo>
                    <a:pt x="3417" y="624"/>
                  </a:lnTo>
                  <a:cubicBezTo>
                    <a:pt x="3436" y="627"/>
                    <a:pt x="3449" y="646"/>
                    <a:pt x="3445" y="665"/>
                  </a:cubicBezTo>
                  <a:cubicBezTo>
                    <a:pt x="3442" y="682"/>
                    <a:pt x="3427" y="694"/>
                    <a:pt x="3410" y="6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7780384" y="1211811"/>
              <a:ext cx="1078133" cy="216815"/>
            </a:xfrm>
            <a:custGeom>
              <a:avLst/>
              <a:gdLst/>
              <a:ahLst/>
              <a:cxnLst/>
              <a:rect l="l" t="t" r="r" b="b"/>
              <a:pathLst>
                <a:path w="3446" h="693" extrusionOk="0">
                  <a:moveTo>
                    <a:pt x="3411" y="693"/>
                  </a:moveTo>
                  <a:cubicBezTo>
                    <a:pt x="3409" y="693"/>
                    <a:pt x="3407" y="693"/>
                    <a:pt x="3405" y="692"/>
                  </a:cubicBezTo>
                  <a:lnTo>
                    <a:pt x="29" y="70"/>
                  </a:lnTo>
                  <a:cubicBezTo>
                    <a:pt x="10" y="67"/>
                    <a:pt x="-3" y="48"/>
                    <a:pt x="1" y="29"/>
                  </a:cubicBezTo>
                  <a:cubicBezTo>
                    <a:pt x="4" y="10"/>
                    <a:pt x="22" y="-3"/>
                    <a:pt x="42" y="1"/>
                  </a:cubicBezTo>
                  <a:lnTo>
                    <a:pt x="3417" y="623"/>
                  </a:lnTo>
                  <a:cubicBezTo>
                    <a:pt x="3437" y="626"/>
                    <a:pt x="3449" y="645"/>
                    <a:pt x="3446" y="664"/>
                  </a:cubicBezTo>
                  <a:cubicBezTo>
                    <a:pt x="3443" y="681"/>
                    <a:pt x="3428" y="693"/>
                    <a:pt x="3411" y="6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7818241" y="1006884"/>
              <a:ext cx="521233" cy="114196"/>
            </a:xfrm>
            <a:custGeom>
              <a:avLst/>
              <a:gdLst/>
              <a:ahLst/>
              <a:cxnLst/>
              <a:rect l="l" t="t" r="r" b="b"/>
              <a:pathLst>
                <a:path w="1666" h="365" extrusionOk="0">
                  <a:moveTo>
                    <a:pt x="1631" y="365"/>
                  </a:moveTo>
                  <a:cubicBezTo>
                    <a:pt x="1629" y="365"/>
                    <a:pt x="1627" y="365"/>
                    <a:pt x="1624" y="365"/>
                  </a:cubicBezTo>
                  <a:lnTo>
                    <a:pt x="29" y="70"/>
                  </a:lnTo>
                  <a:cubicBezTo>
                    <a:pt x="10" y="67"/>
                    <a:pt x="-3" y="48"/>
                    <a:pt x="0" y="29"/>
                  </a:cubicBezTo>
                  <a:cubicBezTo>
                    <a:pt x="4" y="10"/>
                    <a:pt x="22" y="-3"/>
                    <a:pt x="42" y="1"/>
                  </a:cubicBezTo>
                  <a:lnTo>
                    <a:pt x="1637" y="295"/>
                  </a:lnTo>
                  <a:cubicBezTo>
                    <a:pt x="1656" y="299"/>
                    <a:pt x="1669" y="317"/>
                    <a:pt x="1666" y="336"/>
                  </a:cubicBezTo>
                  <a:cubicBezTo>
                    <a:pt x="1662" y="353"/>
                    <a:pt x="1648" y="365"/>
                    <a:pt x="1631" y="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7887071" y="633634"/>
              <a:ext cx="521233" cy="114196"/>
            </a:xfrm>
            <a:custGeom>
              <a:avLst/>
              <a:gdLst/>
              <a:ahLst/>
              <a:cxnLst/>
              <a:rect l="l" t="t" r="r" b="b"/>
              <a:pathLst>
                <a:path w="1666" h="365" extrusionOk="0">
                  <a:moveTo>
                    <a:pt x="1631" y="365"/>
                  </a:moveTo>
                  <a:cubicBezTo>
                    <a:pt x="1629" y="365"/>
                    <a:pt x="1626" y="365"/>
                    <a:pt x="1624" y="365"/>
                  </a:cubicBezTo>
                  <a:lnTo>
                    <a:pt x="29" y="71"/>
                  </a:lnTo>
                  <a:cubicBezTo>
                    <a:pt x="9" y="67"/>
                    <a:pt x="-3" y="49"/>
                    <a:pt x="0" y="30"/>
                  </a:cubicBezTo>
                  <a:cubicBezTo>
                    <a:pt x="4" y="10"/>
                    <a:pt x="22" y="-2"/>
                    <a:pt x="41" y="1"/>
                  </a:cubicBezTo>
                  <a:lnTo>
                    <a:pt x="1637" y="295"/>
                  </a:lnTo>
                  <a:cubicBezTo>
                    <a:pt x="1656" y="299"/>
                    <a:pt x="1669" y="317"/>
                    <a:pt x="1665" y="336"/>
                  </a:cubicBezTo>
                  <a:cubicBezTo>
                    <a:pt x="1662" y="353"/>
                    <a:pt x="1647" y="365"/>
                    <a:pt x="1631" y="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8398920" y="1112320"/>
              <a:ext cx="497768" cy="109816"/>
            </a:xfrm>
            <a:custGeom>
              <a:avLst/>
              <a:gdLst/>
              <a:ahLst/>
              <a:cxnLst/>
              <a:rect l="l" t="t" r="r" b="b"/>
              <a:pathLst>
                <a:path w="1591" h="351" extrusionOk="0">
                  <a:moveTo>
                    <a:pt x="1556" y="351"/>
                  </a:moveTo>
                  <a:cubicBezTo>
                    <a:pt x="1554" y="351"/>
                    <a:pt x="1551" y="351"/>
                    <a:pt x="1549" y="351"/>
                  </a:cubicBezTo>
                  <a:lnTo>
                    <a:pt x="29" y="70"/>
                  </a:lnTo>
                  <a:cubicBezTo>
                    <a:pt x="10" y="67"/>
                    <a:pt x="-3" y="48"/>
                    <a:pt x="1" y="29"/>
                  </a:cubicBezTo>
                  <a:cubicBezTo>
                    <a:pt x="4" y="10"/>
                    <a:pt x="22" y="-3"/>
                    <a:pt x="42" y="1"/>
                  </a:cubicBezTo>
                  <a:lnTo>
                    <a:pt x="1562" y="281"/>
                  </a:lnTo>
                  <a:cubicBezTo>
                    <a:pt x="1581" y="285"/>
                    <a:pt x="1594" y="303"/>
                    <a:pt x="1590" y="322"/>
                  </a:cubicBezTo>
                  <a:cubicBezTo>
                    <a:pt x="1587" y="339"/>
                    <a:pt x="1572" y="351"/>
                    <a:pt x="1556" y="3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E4D7097-8A94-991F-2E53-C5167D53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731" y="1078109"/>
            <a:ext cx="3606985" cy="1174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E946D-3AA9-F042-6B46-E766494F9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694" y="2681342"/>
            <a:ext cx="2655061" cy="74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1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oogle Shape;719;p38"/>
          <p:cNvGrpSpPr/>
          <p:nvPr/>
        </p:nvGrpSpPr>
        <p:grpSpPr>
          <a:xfrm>
            <a:off x="237962" y="177224"/>
            <a:ext cx="1020851" cy="771383"/>
            <a:chOff x="4103500" y="3502920"/>
            <a:chExt cx="2239200" cy="1692000"/>
          </a:xfrm>
        </p:grpSpPr>
        <p:sp>
          <p:nvSpPr>
            <p:cNvPr id="720" name="Google Shape;720;p38"/>
            <p:cNvSpPr/>
            <p:nvPr/>
          </p:nvSpPr>
          <p:spPr>
            <a:xfrm>
              <a:off x="4222660" y="3502920"/>
              <a:ext cx="2120040" cy="1692000"/>
            </a:xfrm>
            <a:custGeom>
              <a:avLst/>
              <a:gdLst/>
              <a:ahLst/>
              <a:cxnLst/>
              <a:rect l="l" t="t" r="r" b="b"/>
              <a:pathLst>
                <a:path w="5889" h="4700" extrusionOk="0">
                  <a:moveTo>
                    <a:pt x="5533" y="1012"/>
                  </a:moveTo>
                  <a:lnTo>
                    <a:pt x="2531" y="1012"/>
                  </a:lnTo>
                  <a:cubicBezTo>
                    <a:pt x="2321" y="1012"/>
                    <a:pt x="2151" y="842"/>
                    <a:pt x="2151" y="631"/>
                  </a:cubicBezTo>
                  <a:lnTo>
                    <a:pt x="2151" y="382"/>
                  </a:lnTo>
                  <a:cubicBezTo>
                    <a:pt x="2151" y="171"/>
                    <a:pt x="1980" y="0"/>
                    <a:pt x="1769" y="0"/>
                  </a:cubicBezTo>
                  <a:lnTo>
                    <a:pt x="382" y="0"/>
                  </a:lnTo>
                  <a:cubicBezTo>
                    <a:pt x="171" y="0"/>
                    <a:pt x="0" y="171"/>
                    <a:pt x="0" y="382"/>
                  </a:cubicBezTo>
                  <a:lnTo>
                    <a:pt x="0" y="1368"/>
                  </a:lnTo>
                  <a:lnTo>
                    <a:pt x="0" y="2501"/>
                  </a:lnTo>
                  <a:lnTo>
                    <a:pt x="0" y="4345"/>
                  </a:lnTo>
                  <a:cubicBezTo>
                    <a:pt x="0" y="4541"/>
                    <a:pt x="159" y="4700"/>
                    <a:pt x="356" y="4700"/>
                  </a:cubicBezTo>
                  <a:lnTo>
                    <a:pt x="5533" y="4700"/>
                  </a:lnTo>
                  <a:cubicBezTo>
                    <a:pt x="5729" y="4700"/>
                    <a:pt x="5889" y="4541"/>
                    <a:pt x="5889" y="4345"/>
                  </a:cubicBezTo>
                  <a:lnTo>
                    <a:pt x="5889" y="1368"/>
                  </a:lnTo>
                  <a:cubicBezTo>
                    <a:pt x="5889" y="1171"/>
                    <a:pt x="5729" y="1012"/>
                    <a:pt x="5533" y="1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4103500" y="3502920"/>
              <a:ext cx="2120040" cy="1692000"/>
            </a:xfrm>
            <a:custGeom>
              <a:avLst/>
              <a:gdLst/>
              <a:ahLst/>
              <a:cxnLst/>
              <a:rect l="l" t="t" r="r" b="b"/>
              <a:pathLst>
                <a:path w="5889" h="4700" extrusionOk="0">
                  <a:moveTo>
                    <a:pt x="5533" y="1012"/>
                  </a:moveTo>
                  <a:lnTo>
                    <a:pt x="2531" y="1012"/>
                  </a:lnTo>
                  <a:cubicBezTo>
                    <a:pt x="2321" y="1012"/>
                    <a:pt x="2151" y="842"/>
                    <a:pt x="2151" y="631"/>
                  </a:cubicBezTo>
                  <a:lnTo>
                    <a:pt x="2151" y="382"/>
                  </a:lnTo>
                  <a:cubicBezTo>
                    <a:pt x="2151" y="171"/>
                    <a:pt x="1980" y="0"/>
                    <a:pt x="1769" y="0"/>
                  </a:cubicBezTo>
                  <a:lnTo>
                    <a:pt x="382" y="0"/>
                  </a:lnTo>
                  <a:cubicBezTo>
                    <a:pt x="171" y="0"/>
                    <a:pt x="0" y="171"/>
                    <a:pt x="0" y="382"/>
                  </a:cubicBezTo>
                  <a:lnTo>
                    <a:pt x="0" y="1368"/>
                  </a:lnTo>
                  <a:lnTo>
                    <a:pt x="0" y="2501"/>
                  </a:lnTo>
                  <a:lnTo>
                    <a:pt x="0" y="4345"/>
                  </a:lnTo>
                  <a:cubicBezTo>
                    <a:pt x="0" y="4541"/>
                    <a:pt x="160" y="4700"/>
                    <a:pt x="356" y="4700"/>
                  </a:cubicBezTo>
                  <a:lnTo>
                    <a:pt x="5533" y="4700"/>
                  </a:lnTo>
                  <a:cubicBezTo>
                    <a:pt x="5730" y="4700"/>
                    <a:pt x="5889" y="4541"/>
                    <a:pt x="5889" y="4345"/>
                  </a:cubicBezTo>
                  <a:lnTo>
                    <a:pt x="5889" y="1368"/>
                  </a:lnTo>
                  <a:cubicBezTo>
                    <a:pt x="5889" y="1171"/>
                    <a:pt x="5730" y="1012"/>
                    <a:pt x="5533" y="10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4103500" y="3502920"/>
              <a:ext cx="1828080" cy="1692000"/>
            </a:xfrm>
            <a:custGeom>
              <a:avLst/>
              <a:gdLst/>
              <a:ahLst/>
              <a:cxnLst/>
              <a:rect l="l" t="t" r="r" b="b"/>
              <a:pathLst>
                <a:path w="5078" h="4700" extrusionOk="0">
                  <a:moveTo>
                    <a:pt x="4772" y="1012"/>
                  </a:moveTo>
                  <a:lnTo>
                    <a:pt x="2183" y="1012"/>
                  </a:lnTo>
                  <a:cubicBezTo>
                    <a:pt x="2002" y="1012"/>
                    <a:pt x="1855" y="842"/>
                    <a:pt x="1855" y="631"/>
                  </a:cubicBezTo>
                  <a:lnTo>
                    <a:pt x="1855" y="382"/>
                  </a:lnTo>
                  <a:cubicBezTo>
                    <a:pt x="1855" y="171"/>
                    <a:pt x="1707" y="0"/>
                    <a:pt x="1526" y="0"/>
                  </a:cubicBezTo>
                  <a:lnTo>
                    <a:pt x="330" y="0"/>
                  </a:lnTo>
                  <a:cubicBezTo>
                    <a:pt x="148" y="0"/>
                    <a:pt x="0" y="171"/>
                    <a:pt x="0" y="382"/>
                  </a:cubicBezTo>
                  <a:lnTo>
                    <a:pt x="0" y="1368"/>
                  </a:lnTo>
                  <a:lnTo>
                    <a:pt x="0" y="2501"/>
                  </a:lnTo>
                  <a:lnTo>
                    <a:pt x="0" y="4345"/>
                  </a:lnTo>
                  <a:cubicBezTo>
                    <a:pt x="0" y="4541"/>
                    <a:pt x="138" y="4700"/>
                    <a:pt x="307" y="4700"/>
                  </a:cubicBezTo>
                  <a:lnTo>
                    <a:pt x="4772" y="4700"/>
                  </a:lnTo>
                  <a:cubicBezTo>
                    <a:pt x="4941" y="4700"/>
                    <a:pt x="5078" y="4541"/>
                    <a:pt x="5078" y="4345"/>
                  </a:cubicBezTo>
                  <a:lnTo>
                    <a:pt x="5078" y="1368"/>
                  </a:lnTo>
                  <a:cubicBezTo>
                    <a:pt x="5078" y="1171"/>
                    <a:pt x="4941" y="1012"/>
                    <a:pt x="4772" y="10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3" name="Google Shape;723;p38"/>
          <p:cNvGrpSpPr/>
          <p:nvPr/>
        </p:nvGrpSpPr>
        <p:grpSpPr>
          <a:xfrm>
            <a:off x="-46665" y="3290077"/>
            <a:ext cx="973384" cy="1883253"/>
            <a:chOff x="931740" y="1408035"/>
            <a:chExt cx="803520" cy="1554480"/>
          </a:xfrm>
        </p:grpSpPr>
        <p:sp>
          <p:nvSpPr>
            <p:cNvPr id="724" name="Google Shape;724;p38"/>
            <p:cNvSpPr/>
            <p:nvPr/>
          </p:nvSpPr>
          <p:spPr>
            <a:xfrm>
              <a:off x="931740" y="1408035"/>
              <a:ext cx="803520" cy="1554480"/>
            </a:xfrm>
            <a:custGeom>
              <a:avLst/>
              <a:gdLst/>
              <a:ahLst/>
              <a:cxnLst/>
              <a:rect l="l" t="t" r="r" b="b"/>
              <a:pathLst>
                <a:path w="2232" h="4318" extrusionOk="0">
                  <a:moveTo>
                    <a:pt x="0" y="212"/>
                  </a:moveTo>
                  <a:lnTo>
                    <a:pt x="0" y="508"/>
                  </a:lnTo>
                  <a:lnTo>
                    <a:pt x="0" y="577"/>
                  </a:lnTo>
                  <a:lnTo>
                    <a:pt x="0" y="1401"/>
                  </a:lnTo>
                  <a:lnTo>
                    <a:pt x="1" y="3014"/>
                  </a:lnTo>
                  <a:lnTo>
                    <a:pt x="1" y="3838"/>
                  </a:lnTo>
                  <a:lnTo>
                    <a:pt x="2" y="3907"/>
                  </a:lnTo>
                  <a:lnTo>
                    <a:pt x="2" y="4107"/>
                  </a:lnTo>
                  <a:cubicBezTo>
                    <a:pt x="2" y="4198"/>
                    <a:pt x="59" y="4275"/>
                    <a:pt x="139" y="4305"/>
                  </a:cubicBezTo>
                  <a:cubicBezTo>
                    <a:pt x="162" y="4313"/>
                    <a:pt x="187" y="4318"/>
                    <a:pt x="213" y="4318"/>
                  </a:cubicBezTo>
                  <a:lnTo>
                    <a:pt x="363" y="4318"/>
                  </a:lnTo>
                  <a:lnTo>
                    <a:pt x="2021" y="4318"/>
                  </a:lnTo>
                  <a:cubicBezTo>
                    <a:pt x="2066" y="4318"/>
                    <a:pt x="2107" y="4304"/>
                    <a:pt x="2141" y="4280"/>
                  </a:cubicBezTo>
                  <a:cubicBezTo>
                    <a:pt x="2196" y="4242"/>
                    <a:pt x="2232" y="4179"/>
                    <a:pt x="2232" y="4106"/>
                  </a:cubicBezTo>
                  <a:lnTo>
                    <a:pt x="2231" y="211"/>
                  </a:lnTo>
                  <a:cubicBezTo>
                    <a:pt x="2231" y="146"/>
                    <a:pt x="2201" y="88"/>
                    <a:pt x="2155" y="49"/>
                  </a:cubicBezTo>
                  <a:cubicBezTo>
                    <a:pt x="2118" y="18"/>
                    <a:pt x="2071" y="0"/>
                    <a:pt x="2019" y="0"/>
                  </a:cubicBezTo>
                  <a:lnTo>
                    <a:pt x="211" y="0"/>
                  </a:lnTo>
                  <a:cubicBezTo>
                    <a:pt x="94" y="0"/>
                    <a:pt x="0" y="95"/>
                    <a:pt x="0" y="2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937140" y="1436835"/>
              <a:ext cx="792720" cy="1504440"/>
            </a:xfrm>
            <a:custGeom>
              <a:avLst/>
              <a:gdLst/>
              <a:ahLst/>
              <a:cxnLst/>
              <a:rect l="l" t="t" r="r" b="b"/>
              <a:pathLst>
                <a:path w="2202" h="4179" extrusionOk="0">
                  <a:moveTo>
                    <a:pt x="0" y="205"/>
                  </a:moveTo>
                  <a:lnTo>
                    <a:pt x="1" y="493"/>
                  </a:lnTo>
                  <a:lnTo>
                    <a:pt x="1" y="559"/>
                  </a:lnTo>
                  <a:lnTo>
                    <a:pt x="1" y="1356"/>
                  </a:lnTo>
                  <a:lnTo>
                    <a:pt x="2" y="2916"/>
                  </a:lnTo>
                  <a:lnTo>
                    <a:pt x="2" y="3714"/>
                  </a:lnTo>
                  <a:lnTo>
                    <a:pt x="2" y="3780"/>
                  </a:lnTo>
                  <a:lnTo>
                    <a:pt x="2" y="3974"/>
                  </a:lnTo>
                  <a:cubicBezTo>
                    <a:pt x="2" y="4062"/>
                    <a:pt x="58" y="4136"/>
                    <a:pt x="137" y="4165"/>
                  </a:cubicBezTo>
                  <a:cubicBezTo>
                    <a:pt x="160" y="4174"/>
                    <a:pt x="185" y="4179"/>
                    <a:pt x="210" y="4179"/>
                  </a:cubicBezTo>
                  <a:lnTo>
                    <a:pt x="359" y="4178"/>
                  </a:lnTo>
                  <a:lnTo>
                    <a:pt x="1994" y="4178"/>
                  </a:lnTo>
                  <a:cubicBezTo>
                    <a:pt x="2037" y="4178"/>
                    <a:pt x="2078" y="4164"/>
                    <a:pt x="2111" y="4142"/>
                  </a:cubicBezTo>
                  <a:cubicBezTo>
                    <a:pt x="2166" y="4105"/>
                    <a:pt x="2202" y="4043"/>
                    <a:pt x="2202" y="3973"/>
                  </a:cubicBezTo>
                  <a:lnTo>
                    <a:pt x="2200" y="204"/>
                  </a:lnTo>
                  <a:cubicBezTo>
                    <a:pt x="2200" y="142"/>
                    <a:pt x="2171" y="86"/>
                    <a:pt x="2126" y="48"/>
                  </a:cubicBezTo>
                  <a:cubicBezTo>
                    <a:pt x="2090" y="18"/>
                    <a:pt x="2043" y="0"/>
                    <a:pt x="1992" y="0"/>
                  </a:cubicBezTo>
                  <a:lnTo>
                    <a:pt x="209" y="1"/>
                  </a:lnTo>
                  <a:cubicBezTo>
                    <a:pt x="94" y="1"/>
                    <a:pt x="0" y="93"/>
                    <a:pt x="0" y="2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973860" y="1603155"/>
              <a:ext cx="719640" cy="1163880"/>
            </a:xfrm>
            <a:custGeom>
              <a:avLst/>
              <a:gdLst/>
              <a:ahLst/>
              <a:cxnLst/>
              <a:rect l="l" t="t" r="r" b="b"/>
              <a:pathLst>
                <a:path w="1999" h="3233" extrusionOk="0">
                  <a:moveTo>
                    <a:pt x="1997" y="51"/>
                  </a:moveTo>
                  <a:lnTo>
                    <a:pt x="1999" y="3182"/>
                  </a:lnTo>
                  <a:cubicBezTo>
                    <a:pt x="1999" y="3210"/>
                    <a:pt x="1976" y="3233"/>
                    <a:pt x="1948" y="3233"/>
                  </a:cubicBezTo>
                  <a:lnTo>
                    <a:pt x="52" y="3233"/>
                  </a:lnTo>
                  <a:cubicBezTo>
                    <a:pt x="24" y="3233"/>
                    <a:pt x="1" y="3211"/>
                    <a:pt x="1" y="3183"/>
                  </a:cubicBezTo>
                  <a:lnTo>
                    <a:pt x="0" y="52"/>
                  </a:lnTo>
                  <a:cubicBezTo>
                    <a:pt x="0" y="24"/>
                    <a:pt x="22" y="1"/>
                    <a:pt x="50" y="1"/>
                  </a:cubicBezTo>
                  <a:lnTo>
                    <a:pt x="1947" y="0"/>
                  </a:lnTo>
                  <a:cubicBezTo>
                    <a:pt x="1975" y="0"/>
                    <a:pt x="1997" y="23"/>
                    <a:pt x="1997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973860" y="1602795"/>
              <a:ext cx="718920" cy="91800"/>
            </a:xfrm>
            <a:custGeom>
              <a:avLst/>
              <a:gdLst/>
              <a:ahLst/>
              <a:cxnLst/>
              <a:rect l="l" t="t" r="r" b="b"/>
              <a:pathLst>
                <a:path w="1997" h="255" extrusionOk="0">
                  <a:moveTo>
                    <a:pt x="1997" y="51"/>
                  </a:moveTo>
                  <a:lnTo>
                    <a:pt x="1997" y="254"/>
                  </a:lnTo>
                  <a:lnTo>
                    <a:pt x="0" y="255"/>
                  </a:lnTo>
                  <a:lnTo>
                    <a:pt x="0" y="49"/>
                  </a:lnTo>
                  <a:cubicBezTo>
                    <a:pt x="0" y="22"/>
                    <a:pt x="21" y="1"/>
                    <a:pt x="48" y="1"/>
                  </a:cubicBezTo>
                  <a:lnTo>
                    <a:pt x="1946" y="0"/>
                  </a:lnTo>
                  <a:cubicBezTo>
                    <a:pt x="1974" y="0"/>
                    <a:pt x="1997" y="23"/>
                    <a:pt x="1997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1601340" y="1633035"/>
              <a:ext cx="59400" cy="5040"/>
            </a:xfrm>
            <a:custGeom>
              <a:avLst/>
              <a:gdLst/>
              <a:ahLst/>
              <a:cxnLst/>
              <a:rect l="l" t="t" r="r" b="b"/>
              <a:pathLst>
                <a:path w="165" h="14" extrusionOk="0">
                  <a:moveTo>
                    <a:pt x="8" y="14"/>
                  </a:move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lnTo>
                    <a:pt x="157" y="0"/>
                  </a:lnTo>
                  <a:cubicBezTo>
                    <a:pt x="162" y="0"/>
                    <a:pt x="165" y="3"/>
                    <a:pt x="165" y="7"/>
                  </a:cubicBezTo>
                  <a:cubicBezTo>
                    <a:pt x="165" y="11"/>
                    <a:pt x="162" y="14"/>
                    <a:pt x="157" y="14"/>
                  </a:cubicBezTo>
                  <a:lnTo>
                    <a:pt x="8" y="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1601340" y="1646715"/>
              <a:ext cx="59400" cy="5400"/>
            </a:xfrm>
            <a:custGeom>
              <a:avLst/>
              <a:gdLst/>
              <a:ahLst/>
              <a:cxnLst/>
              <a:rect l="l" t="t" r="r" b="b"/>
              <a:pathLst>
                <a:path w="165" h="15" extrusionOk="0">
                  <a:moveTo>
                    <a:pt x="8" y="15"/>
                  </a:moveTo>
                  <a:cubicBezTo>
                    <a:pt x="4" y="15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lnTo>
                    <a:pt x="157" y="0"/>
                  </a:lnTo>
                  <a:cubicBezTo>
                    <a:pt x="162" y="0"/>
                    <a:pt x="165" y="3"/>
                    <a:pt x="165" y="7"/>
                  </a:cubicBezTo>
                  <a:cubicBezTo>
                    <a:pt x="165" y="11"/>
                    <a:pt x="162" y="15"/>
                    <a:pt x="157" y="15"/>
                  </a:cubicBezTo>
                  <a:lnTo>
                    <a:pt x="8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1601340" y="1660395"/>
              <a:ext cx="59400" cy="5400"/>
            </a:xfrm>
            <a:custGeom>
              <a:avLst/>
              <a:gdLst/>
              <a:ahLst/>
              <a:cxnLst/>
              <a:rect l="l" t="t" r="r" b="b"/>
              <a:pathLst>
                <a:path w="165" h="15" extrusionOk="0">
                  <a:moveTo>
                    <a:pt x="8" y="15"/>
                  </a:moveTo>
                  <a:cubicBezTo>
                    <a:pt x="4" y="15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157" y="0"/>
                  </a:lnTo>
                  <a:cubicBezTo>
                    <a:pt x="162" y="0"/>
                    <a:pt x="165" y="4"/>
                    <a:pt x="165" y="8"/>
                  </a:cubicBezTo>
                  <a:cubicBezTo>
                    <a:pt x="165" y="12"/>
                    <a:pt x="162" y="15"/>
                    <a:pt x="157" y="15"/>
                  </a:cubicBezTo>
                  <a:lnTo>
                    <a:pt x="8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1015260" y="1628715"/>
              <a:ext cx="25200" cy="45720"/>
            </a:xfrm>
            <a:custGeom>
              <a:avLst/>
              <a:gdLst/>
              <a:ahLst/>
              <a:cxnLst/>
              <a:rect l="l" t="t" r="r" b="b"/>
              <a:pathLst>
                <a:path w="70" h="127" extrusionOk="0">
                  <a:moveTo>
                    <a:pt x="63" y="127"/>
                  </a:moveTo>
                  <a:cubicBezTo>
                    <a:pt x="61" y="127"/>
                    <a:pt x="59" y="127"/>
                    <a:pt x="58" y="125"/>
                  </a:cubicBezTo>
                  <a:lnTo>
                    <a:pt x="4" y="71"/>
                  </a:lnTo>
                  <a:cubicBezTo>
                    <a:pt x="-1" y="66"/>
                    <a:pt x="-1" y="59"/>
                    <a:pt x="4" y="54"/>
                  </a:cubicBezTo>
                  <a:lnTo>
                    <a:pt x="56" y="2"/>
                  </a:lnTo>
                  <a:cubicBezTo>
                    <a:pt x="59" y="-1"/>
                    <a:pt x="63" y="-1"/>
                    <a:pt x="66" y="2"/>
                  </a:cubicBezTo>
                  <a:cubicBezTo>
                    <a:pt x="69" y="4"/>
                    <a:pt x="69" y="9"/>
                    <a:pt x="66" y="12"/>
                  </a:cubicBezTo>
                  <a:lnTo>
                    <a:pt x="16" y="62"/>
                  </a:lnTo>
                  <a:lnTo>
                    <a:pt x="68" y="115"/>
                  </a:lnTo>
                  <a:cubicBezTo>
                    <a:pt x="71" y="118"/>
                    <a:pt x="71" y="122"/>
                    <a:pt x="68" y="125"/>
                  </a:cubicBezTo>
                  <a:cubicBezTo>
                    <a:pt x="67" y="127"/>
                    <a:pt x="65" y="127"/>
                    <a:pt x="63" y="1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314420" y="1496955"/>
              <a:ext cx="38880" cy="3888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54" y="23"/>
                  </a:moveTo>
                  <a:lnTo>
                    <a:pt x="54" y="23"/>
                  </a:lnTo>
                  <a:cubicBezTo>
                    <a:pt x="37" y="23"/>
                    <a:pt x="23" y="37"/>
                    <a:pt x="23" y="54"/>
                  </a:cubicBezTo>
                  <a:cubicBezTo>
                    <a:pt x="23" y="71"/>
                    <a:pt x="37" y="85"/>
                    <a:pt x="54" y="85"/>
                  </a:cubicBezTo>
                  <a:lnTo>
                    <a:pt x="54" y="85"/>
                  </a:lnTo>
                  <a:cubicBezTo>
                    <a:pt x="63" y="85"/>
                    <a:pt x="70" y="82"/>
                    <a:pt x="76" y="76"/>
                  </a:cubicBezTo>
                  <a:cubicBezTo>
                    <a:pt x="82" y="70"/>
                    <a:pt x="85" y="62"/>
                    <a:pt x="85" y="54"/>
                  </a:cubicBezTo>
                  <a:cubicBezTo>
                    <a:pt x="85" y="46"/>
                    <a:pt x="82" y="38"/>
                    <a:pt x="76" y="32"/>
                  </a:cubicBezTo>
                  <a:cubicBezTo>
                    <a:pt x="70" y="26"/>
                    <a:pt x="63" y="23"/>
                    <a:pt x="54" y="23"/>
                  </a:cubicBezTo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lnTo>
                    <a:pt x="54" y="0"/>
                  </a:ln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1302900" y="2845155"/>
              <a:ext cx="61920" cy="6192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137" y="15"/>
                  </a:moveTo>
                  <a:lnTo>
                    <a:pt x="35" y="15"/>
                  </a:lnTo>
                  <a:cubicBezTo>
                    <a:pt x="24" y="15"/>
                    <a:pt x="15" y="24"/>
                    <a:pt x="15" y="35"/>
                  </a:cubicBezTo>
                  <a:lnTo>
                    <a:pt x="15" y="137"/>
                  </a:lnTo>
                  <a:cubicBezTo>
                    <a:pt x="15" y="148"/>
                    <a:pt x="24" y="157"/>
                    <a:pt x="35" y="157"/>
                  </a:cubicBezTo>
                  <a:lnTo>
                    <a:pt x="137" y="157"/>
                  </a:lnTo>
                  <a:cubicBezTo>
                    <a:pt x="148" y="157"/>
                    <a:pt x="157" y="148"/>
                    <a:pt x="157" y="137"/>
                  </a:cubicBezTo>
                  <a:lnTo>
                    <a:pt x="157" y="35"/>
                  </a:lnTo>
                  <a:cubicBezTo>
                    <a:pt x="157" y="24"/>
                    <a:pt x="148" y="15"/>
                    <a:pt x="137" y="15"/>
                  </a:cubicBezTo>
                  <a:moveTo>
                    <a:pt x="35" y="172"/>
                  </a:moveTo>
                  <a:cubicBezTo>
                    <a:pt x="16" y="172"/>
                    <a:pt x="0" y="156"/>
                    <a:pt x="0" y="137"/>
                  </a:cubicBezTo>
                  <a:lnTo>
                    <a:pt x="0" y="35"/>
                  </a:lnTo>
                  <a:cubicBezTo>
                    <a:pt x="0" y="16"/>
                    <a:pt x="16" y="0"/>
                    <a:pt x="35" y="0"/>
                  </a:cubicBezTo>
                  <a:lnTo>
                    <a:pt x="137" y="0"/>
                  </a:lnTo>
                  <a:cubicBezTo>
                    <a:pt x="156" y="0"/>
                    <a:pt x="172" y="16"/>
                    <a:pt x="172" y="35"/>
                  </a:cubicBezTo>
                  <a:lnTo>
                    <a:pt x="172" y="137"/>
                  </a:lnTo>
                  <a:cubicBezTo>
                    <a:pt x="172" y="156"/>
                    <a:pt x="156" y="172"/>
                    <a:pt x="137" y="172"/>
                  </a:cubicBezTo>
                  <a:lnTo>
                    <a:pt x="35" y="1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6900" rIns="90000" bIns="16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1090500" y="2851275"/>
              <a:ext cx="40680" cy="5040"/>
            </a:xfrm>
            <a:custGeom>
              <a:avLst/>
              <a:gdLst/>
              <a:ahLst/>
              <a:cxnLst/>
              <a:rect l="l" t="t" r="r" b="b"/>
              <a:pathLst>
                <a:path w="113" h="14" extrusionOk="0">
                  <a:moveTo>
                    <a:pt x="7" y="14"/>
                  </a:move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106" y="0"/>
                  </a:lnTo>
                  <a:cubicBezTo>
                    <a:pt x="110" y="0"/>
                    <a:pt x="113" y="3"/>
                    <a:pt x="113" y="7"/>
                  </a:cubicBezTo>
                  <a:cubicBezTo>
                    <a:pt x="113" y="11"/>
                    <a:pt x="110" y="14"/>
                    <a:pt x="106" y="14"/>
                  </a:cubicBezTo>
                  <a:lnTo>
                    <a:pt x="7" y="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1090500" y="2870355"/>
              <a:ext cx="40680" cy="5400"/>
            </a:xfrm>
            <a:custGeom>
              <a:avLst/>
              <a:gdLst/>
              <a:ahLst/>
              <a:cxnLst/>
              <a:rect l="l" t="t" r="r" b="b"/>
              <a:pathLst>
                <a:path w="113" h="15" extrusionOk="0">
                  <a:moveTo>
                    <a:pt x="7" y="15"/>
                  </a:move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106" y="0"/>
                  </a:lnTo>
                  <a:cubicBezTo>
                    <a:pt x="110" y="0"/>
                    <a:pt x="113" y="3"/>
                    <a:pt x="113" y="7"/>
                  </a:cubicBezTo>
                  <a:cubicBezTo>
                    <a:pt x="113" y="11"/>
                    <a:pt x="110" y="15"/>
                    <a:pt x="106" y="15"/>
                  </a:cubicBezTo>
                  <a:lnTo>
                    <a:pt x="7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1090500" y="2889795"/>
              <a:ext cx="40680" cy="5400"/>
            </a:xfrm>
            <a:custGeom>
              <a:avLst/>
              <a:gdLst/>
              <a:ahLst/>
              <a:cxnLst/>
              <a:rect l="l" t="t" r="r" b="b"/>
              <a:pathLst>
                <a:path w="113" h="15" extrusionOk="0">
                  <a:moveTo>
                    <a:pt x="7" y="15"/>
                  </a:move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106" y="0"/>
                  </a:lnTo>
                  <a:cubicBezTo>
                    <a:pt x="110" y="0"/>
                    <a:pt x="113" y="3"/>
                    <a:pt x="113" y="7"/>
                  </a:cubicBezTo>
                  <a:cubicBezTo>
                    <a:pt x="113" y="11"/>
                    <a:pt x="110" y="15"/>
                    <a:pt x="106" y="15"/>
                  </a:cubicBezTo>
                  <a:lnTo>
                    <a:pt x="7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1553820" y="2850195"/>
              <a:ext cx="32400" cy="56880"/>
            </a:xfrm>
            <a:custGeom>
              <a:avLst/>
              <a:gdLst/>
              <a:ahLst/>
              <a:cxnLst/>
              <a:rect l="l" t="t" r="r" b="b"/>
              <a:pathLst>
                <a:path w="90" h="158" extrusionOk="0">
                  <a:moveTo>
                    <a:pt x="83" y="158"/>
                  </a:moveTo>
                  <a:cubicBezTo>
                    <a:pt x="81" y="158"/>
                    <a:pt x="79" y="157"/>
                    <a:pt x="77" y="155"/>
                  </a:cubicBezTo>
                  <a:lnTo>
                    <a:pt x="0" y="78"/>
                  </a:lnTo>
                  <a:lnTo>
                    <a:pt x="75" y="2"/>
                  </a:lnTo>
                  <a:cubicBezTo>
                    <a:pt x="78" y="-1"/>
                    <a:pt x="83" y="-1"/>
                    <a:pt x="86" y="2"/>
                  </a:cubicBezTo>
                  <a:cubicBezTo>
                    <a:pt x="89" y="5"/>
                    <a:pt x="89" y="10"/>
                    <a:pt x="86" y="13"/>
                  </a:cubicBezTo>
                  <a:lnTo>
                    <a:pt x="21" y="78"/>
                  </a:lnTo>
                  <a:lnTo>
                    <a:pt x="88" y="145"/>
                  </a:lnTo>
                  <a:cubicBezTo>
                    <a:pt x="91" y="148"/>
                    <a:pt x="91" y="153"/>
                    <a:pt x="88" y="155"/>
                  </a:cubicBezTo>
                  <a:cubicBezTo>
                    <a:pt x="86" y="157"/>
                    <a:pt x="84" y="158"/>
                    <a:pt x="83" y="1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1875" rIns="90000" bIns="11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974225" y="1693175"/>
              <a:ext cx="718923" cy="235450"/>
            </a:xfrm>
            <a:custGeom>
              <a:avLst/>
              <a:gdLst/>
              <a:ahLst/>
              <a:cxnLst/>
              <a:rect l="l" t="t" r="r" b="b"/>
              <a:pathLst>
                <a:path w="1995" h="654" extrusionOk="0">
                  <a:moveTo>
                    <a:pt x="1995" y="653"/>
                  </a:moveTo>
                  <a:lnTo>
                    <a:pt x="0" y="654"/>
                  </a:lnTo>
                  <a:lnTo>
                    <a:pt x="0" y="1"/>
                  </a:lnTo>
                  <a:lnTo>
                    <a:pt x="1994" y="0"/>
                  </a:lnTo>
                  <a:lnTo>
                    <a:pt x="1995" y="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1033620" y="1742835"/>
              <a:ext cx="272880" cy="58680"/>
            </a:xfrm>
            <a:custGeom>
              <a:avLst/>
              <a:gdLst/>
              <a:ahLst/>
              <a:cxnLst/>
              <a:rect l="l" t="t" r="r" b="b"/>
              <a:pathLst>
                <a:path w="758" h="163" extrusionOk="0">
                  <a:moveTo>
                    <a:pt x="737" y="162"/>
                  </a:moveTo>
                  <a:lnTo>
                    <a:pt x="21" y="163"/>
                  </a:lnTo>
                  <a:cubicBezTo>
                    <a:pt x="9" y="163"/>
                    <a:pt x="0" y="153"/>
                    <a:pt x="0" y="142"/>
                  </a:cubicBezTo>
                  <a:lnTo>
                    <a:pt x="0" y="21"/>
                  </a:lnTo>
                  <a:cubicBezTo>
                    <a:pt x="0" y="10"/>
                    <a:pt x="9" y="1"/>
                    <a:pt x="21" y="1"/>
                  </a:cubicBezTo>
                  <a:lnTo>
                    <a:pt x="737" y="0"/>
                  </a:lnTo>
                  <a:cubicBezTo>
                    <a:pt x="749" y="0"/>
                    <a:pt x="758" y="10"/>
                    <a:pt x="758" y="21"/>
                  </a:cubicBezTo>
                  <a:lnTo>
                    <a:pt x="758" y="141"/>
                  </a:lnTo>
                  <a:cubicBezTo>
                    <a:pt x="758" y="153"/>
                    <a:pt x="749" y="162"/>
                    <a:pt x="737" y="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3675" rIns="90000" bIns="13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1033620" y="1833915"/>
              <a:ext cx="414360" cy="29160"/>
            </a:xfrm>
            <a:custGeom>
              <a:avLst/>
              <a:gdLst/>
              <a:ahLst/>
              <a:cxnLst/>
              <a:rect l="l" t="t" r="r" b="b"/>
              <a:pathLst>
                <a:path w="1151" h="81" extrusionOk="0">
                  <a:moveTo>
                    <a:pt x="1131" y="81"/>
                  </a:moveTo>
                  <a:lnTo>
                    <a:pt x="21" y="81"/>
                  </a:lnTo>
                  <a:cubicBezTo>
                    <a:pt x="10" y="81"/>
                    <a:pt x="0" y="72"/>
                    <a:pt x="0" y="60"/>
                  </a:cubicBezTo>
                  <a:lnTo>
                    <a:pt x="0" y="21"/>
                  </a:lnTo>
                  <a:cubicBezTo>
                    <a:pt x="0" y="9"/>
                    <a:pt x="10" y="0"/>
                    <a:pt x="21" y="0"/>
                  </a:cubicBezTo>
                  <a:lnTo>
                    <a:pt x="1131" y="0"/>
                  </a:lnTo>
                  <a:cubicBezTo>
                    <a:pt x="1142" y="0"/>
                    <a:pt x="1151" y="9"/>
                    <a:pt x="1151" y="20"/>
                  </a:cubicBezTo>
                  <a:lnTo>
                    <a:pt x="1151" y="60"/>
                  </a:lnTo>
                  <a:cubicBezTo>
                    <a:pt x="1151" y="71"/>
                    <a:pt x="1142" y="81"/>
                    <a:pt x="1131" y="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1549500" y="1747875"/>
              <a:ext cx="110160" cy="110160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153" y="29"/>
                  </a:moveTo>
                  <a:lnTo>
                    <a:pt x="153" y="29"/>
                  </a:lnTo>
                  <a:cubicBezTo>
                    <a:pt x="120" y="29"/>
                    <a:pt x="89" y="42"/>
                    <a:pt x="65" y="66"/>
                  </a:cubicBezTo>
                  <a:cubicBezTo>
                    <a:pt x="42" y="89"/>
                    <a:pt x="29" y="120"/>
                    <a:pt x="29" y="153"/>
                  </a:cubicBezTo>
                  <a:cubicBezTo>
                    <a:pt x="29" y="186"/>
                    <a:pt x="42" y="217"/>
                    <a:pt x="65" y="241"/>
                  </a:cubicBezTo>
                  <a:cubicBezTo>
                    <a:pt x="89" y="264"/>
                    <a:pt x="120" y="277"/>
                    <a:pt x="153" y="277"/>
                  </a:cubicBezTo>
                  <a:lnTo>
                    <a:pt x="153" y="277"/>
                  </a:lnTo>
                  <a:cubicBezTo>
                    <a:pt x="186" y="277"/>
                    <a:pt x="217" y="264"/>
                    <a:pt x="240" y="241"/>
                  </a:cubicBezTo>
                  <a:cubicBezTo>
                    <a:pt x="264" y="217"/>
                    <a:pt x="276" y="186"/>
                    <a:pt x="276" y="153"/>
                  </a:cubicBezTo>
                  <a:cubicBezTo>
                    <a:pt x="276" y="120"/>
                    <a:pt x="264" y="89"/>
                    <a:pt x="240" y="66"/>
                  </a:cubicBezTo>
                  <a:cubicBezTo>
                    <a:pt x="217" y="42"/>
                    <a:pt x="186" y="29"/>
                    <a:pt x="153" y="29"/>
                  </a:cubicBezTo>
                  <a:moveTo>
                    <a:pt x="153" y="306"/>
                  </a:moveTo>
                  <a:cubicBezTo>
                    <a:pt x="112" y="306"/>
                    <a:pt x="73" y="290"/>
                    <a:pt x="45" y="261"/>
                  </a:cubicBezTo>
                  <a:cubicBezTo>
                    <a:pt x="16" y="233"/>
                    <a:pt x="0" y="194"/>
                    <a:pt x="0" y="153"/>
                  </a:cubicBezTo>
                  <a:cubicBezTo>
                    <a:pt x="0" y="112"/>
                    <a:pt x="16" y="74"/>
                    <a:pt x="44" y="45"/>
                  </a:cubicBezTo>
                  <a:cubicBezTo>
                    <a:pt x="73" y="16"/>
                    <a:pt x="112" y="0"/>
                    <a:pt x="153" y="0"/>
                  </a:cubicBezTo>
                  <a:lnTo>
                    <a:pt x="153" y="0"/>
                  </a:lnTo>
                  <a:cubicBezTo>
                    <a:pt x="194" y="0"/>
                    <a:pt x="232" y="16"/>
                    <a:pt x="261" y="45"/>
                  </a:cubicBezTo>
                  <a:cubicBezTo>
                    <a:pt x="290" y="74"/>
                    <a:pt x="306" y="112"/>
                    <a:pt x="306" y="153"/>
                  </a:cubicBezTo>
                  <a:cubicBezTo>
                    <a:pt x="306" y="194"/>
                    <a:pt x="290" y="232"/>
                    <a:pt x="261" y="261"/>
                  </a:cubicBezTo>
                  <a:cubicBezTo>
                    <a:pt x="232" y="290"/>
                    <a:pt x="194" y="306"/>
                    <a:pt x="153" y="3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1038300" y="2016075"/>
              <a:ext cx="167400" cy="167040"/>
            </a:xfrm>
            <a:custGeom>
              <a:avLst/>
              <a:gdLst/>
              <a:ahLst/>
              <a:cxnLst/>
              <a:rect l="l" t="t" r="r" b="b"/>
              <a:pathLst>
                <a:path w="465" h="464" extrusionOk="0">
                  <a:moveTo>
                    <a:pt x="398" y="464"/>
                  </a:moveTo>
                  <a:lnTo>
                    <a:pt x="68" y="464"/>
                  </a:lnTo>
                  <a:cubicBezTo>
                    <a:pt x="31" y="464"/>
                    <a:pt x="1" y="434"/>
                    <a:pt x="1" y="397"/>
                  </a:cubicBezTo>
                  <a:lnTo>
                    <a:pt x="0" y="67"/>
                  </a:lnTo>
                  <a:cubicBezTo>
                    <a:pt x="0" y="30"/>
                    <a:pt x="30" y="0"/>
                    <a:pt x="68" y="0"/>
                  </a:cubicBezTo>
                  <a:lnTo>
                    <a:pt x="398" y="0"/>
                  </a:lnTo>
                  <a:cubicBezTo>
                    <a:pt x="435" y="0"/>
                    <a:pt x="465" y="30"/>
                    <a:pt x="465" y="67"/>
                  </a:cubicBezTo>
                  <a:lnTo>
                    <a:pt x="465" y="397"/>
                  </a:lnTo>
                  <a:cubicBezTo>
                    <a:pt x="465" y="434"/>
                    <a:pt x="435" y="464"/>
                    <a:pt x="398" y="4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1085820" y="2064315"/>
              <a:ext cx="72360" cy="72000"/>
            </a:xfrm>
            <a:custGeom>
              <a:avLst/>
              <a:gdLst/>
              <a:ahLst/>
              <a:cxnLst/>
              <a:rect l="l" t="t" r="r" b="b"/>
              <a:pathLst>
                <a:path w="201" h="200" extrusionOk="0">
                  <a:moveTo>
                    <a:pt x="201" y="100"/>
                  </a:moveTo>
                  <a:cubicBezTo>
                    <a:pt x="201" y="155"/>
                    <a:pt x="156" y="200"/>
                    <a:pt x="101" y="200"/>
                  </a:cubicBezTo>
                  <a:cubicBezTo>
                    <a:pt x="45" y="200"/>
                    <a:pt x="0" y="155"/>
                    <a:pt x="0" y="100"/>
                  </a:cubicBezTo>
                  <a:cubicBezTo>
                    <a:pt x="0" y="45"/>
                    <a:pt x="45" y="0"/>
                    <a:pt x="101" y="0"/>
                  </a:cubicBezTo>
                  <a:cubicBezTo>
                    <a:pt x="156" y="0"/>
                    <a:pt x="201" y="45"/>
                    <a:pt x="201" y="1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1234860" y="2041995"/>
              <a:ext cx="105840" cy="29880"/>
            </a:xfrm>
            <a:custGeom>
              <a:avLst/>
              <a:gdLst/>
              <a:ahLst/>
              <a:cxnLst/>
              <a:rect l="l" t="t" r="r" b="b"/>
              <a:pathLst>
                <a:path w="294" h="83" extrusionOk="0">
                  <a:moveTo>
                    <a:pt x="278" y="83"/>
                  </a:moveTo>
                  <a:lnTo>
                    <a:pt x="16" y="83"/>
                  </a:lnTo>
                  <a:cubicBezTo>
                    <a:pt x="7" y="83"/>
                    <a:pt x="0" y="76"/>
                    <a:pt x="0" y="66"/>
                  </a:cubicBezTo>
                  <a:lnTo>
                    <a:pt x="0" y="17"/>
                  </a:lnTo>
                  <a:cubicBezTo>
                    <a:pt x="0" y="7"/>
                    <a:pt x="7" y="0"/>
                    <a:pt x="16" y="0"/>
                  </a:cubicBezTo>
                  <a:lnTo>
                    <a:pt x="277" y="0"/>
                  </a:lnTo>
                  <a:cubicBezTo>
                    <a:pt x="287" y="0"/>
                    <a:pt x="294" y="7"/>
                    <a:pt x="294" y="16"/>
                  </a:cubicBezTo>
                  <a:lnTo>
                    <a:pt x="294" y="66"/>
                  </a:lnTo>
                  <a:cubicBezTo>
                    <a:pt x="294" y="75"/>
                    <a:pt x="287" y="83"/>
                    <a:pt x="278" y="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1229460" y="2107155"/>
              <a:ext cx="191520" cy="10800"/>
            </a:xfrm>
            <a:custGeom>
              <a:avLst/>
              <a:gdLst/>
              <a:ahLst/>
              <a:cxnLst/>
              <a:rect l="l" t="t" r="r" b="b"/>
              <a:pathLst>
                <a:path w="532" h="30" extrusionOk="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1"/>
                    <a:pt x="15" y="1"/>
                  </a:cubicBezTo>
                  <a:lnTo>
                    <a:pt x="518" y="0"/>
                  </a:lnTo>
                  <a:lnTo>
                    <a:pt x="518" y="0"/>
                  </a:lnTo>
                  <a:cubicBezTo>
                    <a:pt x="526" y="0"/>
                    <a:pt x="532" y="7"/>
                    <a:pt x="532" y="15"/>
                  </a:cubicBezTo>
                  <a:cubicBezTo>
                    <a:pt x="532" y="23"/>
                    <a:pt x="526" y="30"/>
                    <a:pt x="518" y="30"/>
                  </a:cubicBezTo>
                  <a:lnTo>
                    <a:pt x="15" y="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1229460" y="2144955"/>
              <a:ext cx="305640" cy="10800"/>
            </a:xfrm>
            <a:custGeom>
              <a:avLst/>
              <a:gdLst/>
              <a:ahLst/>
              <a:cxnLst/>
              <a:rect l="l" t="t" r="r" b="b"/>
              <a:pathLst>
                <a:path w="849" h="30" extrusionOk="0">
                  <a:moveTo>
                    <a:pt x="15" y="30"/>
                  </a:moveTo>
                  <a:cubicBezTo>
                    <a:pt x="7" y="30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lnTo>
                    <a:pt x="835" y="0"/>
                  </a:lnTo>
                  <a:cubicBezTo>
                    <a:pt x="843" y="0"/>
                    <a:pt x="849" y="7"/>
                    <a:pt x="849" y="15"/>
                  </a:cubicBezTo>
                  <a:cubicBezTo>
                    <a:pt x="849" y="23"/>
                    <a:pt x="843" y="30"/>
                    <a:pt x="835" y="30"/>
                  </a:cubicBezTo>
                  <a:lnTo>
                    <a:pt x="15" y="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1450860" y="2107155"/>
              <a:ext cx="191520" cy="10800"/>
            </a:xfrm>
            <a:custGeom>
              <a:avLst/>
              <a:gdLst/>
              <a:ahLst/>
              <a:cxnLst/>
              <a:rect l="l" t="t" r="r" b="b"/>
              <a:pathLst>
                <a:path w="532" h="30" extrusionOk="0">
                  <a:moveTo>
                    <a:pt x="15" y="30"/>
                  </a:moveTo>
                  <a:cubicBezTo>
                    <a:pt x="6" y="30"/>
                    <a:pt x="0" y="23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lnTo>
                    <a:pt x="517" y="0"/>
                  </a:lnTo>
                  <a:cubicBezTo>
                    <a:pt x="526" y="0"/>
                    <a:pt x="532" y="7"/>
                    <a:pt x="532" y="15"/>
                  </a:cubicBezTo>
                  <a:cubicBezTo>
                    <a:pt x="532" y="23"/>
                    <a:pt x="526" y="30"/>
                    <a:pt x="517" y="30"/>
                  </a:cubicBezTo>
                  <a:lnTo>
                    <a:pt x="15" y="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1038660" y="2502075"/>
              <a:ext cx="167040" cy="167400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397" y="465"/>
                  </a:moveTo>
                  <a:lnTo>
                    <a:pt x="67" y="465"/>
                  </a:lnTo>
                  <a:cubicBezTo>
                    <a:pt x="30" y="465"/>
                    <a:pt x="0" y="435"/>
                    <a:pt x="0" y="398"/>
                  </a:cubicBezTo>
                  <a:lnTo>
                    <a:pt x="0" y="68"/>
                  </a:lnTo>
                  <a:cubicBezTo>
                    <a:pt x="0" y="30"/>
                    <a:pt x="30" y="0"/>
                    <a:pt x="67" y="0"/>
                  </a:cubicBezTo>
                  <a:lnTo>
                    <a:pt x="397" y="0"/>
                  </a:lnTo>
                  <a:cubicBezTo>
                    <a:pt x="434" y="0"/>
                    <a:pt x="464" y="30"/>
                    <a:pt x="464" y="67"/>
                  </a:cubicBezTo>
                  <a:lnTo>
                    <a:pt x="464" y="397"/>
                  </a:lnTo>
                  <a:cubicBezTo>
                    <a:pt x="464" y="434"/>
                    <a:pt x="434" y="465"/>
                    <a:pt x="397" y="4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1086180" y="2550675"/>
              <a:ext cx="72000" cy="72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200" y="100"/>
                  </a:moveTo>
                  <a:cubicBezTo>
                    <a:pt x="200" y="155"/>
                    <a:pt x="156" y="200"/>
                    <a:pt x="100" y="200"/>
                  </a:cubicBezTo>
                  <a:cubicBezTo>
                    <a:pt x="45" y="200"/>
                    <a:pt x="0" y="155"/>
                    <a:pt x="0" y="100"/>
                  </a:cubicBezTo>
                  <a:cubicBezTo>
                    <a:pt x="0" y="44"/>
                    <a:pt x="45" y="0"/>
                    <a:pt x="100" y="0"/>
                  </a:cubicBezTo>
                  <a:cubicBezTo>
                    <a:pt x="156" y="-1"/>
                    <a:pt x="200" y="44"/>
                    <a:pt x="200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1234860" y="2527995"/>
              <a:ext cx="106200" cy="30240"/>
            </a:xfrm>
            <a:custGeom>
              <a:avLst/>
              <a:gdLst/>
              <a:ahLst/>
              <a:cxnLst/>
              <a:rect l="l" t="t" r="r" b="b"/>
              <a:pathLst>
                <a:path w="295" h="84" extrusionOk="0">
                  <a:moveTo>
                    <a:pt x="278" y="84"/>
                  </a:moveTo>
                  <a:lnTo>
                    <a:pt x="17" y="84"/>
                  </a:lnTo>
                  <a:cubicBezTo>
                    <a:pt x="8" y="84"/>
                    <a:pt x="0" y="76"/>
                    <a:pt x="0" y="67"/>
                  </a:cubicBezTo>
                  <a:lnTo>
                    <a:pt x="0" y="17"/>
                  </a:lnTo>
                  <a:cubicBezTo>
                    <a:pt x="0" y="8"/>
                    <a:pt x="8" y="1"/>
                    <a:pt x="17" y="1"/>
                  </a:cubicBezTo>
                  <a:lnTo>
                    <a:pt x="278" y="0"/>
                  </a:lnTo>
                  <a:cubicBezTo>
                    <a:pt x="287" y="0"/>
                    <a:pt x="295" y="8"/>
                    <a:pt x="295" y="17"/>
                  </a:cubicBezTo>
                  <a:lnTo>
                    <a:pt x="295" y="67"/>
                  </a:lnTo>
                  <a:cubicBezTo>
                    <a:pt x="295" y="76"/>
                    <a:pt x="287" y="84"/>
                    <a:pt x="278" y="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1229820" y="2593515"/>
              <a:ext cx="191520" cy="10800"/>
            </a:xfrm>
            <a:custGeom>
              <a:avLst/>
              <a:gdLst/>
              <a:ahLst/>
              <a:cxnLst/>
              <a:rect l="l" t="t" r="r" b="b"/>
              <a:pathLst>
                <a:path w="532" h="30" extrusionOk="0">
                  <a:moveTo>
                    <a:pt x="14" y="30"/>
                  </a:moveTo>
                  <a:cubicBezTo>
                    <a:pt x="6" y="30"/>
                    <a:pt x="0" y="23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lnTo>
                    <a:pt x="517" y="0"/>
                  </a:lnTo>
                  <a:lnTo>
                    <a:pt x="517" y="0"/>
                  </a:lnTo>
                  <a:cubicBezTo>
                    <a:pt x="525" y="0"/>
                    <a:pt x="532" y="7"/>
                    <a:pt x="532" y="15"/>
                  </a:cubicBezTo>
                  <a:cubicBezTo>
                    <a:pt x="532" y="23"/>
                    <a:pt x="525" y="30"/>
                    <a:pt x="517" y="30"/>
                  </a:cubicBezTo>
                  <a:lnTo>
                    <a:pt x="14" y="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1229820" y="2631315"/>
              <a:ext cx="305640" cy="10800"/>
            </a:xfrm>
            <a:custGeom>
              <a:avLst/>
              <a:gdLst/>
              <a:ahLst/>
              <a:cxnLst/>
              <a:rect l="l" t="t" r="r" b="b"/>
              <a:pathLst>
                <a:path w="849" h="30" extrusionOk="0">
                  <a:moveTo>
                    <a:pt x="14" y="30"/>
                  </a:moveTo>
                  <a:cubicBezTo>
                    <a:pt x="6" y="30"/>
                    <a:pt x="0" y="23"/>
                    <a:pt x="0" y="15"/>
                  </a:cubicBezTo>
                  <a:cubicBezTo>
                    <a:pt x="0" y="7"/>
                    <a:pt x="6" y="1"/>
                    <a:pt x="14" y="1"/>
                  </a:cubicBezTo>
                  <a:lnTo>
                    <a:pt x="834" y="0"/>
                  </a:lnTo>
                  <a:cubicBezTo>
                    <a:pt x="842" y="0"/>
                    <a:pt x="849" y="7"/>
                    <a:pt x="849" y="15"/>
                  </a:cubicBezTo>
                  <a:cubicBezTo>
                    <a:pt x="849" y="23"/>
                    <a:pt x="842" y="30"/>
                    <a:pt x="834" y="30"/>
                  </a:cubicBezTo>
                  <a:lnTo>
                    <a:pt x="14" y="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1450860" y="2593515"/>
              <a:ext cx="191880" cy="10800"/>
            </a:xfrm>
            <a:custGeom>
              <a:avLst/>
              <a:gdLst/>
              <a:ahLst/>
              <a:cxnLst/>
              <a:rect l="l" t="t" r="r" b="b"/>
              <a:pathLst>
                <a:path w="533" h="30" extrusionOk="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lnTo>
                    <a:pt x="518" y="0"/>
                  </a:lnTo>
                  <a:cubicBezTo>
                    <a:pt x="526" y="0"/>
                    <a:pt x="533" y="6"/>
                    <a:pt x="533" y="15"/>
                  </a:cubicBezTo>
                  <a:cubicBezTo>
                    <a:pt x="533" y="23"/>
                    <a:pt x="526" y="29"/>
                    <a:pt x="518" y="29"/>
                  </a:cubicBezTo>
                  <a:lnTo>
                    <a:pt x="15" y="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1038660" y="2258355"/>
              <a:ext cx="167040" cy="167400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397" y="465"/>
                  </a:moveTo>
                  <a:lnTo>
                    <a:pt x="67" y="465"/>
                  </a:lnTo>
                  <a:cubicBezTo>
                    <a:pt x="30" y="465"/>
                    <a:pt x="0" y="435"/>
                    <a:pt x="0" y="398"/>
                  </a:cubicBezTo>
                  <a:lnTo>
                    <a:pt x="0" y="68"/>
                  </a:lnTo>
                  <a:cubicBezTo>
                    <a:pt x="0" y="31"/>
                    <a:pt x="30" y="0"/>
                    <a:pt x="67" y="0"/>
                  </a:cubicBezTo>
                  <a:lnTo>
                    <a:pt x="397" y="0"/>
                  </a:lnTo>
                  <a:cubicBezTo>
                    <a:pt x="434" y="0"/>
                    <a:pt x="464" y="30"/>
                    <a:pt x="464" y="67"/>
                  </a:cubicBezTo>
                  <a:lnTo>
                    <a:pt x="464" y="397"/>
                  </a:lnTo>
                  <a:cubicBezTo>
                    <a:pt x="464" y="434"/>
                    <a:pt x="434" y="465"/>
                    <a:pt x="397" y="4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086180" y="2306955"/>
              <a:ext cx="72000" cy="72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200" y="100"/>
                  </a:moveTo>
                  <a:cubicBezTo>
                    <a:pt x="200" y="155"/>
                    <a:pt x="155" y="200"/>
                    <a:pt x="100" y="200"/>
                  </a:cubicBezTo>
                  <a:cubicBezTo>
                    <a:pt x="45" y="200"/>
                    <a:pt x="0" y="155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4"/>
                    <a:pt x="20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234860" y="2284635"/>
              <a:ext cx="106200" cy="29880"/>
            </a:xfrm>
            <a:custGeom>
              <a:avLst/>
              <a:gdLst/>
              <a:ahLst/>
              <a:cxnLst/>
              <a:rect l="l" t="t" r="r" b="b"/>
              <a:pathLst>
                <a:path w="295" h="83" extrusionOk="0">
                  <a:moveTo>
                    <a:pt x="278" y="83"/>
                  </a:moveTo>
                  <a:lnTo>
                    <a:pt x="17" y="83"/>
                  </a:lnTo>
                  <a:cubicBezTo>
                    <a:pt x="7" y="83"/>
                    <a:pt x="0" y="75"/>
                    <a:pt x="0" y="66"/>
                  </a:cubicBezTo>
                  <a:lnTo>
                    <a:pt x="0" y="16"/>
                  </a:lnTo>
                  <a:cubicBezTo>
                    <a:pt x="0" y="7"/>
                    <a:pt x="7" y="0"/>
                    <a:pt x="17" y="0"/>
                  </a:cubicBezTo>
                  <a:lnTo>
                    <a:pt x="278" y="0"/>
                  </a:lnTo>
                  <a:cubicBezTo>
                    <a:pt x="287" y="-1"/>
                    <a:pt x="295" y="7"/>
                    <a:pt x="295" y="16"/>
                  </a:cubicBezTo>
                  <a:lnTo>
                    <a:pt x="295" y="66"/>
                  </a:lnTo>
                  <a:cubicBezTo>
                    <a:pt x="295" y="75"/>
                    <a:pt x="287" y="83"/>
                    <a:pt x="278" y="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1229460" y="2349795"/>
              <a:ext cx="94320" cy="10800"/>
            </a:xfrm>
            <a:custGeom>
              <a:avLst/>
              <a:gdLst/>
              <a:ahLst/>
              <a:cxnLst/>
              <a:rect l="l" t="t" r="r" b="b"/>
              <a:pathLst>
                <a:path w="262" h="30" extrusionOk="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lnTo>
                    <a:pt x="248" y="0"/>
                  </a:lnTo>
                  <a:lnTo>
                    <a:pt x="248" y="0"/>
                  </a:lnTo>
                  <a:cubicBezTo>
                    <a:pt x="256" y="0"/>
                    <a:pt x="262" y="7"/>
                    <a:pt x="262" y="15"/>
                  </a:cubicBezTo>
                  <a:cubicBezTo>
                    <a:pt x="262" y="23"/>
                    <a:pt x="256" y="30"/>
                    <a:pt x="248" y="30"/>
                  </a:cubicBezTo>
                  <a:lnTo>
                    <a:pt x="15" y="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229460" y="2387595"/>
              <a:ext cx="182520" cy="10800"/>
            </a:xfrm>
            <a:custGeom>
              <a:avLst/>
              <a:gdLst/>
              <a:ahLst/>
              <a:cxnLst/>
              <a:rect l="l" t="t" r="r" b="b"/>
              <a:pathLst>
                <a:path w="507" h="30" extrusionOk="0">
                  <a:moveTo>
                    <a:pt x="15" y="30"/>
                  </a:moveTo>
                  <a:cubicBezTo>
                    <a:pt x="7" y="30"/>
                    <a:pt x="0" y="24"/>
                    <a:pt x="0" y="15"/>
                  </a:cubicBezTo>
                  <a:cubicBezTo>
                    <a:pt x="0" y="7"/>
                    <a:pt x="7" y="1"/>
                    <a:pt x="15" y="1"/>
                  </a:cubicBezTo>
                  <a:lnTo>
                    <a:pt x="492" y="0"/>
                  </a:lnTo>
                  <a:lnTo>
                    <a:pt x="492" y="0"/>
                  </a:lnTo>
                  <a:cubicBezTo>
                    <a:pt x="500" y="0"/>
                    <a:pt x="507" y="7"/>
                    <a:pt x="507" y="15"/>
                  </a:cubicBezTo>
                  <a:cubicBezTo>
                    <a:pt x="507" y="23"/>
                    <a:pt x="500" y="30"/>
                    <a:pt x="492" y="30"/>
                  </a:cubicBezTo>
                  <a:lnTo>
                    <a:pt x="15" y="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348260" y="2349795"/>
              <a:ext cx="177840" cy="10800"/>
            </a:xfrm>
            <a:custGeom>
              <a:avLst/>
              <a:gdLst/>
              <a:ahLst/>
              <a:cxnLst/>
              <a:rect l="l" t="t" r="r" b="b"/>
              <a:pathLst>
                <a:path w="494" h="30" extrusionOk="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lnTo>
                    <a:pt x="479" y="0"/>
                  </a:lnTo>
                  <a:cubicBezTo>
                    <a:pt x="487" y="0"/>
                    <a:pt x="494" y="7"/>
                    <a:pt x="494" y="15"/>
                  </a:cubicBezTo>
                  <a:cubicBezTo>
                    <a:pt x="494" y="23"/>
                    <a:pt x="487" y="30"/>
                    <a:pt x="479" y="30"/>
                  </a:cubicBezTo>
                  <a:lnTo>
                    <a:pt x="15" y="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1546620" y="2349795"/>
              <a:ext cx="94320" cy="10440"/>
            </a:xfrm>
            <a:custGeom>
              <a:avLst/>
              <a:gdLst/>
              <a:ahLst/>
              <a:cxnLst/>
              <a:rect l="l" t="t" r="r" b="b"/>
              <a:pathLst>
                <a:path w="262" h="29" extrusionOk="0">
                  <a:moveTo>
                    <a:pt x="15" y="29"/>
                  </a:moveTo>
                  <a:cubicBezTo>
                    <a:pt x="7" y="29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lnTo>
                    <a:pt x="247" y="0"/>
                  </a:lnTo>
                  <a:cubicBezTo>
                    <a:pt x="255" y="0"/>
                    <a:pt x="262" y="6"/>
                    <a:pt x="262" y="15"/>
                  </a:cubicBezTo>
                  <a:cubicBezTo>
                    <a:pt x="262" y="23"/>
                    <a:pt x="255" y="29"/>
                    <a:pt x="247" y="29"/>
                  </a:cubicBezTo>
                  <a:lnTo>
                    <a:pt x="15" y="2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94D50B0-47BB-84C9-E327-BFA3E38EE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266" y="1325316"/>
            <a:ext cx="3685257" cy="139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7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black rectangle&#10;&#10;Description automatically generated">
            <a:extLst>
              <a:ext uri="{FF2B5EF4-FFF2-40B4-BE49-F238E27FC236}">
                <a16:creationId xmlns:a16="http://schemas.microsoft.com/office/drawing/2014/main" id="{E26BCB03-5B72-6D2C-25E4-F0421E3C0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589" y="2147207"/>
            <a:ext cx="970613" cy="2114550"/>
          </a:xfrm>
          <a:prstGeom prst="rect">
            <a:avLst/>
          </a:prstGeom>
        </p:spPr>
      </p:pic>
      <p:pic>
        <p:nvPicPr>
          <p:cNvPr id="5" name="Picture 4" descr="A green and black rectangle&#10;&#10;Description automatically generated">
            <a:extLst>
              <a:ext uri="{FF2B5EF4-FFF2-40B4-BE49-F238E27FC236}">
                <a16:creationId xmlns:a16="http://schemas.microsoft.com/office/drawing/2014/main" id="{6004C7D0-EFF1-F255-8D46-51C01F62C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967" y="2147207"/>
            <a:ext cx="958477" cy="2114550"/>
          </a:xfrm>
          <a:prstGeom prst="rect">
            <a:avLst/>
          </a:prstGeom>
        </p:spPr>
      </p:pic>
      <p:pic>
        <p:nvPicPr>
          <p:cNvPr id="6" name="Picture 5" descr="A green and black rectangle&#10;&#10;Description automatically generated">
            <a:extLst>
              <a:ext uri="{FF2B5EF4-FFF2-40B4-BE49-F238E27FC236}">
                <a16:creationId xmlns:a16="http://schemas.microsoft.com/office/drawing/2014/main" id="{D98CBA0A-56F6-451C-7D36-641D6A926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189" y="2147207"/>
            <a:ext cx="970613" cy="2114550"/>
          </a:xfrm>
          <a:prstGeom prst="rect">
            <a:avLst/>
          </a:prstGeom>
        </p:spPr>
      </p:pic>
      <p:pic>
        <p:nvPicPr>
          <p:cNvPr id="7" name="Picture 6" descr="A green and black rectangle&#10;&#10;Description automatically generated">
            <a:extLst>
              <a:ext uri="{FF2B5EF4-FFF2-40B4-BE49-F238E27FC236}">
                <a16:creationId xmlns:a16="http://schemas.microsoft.com/office/drawing/2014/main" id="{8053D640-920D-98D5-F73D-91C6D0B89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3" y="2147207"/>
            <a:ext cx="970613" cy="2114550"/>
          </a:xfrm>
          <a:prstGeom prst="rect">
            <a:avLst/>
          </a:prstGeom>
        </p:spPr>
      </p:pic>
      <p:pic>
        <p:nvPicPr>
          <p:cNvPr id="8" name="Picture 7" descr="A green and black rectangle&#10;&#10;Description automatically generated">
            <a:extLst>
              <a:ext uri="{FF2B5EF4-FFF2-40B4-BE49-F238E27FC236}">
                <a16:creationId xmlns:a16="http://schemas.microsoft.com/office/drawing/2014/main" id="{91C69454-1A50-F8B7-ACAE-FF975304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65" y="2147207"/>
            <a:ext cx="970613" cy="2114550"/>
          </a:xfrm>
          <a:prstGeom prst="rect">
            <a:avLst/>
          </a:prstGeom>
        </p:spPr>
      </p:pic>
      <p:pic>
        <p:nvPicPr>
          <p:cNvPr id="9" name="Picture 8" descr="A green and black rectangle&#10;&#10;Description automatically generated">
            <a:extLst>
              <a:ext uri="{FF2B5EF4-FFF2-40B4-BE49-F238E27FC236}">
                <a16:creationId xmlns:a16="http://schemas.microsoft.com/office/drawing/2014/main" id="{309F981F-2869-D6E1-E50F-6669AD7B4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75" y="2147207"/>
            <a:ext cx="970613" cy="2114550"/>
          </a:xfrm>
          <a:prstGeom prst="rect">
            <a:avLst/>
          </a:prstGeom>
        </p:spPr>
      </p:pic>
      <p:pic>
        <p:nvPicPr>
          <p:cNvPr id="10" name="Picture 9" descr="A green and black rectangle&#10;&#10;Description automatically generated">
            <a:extLst>
              <a:ext uri="{FF2B5EF4-FFF2-40B4-BE49-F238E27FC236}">
                <a16:creationId xmlns:a16="http://schemas.microsoft.com/office/drawing/2014/main" id="{AAC6C06D-399E-53AC-B2DA-C3ACE467B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934" y="2147207"/>
            <a:ext cx="970613" cy="2114550"/>
          </a:xfrm>
          <a:prstGeom prst="rect">
            <a:avLst/>
          </a:prstGeom>
        </p:spPr>
      </p:pic>
      <p:pic>
        <p:nvPicPr>
          <p:cNvPr id="12" name="Picture 11" descr="A yellow duck with white wings&#10;&#10;Description automatically generated">
            <a:extLst>
              <a:ext uri="{FF2B5EF4-FFF2-40B4-BE49-F238E27FC236}">
                <a16:creationId xmlns:a16="http://schemas.microsoft.com/office/drawing/2014/main" id="{DAE62C9C-6CCB-99CF-04E2-454761AA4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7102">
            <a:off x="919335" y="2226252"/>
            <a:ext cx="1191986" cy="119198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D10C149-FCC0-60F5-AA11-98A05DF12B33}"/>
              </a:ext>
            </a:extLst>
          </p:cNvPr>
          <p:cNvGrpSpPr/>
          <p:nvPr/>
        </p:nvGrpSpPr>
        <p:grpSpPr>
          <a:xfrm>
            <a:off x="2221753" y="1251784"/>
            <a:ext cx="4156560" cy="1475280"/>
            <a:chOff x="2221753" y="1251784"/>
            <a:chExt cx="4156560" cy="147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EF861BB-1EDC-6D63-634F-3CE9F00A76EB}"/>
                    </a:ext>
                  </a:extLst>
                </p14:cNvPr>
                <p14:cNvContentPartPr/>
                <p14:nvPr/>
              </p14:nvContentPartPr>
              <p14:xfrm>
                <a:off x="2221753" y="1378864"/>
                <a:ext cx="3960720" cy="1348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EF861BB-1EDC-6D63-634F-3CE9F00A76E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12753" y="1370224"/>
                  <a:ext cx="3978360" cy="13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D7163F8-9C95-E9C3-D4D5-8156C9EABED1}"/>
                    </a:ext>
                  </a:extLst>
                </p14:cNvPr>
                <p14:cNvContentPartPr/>
                <p14:nvPr/>
              </p14:nvContentPartPr>
              <p14:xfrm>
                <a:off x="6100033" y="1251784"/>
                <a:ext cx="278280" cy="270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D7163F8-9C95-E9C3-D4D5-8156C9EABED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91393" y="1242784"/>
                  <a:ext cx="295920" cy="28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5D97DD9-EE6B-3B01-E067-C22FC9E8D0AE}"/>
                  </a:ext>
                </a:extLst>
              </p14:cNvPr>
              <p14:cNvContentPartPr/>
              <p14:nvPr/>
            </p14:nvContentPartPr>
            <p14:xfrm>
              <a:off x="3115132" y="4529723"/>
              <a:ext cx="4562640" cy="78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5D97DD9-EE6B-3B01-E067-C22FC9E8D0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52492" y="4467083"/>
                <a:ext cx="46882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F486E28-79C0-4FCB-35C8-03572ABCCCE6}"/>
                  </a:ext>
                </a:extLst>
              </p14:cNvPr>
              <p14:cNvContentPartPr/>
              <p14:nvPr/>
            </p14:nvContentPartPr>
            <p14:xfrm>
              <a:off x="2711932" y="4420283"/>
              <a:ext cx="5169960" cy="297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F486E28-79C0-4FCB-35C8-03572ABCCCE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48932" y="4357283"/>
                <a:ext cx="5295600" cy="42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DFF70DC-75A2-C022-418D-0541BFC278C4}"/>
              </a:ext>
            </a:extLst>
          </p:cNvPr>
          <p:cNvGrpSpPr/>
          <p:nvPr/>
        </p:nvGrpSpPr>
        <p:grpSpPr>
          <a:xfrm>
            <a:off x="6612313" y="1157824"/>
            <a:ext cx="117579" cy="361219"/>
            <a:chOff x="6612313" y="1157824"/>
            <a:chExt cx="117579" cy="36121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C240C2D-320E-B0FE-6E42-81D9E3D026AC}"/>
                    </a:ext>
                  </a:extLst>
                </p14:cNvPr>
                <p14:cNvContentPartPr/>
                <p14:nvPr/>
              </p14:nvContentPartPr>
              <p14:xfrm>
                <a:off x="6612313" y="1157824"/>
                <a:ext cx="22680" cy="203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C240C2D-320E-B0FE-6E42-81D9E3D026A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03673" y="1149184"/>
                  <a:ext cx="40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10FDC63-9DFC-C543-E974-AE6836ED0B51}"/>
                    </a:ext>
                  </a:extLst>
                </p14:cNvPr>
                <p14:cNvContentPartPr/>
                <p14:nvPr/>
              </p14:nvContentPartPr>
              <p14:xfrm>
                <a:off x="6633553" y="1455904"/>
                <a:ext cx="10080" cy="1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10FDC63-9DFC-C543-E974-AE6836ED0B5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24913" y="1447264"/>
                  <a:ext cx="27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387224C-2F34-81E7-4774-B2B158446F24}"/>
                    </a:ext>
                  </a:extLst>
                </p14:cNvPr>
                <p14:cNvContentPartPr/>
                <p14:nvPr/>
              </p14:nvContentPartPr>
              <p14:xfrm>
                <a:off x="6704692" y="1159403"/>
                <a:ext cx="25200" cy="263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387224C-2F34-81E7-4774-B2B158446F2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86692" y="1141403"/>
                  <a:ext cx="608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674702-E3A8-F228-EE18-E697A9FC147F}"/>
                    </a:ext>
                  </a:extLst>
                </p14:cNvPr>
                <p14:cNvContentPartPr/>
                <p14:nvPr/>
              </p14:nvContentPartPr>
              <p14:xfrm>
                <a:off x="6716212" y="1514363"/>
                <a:ext cx="7560" cy="4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674702-E3A8-F228-EE18-E697A9FC147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98212" y="1496363"/>
                  <a:ext cx="43200" cy="4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084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black rectangle&#10;&#10;Description automatically generated">
            <a:extLst>
              <a:ext uri="{FF2B5EF4-FFF2-40B4-BE49-F238E27FC236}">
                <a16:creationId xmlns:a16="http://schemas.microsoft.com/office/drawing/2014/main" id="{E26BCB03-5B72-6D2C-25E4-F0421E3C0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589" y="2147207"/>
            <a:ext cx="970613" cy="2114550"/>
          </a:xfrm>
          <a:prstGeom prst="rect">
            <a:avLst/>
          </a:prstGeom>
        </p:spPr>
      </p:pic>
      <p:pic>
        <p:nvPicPr>
          <p:cNvPr id="5" name="Picture 4" descr="A green and black rectangle&#10;&#10;Description automatically generated">
            <a:extLst>
              <a:ext uri="{FF2B5EF4-FFF2-40B4-BE49-F238E27FC236}">
                <a16:creationId xmlns:a16="http://schemas.microsoft.com/office/drawing/2014/main" id="{6004C7D0-EFF1-F255-8D46-51C01F62C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264" y="1409699"/>
            <a:ext cx="970613" cy="2114550"/>
          </a:xfrm>
          <a:prstGeom prst="rect">
            <a:avLst/>
          </a:prstGeom>
        </p:spPr>
      </p:pic>
      <p:pic>
        <p:nvPicPr>
          <p:cNvPr id="6" name="Picture 5" descr="A green and black rectangle&#10;&#10;Description automatically generated">
            <a:extLst>
              <a:ext uri="{FF2B5EF4-FFF2-40B4-BE49-F238E27FC236}">
                <a16:creationId xmlns:a16="http://schemas.microsoft.com/office/drawing/2014/main" id="{D98CBA0A-56F6-451C-7D36-641D6A926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189" y="2147207"/>
            <a:ext cx="970613" cy="2114550"/>
          </a:xfrm>
          <a:prstGeom prst="rect">
            <a:avLst/>
          </a:prstGeom>
        </p:spPr>
      </p:pic>
      <p:pic>
        <p:nvPicPr>
          <p:cNvPr id="7" name="Picture 6" descr="A green and black rectangle&#10;&#10;Description automatically generated">
            <a:extLst>
              <a:ext uri="{FF2B5EF4-FFF2-40B4-BE49-F238E27FC236}">
                <a16:creationId xmlns:a16="http://schemas.microsoft.com/office/drawing/2014/main" id="{8053D640-920D-98D5-F73D-91C6D0B89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889" y="1600200"/>
            <a:ext cx="970613" cy="2114550"/>
          </a:xfrm>
          <a:prstGeom prst="rect">
            <a:avLst/>
          </a:prstGeom>
        </p:spPr>
      </p:pic>
      <p:pic>
        <p:nvPicPr>
          <p:cNvPr id="8" name="Picture 7" descr="A green and black rectangle&#10;&#10;Description automatically generated">
            <a:extLst>
              <a:ext uri="{FF2B5EF4-FFF2-40B4-BE49-F238E27FC236}">
                <a16:creationId xmlns:a16="http://schemas.microsoft.com/office/drawing/2014/main" id="{91C69454-1A50-F8B7-ACAE-FF9753040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349" y="2388053"/>
            <a:ext cx="970613" cy="2114550"/>
          </a:xfrm>
          <a:prstGeom prst="rect">
            <a:avLst/>
          </a:prstGeom>
        </p:spPr>
      </p:pic>
      <p:pic>
        <p:nvPicPr>
          <p:cNvPr id="9" name="Picture 8" descr="A green and black rectangle&#10;&#10;Description automatically generated">
            <a:extLst>
              <a:ext uri="{FF2B5EF4-FFF2-40B4-BE49-F238E27FC236}">
                <a16:creationId xmlns:a16="http://schemas.microsoft.com/office/drawing/2014/main" id="{309F981F-2869-D6E1-E50F-6669AD7B4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022" y="903514"/>
            <a:ext cx="970613" cy="2114550"/>
          </a:xfrm>
          <a:prstGeom prst="rect">
            <a:avLst/>
          </a:prstGeom>
        </p:spPr>
      </p:pic>
      <p:pic>
        <p:nvPicPr>
          <p:cNvPr id="10" name="Picture 9" descr="A green and black rectangle&#10;&#10;Description automatically generated">
            <a:extLst>
              <a:ext uri="{FF2B5EF4-FFF2-40B4-BE49-F238E27FC236}">
                <a16:creationId xmlns:a16="http://schemas.microsoft.com/office/drawing/2014/main" id="{AAC6C06D-399E-53AC-B2DA-C3ACE467B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949" y="2038350"/>
            <a:ext cx="970613" cy="2114550"/>
          </a:xfrm>
          <a:prstGeom prst="rect">
            <a:avLst/>
          </a:prstGeom>
        </p:spPr>
      </p:pic>
      <p:pic>
        <p:nvPicPr>
          <p:cNvPr id="12" name="Picture 11" descr="A yellow duck with white wings&#10;&#10;Description automatically generated">
            <a:extLst>
              <a:ext uri="{FF2B5EF4-FFF2-40B4-BE49-F238E27FC236}">
                <a16:creationId xmlns:a16="http://schemas.microsoft.com/office/drawing/2014/main" id="{DAE62C9C-6CCB-99CF-04E2-454761AA4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7102">
            <a:off x="919335" y="2226252"/>
            <a:ext cx="1191986" cy="119198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F3DF1B4-5CD4-DE6F-B22B-4A718FB4F023}"/>
              </a:ext>
            </a:extLst>
          </p:cNvPr>
          <p:cNvGrpSpPr/>
          <p:nvPr/>
        </p:nvGrpSpPr>
        <p:grpSpPr>
          <a:xfrm>
            <a:off x="2374393" y="904384"/>
            <a:ext cx="1941120" cy="1719000"/>
            <a:chOff x="2374393" y="904384"/>
            <a:chExt cx="1941120" cy="171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323EAE1-2850-12E0-2885-09F084EB7135}"/>
                    </a:ext>
                  </a:extLst>
                </p14:cNvPr>
                <p14:cNvContentPartPr/>
                <p14:nvPr/>
              </p14:nvContentPartPr>
              <p14:xfrm>
                <a:off x="2374393" y="2182024"/>
                <a:ext cx="991440" cy="44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323EAE1-2850-12E0-2885-09F084EB713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65393" y="2173024"/>
                  <a:ext cx="10090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9E9A3E-A35E-D903-244C-1D4F4C7A2784}"/>
                    </a:ext>
                  </a:extLst>
                </p14:cNvPr>
                <p14:cNvContentPartPr/>
                <p14:nvPr/>
              </p14:nvContentPartPr>
              <p14:xfrm>
                <a:off x="3264313" y="2077264"/>
                <a:ext cx="334080" cy="289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69E9A3E-A35E-D903-244C-1D4F4C7A278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55313" y="2068264"/>
                  <a:ext cx="3517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F813A73-7227-FB69-7D61-23943436DB54}"/>
                    </a:ext>
                  </a:extLst>
                </p14:cNvPr>
                <p14:cNvContentPartPr/>
                <p14:nvPr/>
              </p14:nvContentPartPr>
              <p14:xfrm>
                <a:off x="2608393" y="1038664"/>
                <a:ext cx="1465200" cy="1060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F813A73-7227-FB69-7D61-23943436DB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99753" y="1030024"/>
                  <a:ext cx="1482840" cy="10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4680E4C-8E2C-0D8D-857D-4E4921328549}"/>
                    </a:ext>
                  </a:extLst>
                </p14:cNvPr>
                <p14:cNvContentPartPr/>
                <p14:nvPr/>
              </p14:nvContentPartPr>
              <p14:xfrm>
                <a:off x="3915553" y="904384"/>
                <a:ext cx="399960" cy="291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4680E4C-8E2C-0D8D-857D-4E492132854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06913" y="895744"/>
                  <a:ext cx="41760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5B1B08-8F8D-21B5-3784-59C122DC71E7}"/>
              </a:ext>
            </a:extLst>
          </p:cNvPr>
          <p:cNvGrpSpPr/>
          <p:nvPr/>
        </p:nvGrpSpPr>
        <p:grpSpPr>
          <a:xfrm>
            <a:off x="1649353" y="1838224"/>
            <a:ext cx="382680" cy="421200"/>
            <a:chOff x="1649353" y="1838224"/>
            <a:chExt cx="38268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8DF7412-AF7D-601D-A55E-CD7280D40BBA}"/>
                    </a:ext>
                  </a:extLst>
                </p14:cNvPr>
                <p14:cNvContentPartPr/>
                <p14:nvPr/>
              </p14:nvContentPartPr>
              <p14:xfrm>
                <a:off x="1649353" y="1932184"/>
                <a:ext cx="138240" cy="209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8DF7412-AF7D-601D-A55E-CD7280D40BB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40713" y="1923544"/>
                  <a:ext cx="155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F34EB6-3B17-5DFA-ADDD-D6F9BB1FAC4A}"/>
                    </a:ext>
                  </a:extLst>
                </p14:cNvPr>
                <p14:cNvContentPartPr/>
                <p14:nvPr/>
              </p14:nvContentPartPr>
              <p14:xfrm>
                <a:off x="1894513" y="225906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F34EB6-3B17-5DFA-ADDD-D6F9BB1FAC4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85873" y="22504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6B62C0-651A-2B02-5DC2-6FBAD01BF8C5}"/>
                    </a:ext>
                  </a:extLst>
                </p14:cNvPr>
                <p14:cNvContentPartPr/>
                <p14:nvPr/>
              </p14:nvContentPartPr>
              <p14:xfrm>
                <a:off x="1866433" y="1838224"/>
                <a:ext cx="94320" cy="239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6B62C0-651A-2B02-5DC2-6FBAD01BF8C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57433" y="1829584"/>
                  <a:ext cx="1119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67E78F-82E1-7F75-50B4-D06070450D19}"/>
                    </a:ext>
                  </a:extLst>
                </p14:cNvPr>
                <p14:cNvContentPartPr/>
                <p14:nvPr/>
              </p14:nvContentPartPr>
              <p14:xfrm>
                <a:off x="2025913" y="2196784"/>
                <a:ext cx="6120" cy="7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67E78F-82E1-7F75-50B4-D06070450D1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17273" y="2187784"/>
                  <a:ext cx="2376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EC40FA-5086-05CD-C77D-696A4FF8D1E3}"/>
              </a:ext>
            </a:extLst>
          </p:cNvPr>
          <p:cNvGrpSpPr/>
          <p:nvPr/>
        </p:nvGrpSpPr>
        <p:grpSpPr>
          <a:xfrm>
            <a:off x="1433212" y="4356563"/>
            <a:ext cx="6367680" cy="338400"/>
            <a:chOff x="1433212" y="4356563"/>
            <a:chExt cx="636768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BDBF3DA-A301-312C-9DAB-AFDFB79AE368}"/>
                    </a:ext>
                  </a:extLst>
                </p14:cNvPr>
                <p14:cNvContentPartPr/>
                <p14:nvPr/>
              </p14:nvContentPartPr>
              <p14:xfrm>
                <a:off x="1433212" y="4396523"/>
                <a:ext cx="1145520" cy="25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BDBF3DA-A301-312C-9DAB-AFDFB79AE36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70572" y="4333523"/>
                  <a:ext cx="1271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C6996CC-B176-2D3F-7181-0EA37211CE39}"/>
                    </a:ext>
                  </a:extLst>
                </p14:cNvPr>
                <p14:cNvContentPartPr/>
                <p14:nvPr/>
              </p14:nvContentPartPr>
              <p14:xfrm>
                <a:off x="2274172" y="4368443"/>
                <a:ext cx="1869840" cy="37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C6996CC-B176-2D3F-7181-0EA37211CE3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11172" y="4305803"/>
                  <a:ext cx="1995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7B337D-13DB-2F15-C524-23EFA6D1CDAA}"/>
                    </a:ext>
                  </a:extLst>
                </p14:cNvPr>
                <p14:cNvContentPartPr/>
                <p14:nvPr/>
              </p14:nvContentPartPr>
              <p14:xfrm>
                <a:off x="2964652" y="4463123"/>
                <a:ext cx="2536920" cy="55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7B337D-13DB-2F15-C524-23EFA6D1CDA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01652" y="4400483"/>
                  <a:ext cx="26625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CF9E269-9F99-8A22-B56C-A97C6E286374}"/>
                    </a:ext>
                  </a:extLst>
                </p14:cNvPr>
                <p14:cNvContentPartPr/>
                <p14:nvPr/>
              </p14:nvContentPartPr>
              <p14:xfrm>
                <a:off x="3898492" y="4504883"/>
                <a:ext cx="2488320" cy="28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CF9E269-9F99-8A22-B56C-A97C6E28637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35492" y="4442243"/>
                  <a:ext cx="26139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4805F7E-DB83-3051-F082-56B68158B138}"/>
                    </a:ext>
                  </a:extLst>
                </p14:cNvPr>
                <p14:cNvContentPartPr/>
                <p14:nvPr/>
              </p14:nvContentPartPr>
              <p14:xfrm>
                <a:off x="1440052" y="4356563"/>
                <a:ext cx="6360840" cy="33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4805F7E-DB83-3051-F082-56B68158B13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77412" y="4293923"/>
                  <a:ext cx="6486480" cy="46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85650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black rectangle&#10;&#10;Description automatically generated">
            <a:extLst>
              <a:ext uri="{FF2B5EF4-FFF2-40B4-BE49-F238E27FC236}">
                <a16:creationId xmlns:a16="http://schemas.microsoft.com/office/drawing/2014/main" id="{E26BCB03-5B72-6D2C-25E4-F0421E3C0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589" y="2147207"/>
            <a:ext cx="970613" cy="2114550"/>
          </a:xfrm>
          <a:prstGeom prst="rect">
            <a:avLst/>
          </a:prstGeom>
        </p:spPr>
      </p:pic>
      <p:pic>
        <p:nvPicPr>
          <p:cNvPr id="5" name="Picture 4" descr="A green and black rectangle&#10;&#10;Description automatically generated">
            <a:extLst>
              <a:ext uri="{FF2B5EF4-FFF2-40B4-BE49-F238E27FC236}">
                <a16:creationId xmlns:a16="http://schemas.microsoft.com/office/drawing/2014/main" id="{6004C7D0-EFF1-F255-8D46-51C01F62C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487" y="1393546"/>
            <a:ext cx="970613" cy="2114550"/>
          </a:xfrm>
          <a:prstGeom prst="rect">
            <a:avLst/>
          </a:prstGeom>
        </p:spPr>
      </p:pic>
      <p:pic>
        <p:nvPicPr>
          <p:cNvPr id="9" name="Picture 8" descr="A green and black rectangle&#10;&#10;Description automatically generated">
            <a:extLst>
              <a:ext uri="{FF2B5EF4-FFF2-40B4-BE49-F238E27FC236}">
                <a16:creationId xmlns:a16="http://schemas.microsoft.com/office/drawing/2014/main" id="{309F981F-2869-D6E1-E50F-6669AD7B4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729" y="2221804"/>
            <a:ext cx="1167813" cy="2544164"/>
          </a:xfrm>
          <a:prstGeom prst="rect">
            <a:avLst/>
          </a:prstGeom>
        </p:spPr>
      </p:pic>
      <p:pic>
        <p:nvPicPr>
          <p:cNvPr id="12" name="Picture 11" descr="A yellow duck with white wings&#10;&#10;Description automatically generated">
            <a:extLst>
              <a:ext uri="{FF2B5EF4-FFF2-40B4-BE49-F238E27FC236}">
                <a16:creationId xmlns:a16="http://schemas.microsoft.com/office/drawing/2014/main" id="{DAE62C9C-6CCB-99CF-04E2-454761AA4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7102">
            <a:off x="919335" y="2226252"/>
            <a:ext cx="1191986" cy="1191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0CEA133-61A8-25B8-3B18-DF84A26FEAA5}"/>
                  </a:ext>
                </a:extLst>
              </p14:cNvPr>
              <p14:cNvContentPartPr/>
              <p14:nvPr/>
            </p14:nvContentPartPr>
            <p14:xfrm>
              <a:off x="4846513" y="3883024"/>
              <a:ext cx="900720" cy="48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0CEA133-61A8-25B8-3B18-DF84A26FEA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7513" y="3874024"/>
                <a:ext cx="91836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DE42A087-A3F9-4158-5A32-0A62EE8AC0CD}"/>
              </a:ext>
            </a:extLst>
          </p:cNvPr>
          <p:cNvGrpSpPr/>
          <p:nvPr/>
        </p:nvGrpSpPr>
        <p:grpSpPr>
          <a:xfrm>
            <a:off x="4859473" y="3999304"/>
            <a:ext cx="1334520" cy="413280"/>
            <a:chOff x="4859473" y="3999304"/>
            <a:chExt cx="1334520" cy="4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5902805-D86B-9FC6-C230-C16051A5BB8C}"/>
                    </a:ext>
                  </a:extLst>
                </p14:cNvPr>
                <p14:cNvContentPartPr/>
                <p14:nvPr/>
              </p14:nvContentPartPr>
              <p14:xfrm>
                <a:off x="4859473" y="3999304"/>
                <a:ext cx="951840" cy="55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5902805-D86B-9FC6-C230-C16051A5BB8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0833" y="3990664"/>
                  <a:ext cx="969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FA5D649-F02D-2A81-F6AB-A81EAB8C9E45}"/>
                    </a:ext>
                  </a:extLst>
                </p14:cNvPr>
                <p14:cNvContentPartPr/>
                <p14:nvPr/>
              </p14:nvContentPartPr>
              <p14:xfrm>
                <a:off x="5831473" y="4086424"/>
                <a:ext cx="208800" cy="283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FA5D649-F02D-2A81-F6AB-A81EAB8C9E4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22473" y="4077784"/>
                  <a:ext cx="2264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8F181F3-9161-CB68-16E1-A62AA96817D0}"/>
                    </a:ext>
                  </a:extLst>
                </p14:cNvPr>
                <p14:cNvContentPartPr/>
                <p14:nvPr/>
              </p14:nvContentPartPr>
              <p14:xfrm>
                <a:off x="6031993" y="4173184"/>
                <a:ext cx="162000" cy="23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8F181F3-9161-CB68-16E1-A62AA96817D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22993" y="4164544"/>
                  <a:ext cx="17964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B899DF-7169-BA3C-7FE0-EFD9AFA0C77E}"/>
              </a:ext>
            </a:extLst>
          </p:cNvPr>
          <p:cNvGrpSpPr/>
          <p:nvPr/>
        </p:nvGrpSpPr>
        <p:grpSpPr>
          <a:xfrm>
            <a:off x="3771913" y="4495384"/>
            <a:ext cx="2228040" cy="150120"/>
            <a:chOff x="3771913" y="4495384"/>
            <a:chExt cx="222804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CF040CA-1FD8-5E4C-347F-CDB9BB63467C}"/>
                    </a:ext>
                  </a:extLst>
                </p14:cNvPr>
                <p14:cNvContentPartPr/>
                <p14:nvPr/>
              </p14:nvContentPartPr>
              <p14:xfrm>
                <a:off x="3771913" y="4524904"/>
                <a:ext cx="1535760" cy="11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CF040CA-1FD8-5E4C-347F-CDB9BB63467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63273" y="4515904"/>
                  <a:ext cx="1553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6DBF27C-11FF-88BA-7244-A86235285BD4}"/>
                    </a:ext>
                  </a:extLst>
                </p14:cNvPr>
                <p14:cNvContentPartPr/>
                <p14:nvPr/>
              </p14:nvContentPartPr>
              <p14:xfrm>
                <a:off x="3935353" y="4554784"/>
                <a:ext cx="1679040" cy="90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6DBF27C-11FF-88BA-7244-A86235285B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26353" y="4545784"/>
                  <a:ext cx="16966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603069C-17D0-60BB-57A5-9E641F25F2B7}"/>
                    </a:ext>
                  </a:extLst>
                </p14:cNvPr>
                <p14:cNvContentPartPr/>
                <p14:nvPr/>
              </p14:nvContentPartPr>
              <p14:xfrm>
                <a:off x="5853793" y="4495384"/>
                <a:ext cx="3240" cy="12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603069C-17D0-60BB-57A5-9E641F25F2B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45153" y="4486384"/>
                  <a:ext cx="20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E19B51-E078-C52B-1407-84B2C0B85A59}"/>
                    </a:ext>
                  </a:extLst>
                </p14:cNvPr>
                <p14:cNvContentPartPr/>
                <p14:nvPr/>
              </p14:nvContentPartPr>
              <p14:xfrm>
                <a:off x="5983753" y="4545064"/>
                <a:ext cx="16200" cy="16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E19B51-E078-C52B-1407-84B2C0B85A5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74753" y="4536064"/>
                  <a:ext cx="3384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4326547-6888-3F1F-B373-4592ED2366C3}"/>
                  </a:ext>
                </a:extLst>
              </p14:cNvPr>
              <p14:cNvContentPartPr/>
              <p14:nvPr/>
            </p14:nvContentPartPr>
            <p14:xfrm>
              <a:off x="2117353" y="658504"/>
              <a:ext cx="4915080" cy="1529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4326547-6888-3F1F-B373-4592ED2366C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08353" y="649504"/>
                <a:ext cx="4932720" cy="154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2C4407C6-A2E3-CB0C-89F3-6145932FAB29}"/>
              </a:ext>
            </a:extLst>
          </p:cNvPr>
          <p:cNvGrpSpPr/>
          <p:nvPr/>
        </p:nvGrpSpPr>
        <p:grpSpPr>
          <a:xfrm>
            <a:off x="7244109" y="1169735"/>
            <a:ext cx="186120" cy="183600"/>
            <a:chOff x="7244109" y="1169735"/>
            <a:chExt cx="18612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7F700DD-D21E-FB42-30A6-13B459B4A5E8}"/>
                    </a:ext>
                  </a:extLst>
                </p14:cNvPr>
                <p14:cNvContentPartPr/>
                <p14:nvPr/>
              </p14:nvContentPartPr>
              <p14:xfrm>
                <a:off x="7253829" y="1169735"/>
                <a:ext cx="15840" cy="73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7F700DD-D21E-FB42-30A6-13B459B4A5E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45189" y="1161095"/>
                  <a:ext cx="33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E72215-317C-1BEE-580E-7F0443184AFE}"/>
                    </a:ext>
                  </a:extLst>
                </p14:cNvPr>
                <p14:cNvContentPartPr/>
                <p14:nvPr/>
              </p14:nvContentPartPr>
              <p14:xfrm>
                <a:off x="7306749" y="1169735"/>
                <a:ext cx="22320" cy="56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E72215-317C-1BEE-580E-7F0443184AF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98109" y="1161095"/>
                  <a:ext cx="39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356FD2-FC0E-E456-CD1D-2ECBB22A569A}"/>
                    </a:ext>
                  </a:extLst>
                </p14:cNvPr>
                <p14:cNvContentPartPr/>
                <p14:nvPr/>
              </p14:nvContentPartPr>
              <p14:xfrm>
                <a:off x="7244109" y="1243535"/>
                <a:ext cx="186120" cy="10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356FD2-FC0E-E456-CD1D-2ECBB22A569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235109" y="1234895"/>
                  <a:ext cx="20376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A63B36D-FA49-E9D7-C63E-069E4314D87D}"/>
              </a:ext>
            </a:extLst>
          </p:cNvPr>
          <p:cNvGrpSpPr/>
          <p:nvPr/>
        </p:nvGrpSpPr>
        <p:grpSpPr>
          <a:xfrm>
            <a:off x="1165012" y="4491923"/>
            <a:ext cx="6549840" cy="293400"/>
            <a:chOff x="1165012" y="4491923"/>
            <a:chExt cx="654984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635F115-9D08-C43C-735F-554AACF18456}"/>
                    </a:ext>
                  </a:extLst>
                </p14:cNvPr>
                <p14:cNvContentPartPr/>
                <p14:nvPr/>
              </p14:nvContentPartPr>
              <p14:xfrm>
                <a:off x="1165012" y="4516403"/>
                <a:ext cx="2937240" cy="129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635F115-9D08-C43C-735F-554AACF1845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02012" y="4453403"/>
                  <a:ext cx="3062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42F209F-AACD-0BE3-0B0D-12493A9DD3E0}"/>
                    </a:ext>
                  </a:extLst>
                </p14:cNvPr>
                <p14:cNvContentPartPr/>
                <p14:nvPr/>
              </p14:nvContentPartPr>
              <p14:xfrm>
                <a:off x="2849812" y="4512803"/>
                <a:ext cx="127080" cy="9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42F209F-AACD-0BE3-0B0D-12493A9DD3E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87172" y="4449803"/>
                  <a:ext cx="252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AEEF17D-B7D0-E344-063C-E5E104FD4C64}"/>
                    </a:ext>
                  </a:extLst>
                </p14:cNvPr>
                <p14:cNvContentPartPr/>
                <p14:nvPr/>
              </p14:nvContentPartPr>
              <p14:xfrm>
                <a:off x="3394132" y="4538723"/>
                <a:ext cx="1632600" cy="36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AEEF17D-B7D0-E344-063C-E5E104FD4C6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31492" y="4475723"/>
                  <a:ext cx="1758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EE7E999-188C-6077-E95B-AB40BEA3F649}"/>
                    </a:ext>
                  </a:extLst>
                </p14:cNvPr>
                <p14:cNvContentPartPr/>
                <p14:nvPr/>
              </p14:nvContentPartPr>
              <p14:xfrm>
                <a:off x="3468652" y="4562483"/>
                <a:ext cx="2289960" cy="64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EE7E999-188C-6077-E95B-AB40BEA3F64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06012" y="4499483"/>
                  <a:ext cx="2415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85040E-29AA-CC19-671B-5405F8DA5BF7}"/>
                    </a:ext>
                  </a:extLst>
                </p14:cNvPr>
                <p14:cNvContentPartPr/>
                <p14:nvPr/>
              </p14:nvContentPartPr>
              <p14:xfrm>
                <a:off x="1340332" y="4491923"/>
                <a:ext cx="6374520" cy="293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85040E-29AA-CC19-671B-5405F8DA5BF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77332" y="4429283"/>
                  <a:ext cx="6500160" cy="41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21589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black rectangle&#10;&#10;Description automatically generated">
            <a:extLst>
              <a:ext uri="{FF2B5EF4-FFF2-40B4-BE49-F238E27FC236}">
                <a16:creationId xmlns:a16="http://schemas.microsoft.com/office/drawing/2014/main" id="{E26BCB03-5B72-6D2C-25E4-F0421E3C0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589" y="2147207"/>
            <a:ext cx="970613" cy="2114550"/>
          </a:xfrm>
          <a:prstGeom prst="rect">
            <a:avLst/>
          </a:prstGeom>
        </p:spPr>
      </p:pic>
      <p:pic>
        <p:nvPicPr>
          <p:cNvPr id="5" name="Picture 4" descr="A green and black rectangle&#10;&#10;Description automatically generated">
            <a:extLst>
              <a:ext uri="{FF2B5EF4-FFF2-40B4-BE49-F238E27FC236}">
                <a16:creationId xmlns:a16="http://schemas.microsoft.com/office/drawing/2014/main" id="{6004C7D0-EFF1-F255-8D46-51C01F62C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487" y="621437"/>
            <a:ext cx="970613" cy="3640319"/>
          </a:xfrm>
          <a:prstGeom prst="rect">
            <a:avLst/>
          </a:prstGeom>
        </p:spPr>
      </p:pic>
      <p:pic>
        <p:nvPicPr>
          <p:cNvPr id="9" name="Picture 8" descr="A green and black rectangle&#10;&#10;Description automatically generated">
            <a:extLst>
              <a:ext uri="{FF2B5EF4-FFF2-40B4-BE49-F238E27FC236}">
                <a16:creationId xmlns:a16="http://schemas.microsoft.com/office/drawing/2014/main" id="{309F981F-2869-D6E1-E50F-6669AD7B4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510" y="1393545"/>
            <a:ext cx="873871" cy="2868210"/>
          </a:xfrm>
          <a:prstGeom prst="rect">
            <a:avLst/>
          </a:prstGeom>
        </p:spPr>
      </p:pic>
      <p:pic>
        <p:nvPicPr>
          <p:cNvPr id="12" name="Picture 11" descr="A yellow duck with white wings&#10;&#10;Description automatically generated">
            <a:extLst>
              <a:ext uri="{FF2B5EF4-FFF2-40B4-BE49-F238E27FC236}">
                <a16:creationId xmlns:a16="http://schemas.microsoft.com/office/drawing/2014/main" id="{DAE62C9C-6CCB-99CF-04E2-454761AA4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7102">
            <a:off x="919335" y="2226252"/>
            <a:ext cx="1191986" cy="1191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5D1083-C7D9-F8E9-17B9-E37684367717}"/>
                  </a:ext>
                </a:extLst>
              </p14:cNvPr>
              <p14:cNvContentPartPr/>
              <p14:nvPr/>
            </p14:nvContentPartPr>
            <p14:xfrm>
              <a:off x="1243852" y="4249283"/>
              <a:ext cx="6539760" cy="28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5D1083-C7D9-F8E9-17B9-E376843677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1212" y="4186643"/>
                <a:ext cx="66654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23EDA3-785F-47DE-A927-56A3EC5BB164}"/>
                  </a:ext>
                </a:extLst>
              </p14:cNvPr>
              <p14:cNvContentPartPr/>
              <p14:nvPr/>
            </p14:nvContentPartPr>
            <p14:xfrm>
              <a:off x="2139172" y="431123"/>
              <a:ext cx="5192280" cy="1884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23EDA3-785F-47DE-A927-56A3EC5BB1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21172" y="413483"/>
                <a:ext cx="5227920" cy="19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64720063-28BC-5D91-59A3-D5B0EAC2EE8B}"/>
              </a:ext>
            </a:extLst>
          </p:cNvPr>
          <p:cNvGrpSpPr/>
          <p:nvPr/>
        </p:nvGrpSpPr>
        <p:grpSpPr>
          <a:xfrm>
            <a:off x="7716652" y="1390544"/>
            <a:ext cx="328680" cy="343440"/>
            <a:chOff x="7716652" y="1390544"/>
            <a:chExt cx="328680" cy="34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006A7B4-1F82-6EA2-67F7-809194208BC7}"/>
                    </a:ext>
                  </a:extLst>
                </p14:cNvPr>
                <p14:cNvContentPartPr/>
                <p14:nvPr/>
              </p14:nvContentPartPr>
              <p14:xfrm>
                <a:off x="7721692" y="1464344"/>
                <a:ext cx="18000" cy="149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006A7B4-1F82-6EA2-67F7-809194208BC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03692" y="1446704"/>
                  <a:ext cx="53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404B3D-B7A7-7FAD-9D14-546341F8CC8D}"/>
                    </a:ext>
                  </a:extLst>
                </p14:cNvPr>
                <p14:cNvContentPartPr/>
                <p14:nvPr/>
              </p14:nvContentPartPr>
              <p14:xfrm>
                <a:off x="7791172" y="1471544"/>
                <a:ext cx="21240" cy="121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404B3D-B7A7-7FAD-9D14-546341F8CC8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73172" y="1453544"/>
                  <a:ext cx="56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663E884-9BBC-E262-22B5-1457F28A5875}"/>
                    </a:ext>
                  </a:extLst>
                </p14:cNvPr>
                <p14:cNvContentPartPr/>
                <p14:nvPr/>
              </p14:nvContentPartPr>
              <p14:xfrm>
                <a:off x="7716652" y="1613744"/>
                <a:ext cx="181440" cy="120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663E884-9BBC-E262-22B5-1457F28A587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99012" y="1595744"/>
                  <a:ext cx="2170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28DD0E1-FF97-47BF-FE2C-3D386EA35D80}"/>
                    </a:ext>
                  </a:extLst>
                </p14:cNvPr>
                <p14:cNvContentPartPr/>
                <p14:nvPr/>
              </p14:nvContentPartPr>
              <p14:xfrm>
                <a:off x="7982692" y="1390544"/>
                <a:ext cx="50040" cy="164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28DD0E1-FF97-47BF-FE2C-3D386EA35D8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64692" y="1372544"/>
                  <a:ext cx="85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11BD96A-2326-AD0E-6B59-CFFC13DE1368}"/>
                    </a:ext>
                  </a:extLst>
                </p14:cNvPr>
                <p14:cNvContentPartPr/>
                <p14:nvPr/>
              </p14:nvContentPartPr>
              <p14:xfrm>
                <a:off x="8037772" y="1609784"/>
                <a:ext cx="7560" cy="14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11BD96A-2326-AD0E-6B59-CFFC13DE13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19772" y="1592144"/>
                  <a:ext cx="43200" cy="5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62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" name="Google Shape;719;p38"/>
          <p:cNvGrpSpPr/>
          <p:nvPr/>
        </p:nvGrpSpPr>
        <p:grpSpPr>
          <a:xfrm>
            <a:off x="237962" y="177224"/>
            <a:ext cx="1020851" cy="771383"/>
            <a:chOff x="4103500" y="3502920"/>
            <a:chExt cx="2239200" cy="1692000"/>
          </a:xfrm>
        </p:grpSpPr>
        <p:sp>
          <p:nvSpPr>
            <p:cNvPr id="720" name="Google Shape;720;p38"/>
            <p:cNvSpPr/>
            <p:nvPr/>
          </p:nvSpPr>
          <p:spPr>
            <a:xfrm>
              <a:off x="4222660" y="3502920"/>
              <a:ext cx="2120040" cy="1692000"/>
            </a:xfrm>
            <a:custGeom>
              <a:avLst/>
              <a:gdLst/>
              <a:ahLst/>
              <a:cxnLst/>
              <a:rect l="l" t="t" r="r" b="b"/>
              <a:pathLst>
                <a:path w="5889" h="4700" extrusionOk="0">
                  <a:moveTo>
                    <a:pt x="5533" y="1012"/>
                  </a:moveTo>
                  <a:lnTo>
                    <a:pt x="2531" y="1012"/>
                  </a:lnTo>
                  <a:cubicBezTo>
                    <a:pt x="2321" y="1012"/>
                    <a:pt x="2151" y="842"/>
                    <a:pt x="2151" y="631"/>
                  </a:cubicBezTo>
                  <a:lnTo>
                    <a:pt x="2151" y="382"/>
                  </a:lnTo>
                  <a:cubicBezTo>
                    <a:pt x="2151" y="171"/>
                    <a:pt x="1980" y="0"/>
                    <a:pt x="1769" y="0"/>
                  </a:cubicBezTo>
                  <a:lnTo>
                    <a:pt x="382" y="0"/>
                  </a:lnTo>
                  <a:cubicBezTo>
                    <a:pt x="171" y="0"/>
                    <a:pt x="0" y="171"/>
                    <a:pt x="0" y="382"/>
                  </a:cubicBezTo>
                  <a:lnTo>
                    <a:pt x="0" y="1368"/>
                  </a:lnTo>
                  <a:lnTo>
                    <a:pt x="0" y="2501"/>
                  </a:lnTo>
                  <a:lnTo>
                    <a:pt x="0" y="4345"/>
                  </a:lnTo>
                  <a:cubicBezTo>
                    <a:pt x="0" y="4541"/>
                    <a:pt x="159" y="4700"/>
                    <a:pt x="356" y="4700"/>
                  </a:cubicBezTo>
                  <a:lnTo>
                    <a:pt x="5533" y="4700"/>
                  </a:lnTo>
                  <a:cubicBezTo>
                    <a:pt x="5729" y="4700"/>
                    <a:pt x="5889" y="4541"/>
                    <a:pt x="5889" y="4345"/>
                  </a:cubicBezTo>
                  <a:lnTo>
                    <a:pt x="5889" y="1368"/>
                  </a:lnTo>
                  <a:cubicBezTo>
                    <a:pt x="5889" y="1171"/>
                    <a:pt x="5729" y="1012"/>
                    <a:pt x="5533" y="1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4103500" y="3502920"/>
              <a:ext cx="2120040" cy="1692000"/>
            </a:xfrm>
            <a:custGeom>
              <a:avLst/>
              <a:gdLst/>
              <a:ahLst/>
              <a:cxnLst/>
              <a:rect l="l" t="t" r="r" b="b"/>
              <a:pathLst>
                <a:path w="5889" h="4700" extrusionOk="0">
                  <a:moveTo>
                    <a:pt x="5533" y="1012"/>
                  </a:moveTo>
                  <a:lnTo>
                    <a:pt x="2531" y="1012"/>
                  </a:lnTo>
                  <a:cubicBezTo>
                    <a:pt x="2321" y="1012"/>
                    <a:pt x="2151" y="842"/>
                    <a:pt x="2151" y="631"/>
                  </a:cubicBezTo>
                  <a:lnTo>
                    <a:pt x="2151" y="382"/>
                  </a:lnTo>
                  <a:cubicBezTo>
                    <a:pt x="2151" y="171"/>
                    <a:pt x="1980" y="0"/>
                    <a:pt x="1769" y="0"/>
                  </a:cubicBezTo>
                  <a:lnTo>
                    <a:pt x="382" y="0"/>
                  </a:lnTo>
                  <a:cubicBezTo>
                    <a:pt x="171" y="0"/>
                    <a:pt x="0" y="171"/>
                    <a:pt x="0" y="382"/>
                  </a:cubicBezTo>
                  <a:lnTo>
                    <a:pt x="0" y="1368"/>
                  </a:lnTo>
                  <a:lnTo>
                    <a:pt x="0" y="2501"/>
                  </a:lnTo>
                  <a:lnTo>
                    <a:pt x="0" y="4345"/>
                  </a:lnTo>
                  <a:cubicBezTo>
                    <a:pt x="0" y="4541"/>
                    <a:pt x="160" y="4700"/>
                    <a:pt x="356" y="4700"/>
                  </a:cubicBezTo>
                  <a:lnTo>
                    <a:pt x="5533" y="4700"/>
                  </a:lnTo>
                  <a:cubicBezTo>
                    <a:pt x="5730" y="4700"/>
                    <a:pt x="5889" y="4541"/>
                    <a:pt x="5889" y="4345"/>
                  </a:cubicBezTo>
                  <a:lnTo>
                    <a:pt x="5889" y="1368"/>
                  </a:lnTo>
                  <a:cubicBezTo>
                    <a:pt x="5889" y="1171"/>
                    <a:pt x="5730" y="1012"/>
                    <a:pt x="5533" y="10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4103500" y="3502920"/>
              <a:ext cx="1828080" cy="1692000"/>
            </a:xfrm>
            <a:custGeom>
              <a:avLst/>
              <a:gdLst/>
              <a:ahLst/>
              <a:cxnLst/>
              <a:rect l="l" t="t" r="r" b="b"/>
              <a:pathLst>
                <a:path w="5078" h="4700" extrusionOk="0">
                  <a:moveTo>
                    <a:pt x="4772" y="1012"/>
                  </a:moveTo>
                  <a:lnTo>
                    <a:pt x="2183" y="1012"/>
                  </a:lnTo>
                  <a:cubicBezTo>
                    <a:pt x="2002" y="1012"/>
                    <a:pt x="1855" y="842"/>
                    <a:pt x="1855" y="631"/>
                  </a:cubicBezTo>
                  <a:lnTo>
                    <a:pt x="1855" y="382"/>
                  </a:lnTo>
                  <a:cubicBezTo>
                    <a:pt x="1855" y="171"/>
                    <a:pt x="1707" y="0"/>
                    <a:pt x="1526" y="0"/>
                  </a:cubicBezTo>
                  <a:lnTo>
                    <a:pt x="330" y="0"/>
                  </a:lnTo>
                  <a:cubicBezTo>
                    <a:pt x="148" y="0"/>
                    <a:pt x="0" y="171"/>
                    <a:pt x="0" y="382"/>
                  </a:cubicBezTo>
                  <a:lnTo>
                    <a:pt x="0" y="1368"/>
                  </a:lnTo>
                  <a:lnTo>
                    <a:pt x="0" y="2501"/>
                  </a:lnTo>
                  <a:lnTo>
                    <a:pt x="0" y="4345"/>
                  </a:lnTo>
                  <a:cubicBezTo>
                    <a:pt x="0" y="4541"/>
                    <a:pt x="138" y="4700"/>
                    <a:pt x="307" y="4700"/>
                  </a:cubicBezTo>
                  <a:lnTo>
                    <a:pt x="4772" y="4700"/>
                  </a:lnTo>
                  <a:cubicBezTo>
                    <a:pt x="4941" y="4700"/>
                    <a:pt x="5078" y="4541"/>
                    <a:pt x="5078" y="4345"/>
                  </a:cubicBezTo>
                  <a:lnTo>
                    <a:pt x="5078" y="1368"/>
                  </a:lnTo>
                  <a:cubicBezTo>
                    <a:pt x="5078" y="1171"/>
                    <a:pt x="4941" y="1012"/>
                    <a:pt x="4772" y="10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3" name="Google Shape;723;p38"/>
          <p:cNvGrpSpPr/>
          <p:nvPr/>
        </p:nvGrpSpPr>
        <p:grpSpPr>
          <a:xfrm>
            <a:off x="-46665" y="3290077"/>
            <a:ext cx="973384" cy="1883253"/>
            <a:chOff x="931740" y="1408035"/>
            <a:chExt cx="803520" cy="1554480"/>
          </a:xfrm>
        </p:grpSpPr>
        <p:sp>
          <p:nvSpPr>
            <p:cNvPr id="724" name="Google Shape;724;p38"/>
            <p:cNvSpPr/>
            <p:nvPr/>
          </p:nvSpPr>
          <p:spPr>
            <a:xfrm>
              <a:off x="931740" y="1408035"/>
              <a:ext cx="803520" cy="1554480"/>
            </a:xfrm>
            <a:custGeom>
              <a:avLst/>
              <a:gdLst/>
              <a:ahLst/>
              <a:cxnLst/>
              <a:rect l="l" t="t" r="r" b="b"/>
              <a:pathLst>
                <a:path w="2232" h="4318" extrusionOk="0">
                  <a:moveTo>
                    <a:pt x="0" y="212"/>
                  </a:moveTo>
                  <a:lnTo>
                    <a:pt x="0" y="508"/>
                  </a:lnTo>
                  <a:lnTo>
                    <a:pt x="0" y="577"/>
                  </a:lnTo>
                  <a:lnTo>
                    <a:pt x="0" y="1401"/>
                  </a:lnTo>
                  <a:lnTo>
                    <a:pt x="1" y="3014"/>
                  </a:lnTo>
                  <a:lnTo>
                    <a:pt x="1" y="3838"/>
                  </a:lnTo>
                  <a:lnTo>
                    <a:pt x="2" y="3907"/>
                  </a:lnTo>
                  <a:lnTo>
                    <a:pt x="2" y="4107"/>
                  </a:lnTo>
                  <a:cubicBezTo>
                    <a:pt x="2" y="4198"/>
                    <a:pt x="59" y="4275"/>
                    <a:pt x="139" y="4305"/>
                  </a:cubicBezTo>
                  <a:cubicBezTo>
                    <a:pt x="162" y="4313"/>
                    <a:pt x="187" y="4318"/>
                    <a:pt x="213" y="4318"/>
                  </a:cubicBezTo>
                  <a:lnTo>
                    <a:pt x="363" y="4318"/>
                  </a:lnTo>
                  <a:lnTo>
                    <a:pt x="2021" y="4318"/>
                  </a:lnTo>
                  <a:cubicBezTo>
                    <a:pt x="2066" y="4318"/>
                    <a:pt x="2107" y="4304"/>
                    <a:pt x="2141" y="4280"/>
                  </a:cubicBezTo>
                  <a:cubicBezTo>
                    <a:pt x="2196" y="4242"/>
                    <a:pt x="2232" y="4179"/>
                    <a:pt x="2232" y="4106"/>
                  </a:cubicBezTo>
                  <a:lnTo>
                    <a:pt x="2231" y="211"/>
                  </a:lnTo>
                  <a:cubicBezTo>
                    <a:pt x="2231" y="146"/>
                    <a:pt x="2201" y="88"/>
                    <a:pt x="2155" y="49"/>
                  </a:cubicBezTo>
                  <a:cubicBezTo>
                    <a:pt x="2118" y="18"/>
                    <a:pt x="2071" y="0"/>
                    <a:pt x="2019" y="0"/>
                  </a:cubicBezTo>
                  <a:lnTo>
                    <a:pt x="211" y="0"/>
                  </a:lnTo>
                  <a:cubicBezTo>
                    <a:pt x="94" y="0"/>
                    <a:pt x="0" y="95"/>
                    <a:pt x="0" y="2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937140" y="1436835"/>
              <a:ext cx="792720" cy="1504440"/>
            </a:xfrm>
            <a:custGeom>
              <a:avLst/>
              <a:gdLst/>
              <a:ahLst/>
              <a:cxnLst/>
              <a:rect l="l" t="t" r="r" b="b"/>
              <a:pathLst>
                <a:path w="2202" h="4179" extrusionOk="0">
                  <a:moveTo>
                    <a:pt x="0" y="205"/>
                  </a:moveTo>
                  <a:lnTo>
                    <a:pt x="1" y="493"/>
                  </a:lnTo>
                  <a:lnTo>
                    <a:pt x="1" y="559"/>
                  </a:lnTo>
                  <a:lnTo>
                    <a:pt x="1" y="1356"/>
                  </a:lnTo>
                  <a:lnTo>
                    <a:pt x="2" y="2916"/>
                  </a:lnTo>
                  <a:lnTo>
                    <a:pt x="2" y="3714"/>
                  </a:lnTo>
                  <a:lnTo>
                    <a:pt x="2" y="3780"/>
                  </a:lnTo>
                  <a:lnTo>
                    <a:pt x="2" y="3974"/>
                  </a:lnTo>
                  <a:cubicBezTo>
                    <a:pt x="2" y="4062"/>
                    <a:pt x="58" y="4136"/>
                    <a:pt x="137" y="4165"/>
                  </a:cubicBezTo>
                  <a:cubicBezTo>
                    <a:pt x="160" y="4174"/>
                    <a:pt x="185" y="4179"/>
                    <a:pt x="210" y="4179"/>
                  </a:cubicBezTo>
                  <a:lnTo>
                    <a:pt x="359" y="4178"/>
                  </a:lnTo>
                  <a:lnTo>
                    <a:pt x="1994" y="4178"/>
                  </a:lnTo>
                  <a:cubicBezTo>
                    <a:pt x="2037" y="4178"/>
                    <a:pt x="2078" y="4164"/>
                    <a:pt x="2111" y="4142"/>
                  </a:cubicBezTo>
                  <a:cubicBezTo>
                    <a:pt x="2166" y="4105"/>
                    <a:pt x="2202" y="4043"/>
                    <a:pt x="2202" y="3973"/>
                  </a:cubicBezTo>
                  <a:lnTo>
                    <a:pt x="2200" y="204"/>
                  </a:lnTo>
                  <a:cubicBezTo>
                    <a:pt x="2200" y="142"/>
                    <a:pt x="2171" y="86"/>
                    <a:pt x="2126" y="48"/>
                  </a:cubicBezTo>
                  <a:cubicBezTo>
                    <a:pt x="2090" y="18"/>
                    <a:pt x="2043" y="0"/>
                    <a:pt x="1992" y="0"/>
                  </a:cubicBezTo>
                  <a:lnTo>
                    <a:pt x="209" y="1"/>
                  </a:lnTo>
                  <a:cubicBezTo>
                    <a:pt x="94" y="1"/>
                    <a:pt x="0" y="93"/>
                    <a:pt x="0" y="2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973860" y="1603155"/>
              <a:ext cx="719640" cy="1163880"/>
            </a:xfrm>
            <a:custGeom>
              <a:avLst/>
              <a:gdLst/>
              <a:ahLst/>
              <a:cxnLst/>
              <a:rect l="l" t="t" r="r" b="b"/>
              <a:pathLst>
                <a:path w="1999" h="3233" extrusionOk="0">
                  <a:moveTo>
                    <a:pt x="1997" y="51"/>
                  </a:moveTo>
                  <a:lnTo>
                    <a:pt x="1999" y="3182"/>
                  </a:lnTo>
                  <a:cubicBezTo>
                    <a:pt x="1999" y="3210"/>
                    <a:pt x="1976" y="3233"/>
                    <a:pt x="1948" y="3233"/>
                  </a:cubicBezTo>
                  <a:lnTo>
                    <a:pt x="52" y="3233"/>
                  </a:lnTo>
                  <a:cubicBezTo>
                    <a:pt x="24" y="3233"/>
                    <a:pt x="1" y="3211"/>
                    <a:pt x="1" y="3183"/>
                  </a:cubicBezTo>
                  <a:lnTo>
                    <a:pt x="0" y="52"/>
                  </a:lnTo>
                  <a:cubicBezTo>
                    <a:pt x="0" y="24"/>
                    <a:pt x="22" y="1"/>
                    <a:pt x="50" y="1"/>
                  </a:cubicBezTo>
                  <a:lnTo>
                    <a:pt x="1947" y="0"/>
                  </a:lnTo>
                  <a:cubicBezTo>
                    <a:pt x="1975" y="0"/>
                    <a:pt x="1997" y="23"/>
                    <a:pt x="1997" y="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973860" y="1602795"/>
              <a:ext cx="718920" cy="91800"/>
            </a:xfrm>
            <a:custGeom>
              <a:avLst/>
              <a:gdLst/>
              <a:ahLst/>
              <a:cxnLst/>
              <a:rect l="l" t="t" r="r" b="b"/>
              <a:pathLst>
                <a:path w="1997" h="255" extrusionOk="0">
                  <a:moveTo>
                    <a:pt x="1997" y="51"/>
                  </a:moveTo>
                  <a:lnTo>
                    <a:pt x="1997" y="254"/>
                  </a:lnTo>
                  <a:lnTo>
                    <a:pt x="0" y="255"/>
                  </a:lnTo>
                  <a:lnTo>
                    <a:pt x="0" y="49"/>
                  </a:lnTo>
                  <a:cubicBezTo>
                    <a:pt x="0" y="22"/>
                    <a:pt x="21" y="1"/>
                    <a:pt x="48" y="1"/>
                  </a:cubicBezTo>
                  <a:lnTo>
                    <a:pt x="1946" y="0"/>
                  </a:lnTo>
                  <a:cubicBezTo>
                    <a:pt x="1974" y="0"/>
                    <a:pt x="1997" y="23"/>
                    <a:pt x="1997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1601340" y="1633035"/>
              <a:ext cx="59400" cy="5040"/>
            </a:xfrm>
            <a:custGeom>
              <a:avLst/>
              <a:gdLst/>
              <a:ahLst/>
              <a:cxnLst/>
              <a:rect l="l" t="t" r="r" b="b"/>
              <a:pathLst>
                <a:path w="165" h="14" extrusionOk="0">
                  <a:moveTo>
                    <a:pt x="8" y="14"/>
                  </a:move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lnTo>
                    <a:pt x="157" y="0"/>
                  </a:lnTo>
                  <a:cubicBezTo>
                    <a:pt x="162" y="0"/>
                    <a:pt x="165" y="3"/>
                    <a:pt x="165" y="7"/>
                  </a:cubicBezTo>
                  <a:cubicBezTo>
                    <a:pt x="165" y="11"/>
                    <a:pt x="162" y="14"/>
                    <a:pt x="157" y="14"/>
                  </a:cubicBezTo>
                  <a:lnTo>
                    <a:pt x="8" y="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1601340" y="1646715"/>
              <a:ext cx="59400" cy="5400"/>
            </a:xfrm>
            <a:custGeom>
              <a:avLst/>
              <a:gdLst/>
              <a:ahLst/>
              <a:cxnLst/>
              <a:rect l="l" t="t" r="r" b="b"/>
              <a:pathLst>
                <a:path w="165" h="15" extrusionOk="0">
                  <a:moveTo>
                    <a:pt x="8" y="15"/>
                  </a:moveTo>
                  <a:cubicBezTo>
                    <a:pt x="4" y="15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lnTo>
                    <a:pt x="157" y="0"/>
                  </a:lnTo>
                  <a:cubicBezTo>
                    <a:pt x="162" y="0"/>
                    <a:pt x="165" y="3"/>
                    <a:pt x="165" y="7"/>
                  </a:cubicBezTo>
                  <a:cubicBezTo>
                    <a:pt x="165" y="11"/>
                    <a:pt x="162" y="15"/>
                    <a:pt x="157" y="15"/>
                  </a:cubicBezTo>
                  <a:lnTo>
                    <a:pt x="8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1601340" y="1660395"/>
              <a:ext cx="59400" cy="5400"/>
            </a:xfrm>
            <a:custGeom>
              <a:avLst/>
              <a:gdLst/>
              <a:ahLst/>
              <a:cxnLst/>
              <a:rect l="l" t="t" r="r" b="b"/>
              <a:pathLst>
                <a:path w="165" h="15" extrusionOk="0">
                  <a:moveTo>
                    <a:pt x="8" y="15"/>
                  </a:moveTo>
                  <a:cubicBezTo>
                    <a:pt x="4" y="15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lnTo>
                    <a:pt x="157" y="0"/>
                  </a:lnTo>
                  <a:cubicBezTo>
                    <a:pt x="162" y="0"/>
                    <a:pt x="165" y="4"/>
                    <a:pt x="165" y="8"/>
                  </a:cubicBezTo>
                  <a:cubicBezTo>
                    <a:pt x="165" y="12"/>
                    <a:pt x="162" y="15"/>
                    <a:pt x="157" y="15"/>
                  </a:cubicBezTo>
                  <a:lnTo>
                    <a:pt x="8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1015260" y="1628715"/>
              <a:ext cx="25200" cy="45720"/>
            </a:xfrm>
            <a:custGeom>
              <a:avLst/>
              <a:gdLst/>
              <a:ahLst/>
              <a:cxnLst/>
              <a:rect l="l" t="t" r="r" b="b"/>
              <a:pathLst>
                <a:path w="70" h="127" extrusionOk="0">
                  <a:moveTo>
                    <a:pt x="63" y="127"/>
                  </a:moveTo>
                  <a:cubicBezTo>
                    <a:pt x="61" y="127"/>
                    <a:pt x="59" y="127"/>
                    <a:pt x="58" y="125"/>
                  </a:cubicBezTo>
                  <a:lnTo>
                    <a:pt x="4" y="71"/>
                  </a:lnTo>
                  <a:cubicBezTo>
                    <a:pt x="-1" y="66"/>
                    <a:pt x="-1" y="59"/>
                    <a:pt x="4" y="54"/>
                  </a:cubicBezTo>
                  <a:lnTo>
                    <a:pt x="56" y="2"/>
                  </a:lnTo>
                  <a:cubicBezTo>
                    <a:pt x="59" y="-1"/>
                    <a:pt x="63" y="-1"/>
                    <a:pt x="66" y="2"/>
                  </a:cubicBezTo>
                  <a:cubicBezTo>
                    <a:pt x="69" y="4"/>
                    <a:pt x="69" y="9"/>
                    <a:pt x="66" y="12"/>
                  </a:cubicBezTo>
                  <a:lnTo>
                    <a:pt x="16" y="62"/>
                  </a:lnTo>
                  <a:lnTo>
                    <a:pt x="68" y="115"/>
                  </a:lnTo>
                  <a:cubicBezTo>
                    <a:pt x="71" y="118"/>
                    <a:pt x="71" y="122"/>
                    <a:pt x="68" y="125"/>
                  </a:cubicBezTo>
                  <a:cubicBezTo>
                    <a:pt x="67" y="127"/>
                    <a:pt x="65" y="127"/>
                    <a:pt x="63" y="1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314420" y="1496955"/>
              <a:ext cx="38880" cy="3888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54" y="23"/>
                  </a:moveTo>
                  <a:lnTo>
                    <a:pt x="54" y="23"/>
                  </a:lnTo>
                  <a:cubicBezTo>
                    <a:pt x="37" y="23"/>
                    <a:pt x="23" y="37"/>
                    <a:pt x="23" y="54"/>
                  </a:cubicBezTo>
                  <a:cubicBezTo>
                    <a:pt x="23" y="71"/>
                    <a:pt x="37" y="85"/>
                    <a:pt x="54" y="85"/>
                  </a:cubicBezTo>
                  <a:lnTo>
                    <a:pt x="54" y="85"/>
                  </a:lnTo>
                  <a:cubicBezTo>
                    <a:pt x="63" y="85"/>
                    <a:pt x="70" y="82"/>
                    <a:pt x="76" y="76"/>
                  </a:cubicBezTo>
                  <a:cubicBezTo>
                    <a:pt x="82" y="70"/>
                    <a:pt x="85" y="62"/>
                    <a:pt x="85" y="54"/>
                  </a:cubicBezTo>
                  <a:cubicBezTo>
                    <a:pt x="85" y="46"/>
                    <a:pt x="82" y="38"/>
                    <a:pt x="76" y="32"/>
                  </a:cubicBezTo>
                  <a:cubicBezTo>
                    <a:pt x="70" y="26"/>
                    <a:pt x="63" y="23"/>
                    <a:pt x="54" y="23"/>
                  </a:cubicBezTo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lnTo>
                    <a:pt x="54" y="0"/>
                  </a:ln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1302900" y="2845155"/>
              <a:ext cx="61920" cy="61920"/>
            </a:xfrm>
            <a:custGeom>
              <a:avLst/>
              <a:gdLst/>
              <a:ahLst/>
              <a:cxnLst/>
              <a:rect l="l" t="t" r="r" b="b"/>
              <a:pathLst>
                <a:path w="172" h="172" extrusionOk="0">
                  <a:moveTo>
                    <a:pt x="137" y="15"/>
                  </a:moveTo>
                  <a:lnTo>
                    <a:pt x="35" y="15"/>
                  </a:lnTo>
                  <a:cubicBezTo>
                    <a:pt x="24" y="15"/>
                    <a:pt x="15" y="24"/>
                    <a:pt x="15" y="35"/>
                  </a:cubicBezTo>
                  <a:lnTo>
                    <a:pt x="15" y="137"/>
                  </a:lnTo>
                  <a:cubicBezTo>
                    <a:pt x="15" y="148"/>
                    <a:pt x="24" y="157"/>
                    <a:pt x="35" y="157"/>
                  </a:cubicBezTo>
                  <a:lnTo>
                    <a:pt x="137" y="157"/>
                  </a:lnTo>
                  <a:cubicBezTo>
                    <a:pt x="148" y="157"/>
                    <a:pt x="157" y="148"/>
                    <a:pt x="157" y="137"/>
                  </a:cubicBezTo>
                  <a:lnTo>
                    <a:pt x="157" y="35"/>
                  </a:lnTo>
                  <a:cubicBezTo>
                    <a:pt x="157" y="24"/>
                    <a:pt x="148" y="15"/>
                    <a:pt x="137" y="15"/>
                  </a:cubicBezTo>
                  <a:moveTo>
                    <a:pt x="35" y="172"/>
                  </a:moveTo>
                  <a:cubicBezTo>
                    <a:pt x="16" y="172"/>
                    <a:pt x="0" y="156"/>
                    <a:pt x="0" y="137"/>
                  </a:cubicBezTo>
                  <a:lnTo>
                    <a:pt x="0" y="35"/>
                  </a:lnTo>
                  <a:cubicBezTo>
                    <a:pt x="0" y="16"/>
                    <a:pt x="16" y="0"/>
                    <a:pt x="35" y="0"/>
                  </a:cubicBezTo>
                  <a:lnTo>
                    <a:pt x="137" y="0"/>
                  </a:lnTo>
                  <a:cubicBezTo>
                    <a:pt x="156" y="0"/>
                    <a:pt x="172" y="16"/>
                    <a:pt x="172" y="35"/>
                  </a:cubicBezTo>
                  <a:lnTo>
                    <a:pt x="172" y="137"/>
                  </a:lnTo>
                  <a:cubicBezTo>
                    <a:pt x="172" y="156"/>
                    <a:pt x="156" y="172"/>
                    <a:pt x="137" y="172"/>
                  </a:cubicBezTo>
                  <a:lnTo>
                    <a:pt x="35" y="1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6900" rIns="90000" bIns="169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1090500" y="2851275"/>
              <a:ext cx="40680" cy="5040"/>
            </a:xfrm>
            <a:custGeom>
              <a:avLst/>
              <a:gdLst/>
              <a:ahLst/>
              <a:cxnLst/>
              <a:rect l="l" t="t" r="r" b="b"/>
              <a:pathLst>
                <a:path w="113" h="14" extrusionOk="0">
                  <a:moveTo>
                    <a:pt x="7" y="14"/>
                  </a:move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106" y="0"/>
                  </a:lnTo>
                  <a:cubicBezTo>
                    <a:pt x="110" y="0"/>
                    <a:pt x="113" y="3"/>
                    <a:pt x="113" y="7"/>
                  </a:cubicBezTo>
                  <a:cubicBezTo>
                    <a:pt x="113" y="11"/>
                    <a:pt x="110" y="14"/>
                    <a:pt x="106" y="14"/>
                  </a:cubicBezTo>
                  <a:lnTo>
                    <a:pt x="7" y="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1090500" y="2870355"/>
              <a:ext cx="40680" cy="5400"/>
            </a:xfrm>
            <a:custGeom>
              <a:avLst/>
              <a:gdLst/>
              <a:ahLst/>
              <a:cxnLst/>
              <a:rect l="l" t="t" r="r" b="b"/>
              <a:pathLst>
                <a:path w="113" h="15" extrusionOk="0">
                  <a:moveTo>
                    <a:pt x="7" y="15"/>
                  </a:move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106" y="0"/>
                  </a:lnTo>
                  <a:cubicBezTo>
                    <a:pt x="110" y="0"/>
                    <a:pt x="113" y="3"/>
                    <a:pt x="113" y="7"/>
                  </a:cubicBezTo>
                  <a:cubicBezTo>
                    <a:pt x="113" y="11"/>
                    <a:pt x="110" y="15"/>
                    <a:pt x="106" y="15"/>
                  </a:cubicBezTo>
                  <a:lnTo>
                    <a:pt x="7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1090500" y="2889795"/>
              <a:ext cx="40680" cy="5400"/>
            </a:xfrm>
            <a:custGeom>
              <a:avLst/>
              <a:gdLst/>
              <a:ahLst/>
              <a:cxnLst/>
              <a:rect l="l" t="t" r="r" b="b"/>
              <a:pathLst>
                <a:path w="113" h="15" extrusionOk="0">
                  <a:moveTo>
                    <a:pt x="7" y="15"/>
                  </a:move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106" y="0"/>
                  </a:lnTo>
                  <a:cubicBezTo>
                    <a:pt x="110" y="0"/>
                    <a:pt x="113" y="3"/>
                    <a:pt x="113" y="7"/>
                  </a:cubicBezTo>
                  <a:cubicBezTo>
                    <a:pt x="113" y="11"/>
                    <a:pt x="110" y="15"/>
                    <a:pt x="106" y="15"/>
                  </a:cubicBezTo>
                  <a:lnTo>
                    <a:pt x="7" y="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1553820" y="2850195"/>
              <a:ext cx="32400" cy="56880"/>
            </a:xfrm>
            <a:custGeom>
              <a:avLst/>
              <a:gdLst/>
              <a:ahLst/>
              <a:cxnLst/>
              <a:rect l="l" t="t" r="r" b="b"/>
              <a:pathLst>
                <a:path w="90" h="158" extrusionOk="0">
                  <a:moveTo>
                    <a:pt x="83" y="158"/>
                  </a:moveTo>
                  <a:cubicBezTo>
                    <a:pt x="81" y="158"/>
                    <a:pt x="79" y="157"/>
                    <a:pt x="77" y="155"/>
                  </a:cubicBezTo>
                  <a:lnTo>
                    <a:pt x="0" y="78"/>
                  </a:lnTo>
                  <a:lnTo>
                    <a:pt x="75" y="2"/>
                  </a:lnTo>
                  <a:cubicBezTo>
                    <a:pt x="78" y="-1"/>
                    <a:pt x="83" y="-1"/>
                    <a:pt x="86" y="2"/>
                  </a:cubicBezTo>
                  <a:cubicBezTo>
                    <a:pt x="89" y="5"/>
                    <a:pt x="89" y="10"/>
                    <a:pt x="86" y="13"/>
                  </a:cubicBezTo>
                  <a:lnTo>
                    <a:pt x="21" y="78"/>
                  </a:lnTo>
                  <a:lnTo>
                    <a:pt x="88" y="145"/>
                  </a:lnTo>
                  <a:cubicBezTo>
                    <a:pt x="91" y="148"/>
                    <a:pt x="91" y="153"/>
                    <a:pt x="88" y="155"/>
                  </a:cubicBezTo>
                  <a:cubicBezTo>
                    <a:pt x="86" y="157"/>
                    <a:pt x="84" y="158"/>
                    <a:pt x="83" y="1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1875" rIns="90000" bIns="11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974225" y="1693175"/>
              <a:ext cx="718923" cy="235450"/>
            </a:xfrm>
            <a:custGeom>
              <a:avLst/>
              <a:gdLst/>
              <a:ahLst/>
              <a:cxnLst/>
              <a:rect l="l" t="t" r="r" b="b"/>
              <a:pathLst>
                <a:path w="1995" h="654" extrusionOk="0">
                  <a:moveTo>
                    <a:pt x="1995" y="653"/>
                  </a:moveTo>
                  <a:lnTo>
                    <a:pt x="0" y="654"/>
                  </a:lnTo>
                  <a:lnTo>
                    <a:pt x="0" y="1"/>
                  </a:lnTo>
                  <a:lnTo>
                    <a:pt x="1994" y="0"/>
                  </a:lnTo>
                  <a:lnTo>
                    <a:pt x="1995" y="6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1033620" y="1742835"/>
              <a:ext cx="272880" cy="58680"/>
            </a:xfrm>
            <a:custGeom>
              <a:avLst/>
              <a:gdLst/>
              <a:ahLst/>
              <a:cxnLst/>
              <a:rect l="l" t="t" r="r" b="b"/>
              <a:pathLst>
                <a:path w="758" h="163" extrusionOk="0">
                  <a:moveTo>
                    <a:pt x="737" y="162"/>
                  </a:moveTo>
                  <a:lnTo>
                    <a:pt x="21" y="163"/>
                  </a:lnTo>
                  <a:cubicBezTo>
                    <a:pt x="9" y="163"/>
                    <a:pt x="0" y="153"/>
                    <a:pt x="0" y="142"/>
                  </a:cubicBezTo>
                  <a:lnTo>
                    <a:pt x="0" y="21"/>
                  </a:lnTo>
                  <a:cubicBezTo>
                    <a:pt x="0" y="10"/>
                    <a:pt x="9" y="1"/>
                    <a:pt x="21" y="1"/>
                  </a:cubicBezTo>
                  <a:lnTo>
                    <a:pt x="737" y="0"/>
                  </a:lnTo>
                  <a:cubicBezTo>
                    <a:pt x="749" y="0"/>
                    <a:pt x="758" y="10"/>
                    <a:pt x="758" y="21"/>
                  </a:cubicBezTo>
                  <a:lnTo>
                    <a:pt x="758" y="141"/>
                  </a:lnTo>
                  <a:cubicBezTo>
                    <a:pt x="758" y="153"/>
                    <a:pt x="749" y="162"/>
                    <a:pt x="737" y="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3675" rIns="90000" bIns="13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1033620" y="1833915"/>
              <a:ext cx="414360" cy="29160"/>
            </a:xfrm>
            <a:custGeom>
              <a:avLst/>
              <a:gdLst/>
              <a:ahLst/>
              <a:cxnLst/>
              <a:rect l="l" t="t" r="r" b="b"/>
              <a:pathLst>
                <a:path w="1151" h="81" extrusionOk="0">
                  <a:moveTo>
                    <a:pt x="1131" y="81"/>
                  </a:moveTo>
                  <a:lnTo>
                    <a:pt x="21" y="81"/>
                  </a:lnTo>
                  <a:cubicBezTo>
                    <a:pt x="10" y="81"/>
                    <a:pt x="0" y="72"/>
                    <a:pt x="0" y="60"/>
                  </a:cubicBezTo>
                  <a:lnTo>
                    <a:pt x="0" y="21"/>
                  </a:lnTo>
                  <a:cubicBezTo>
                    <a:pt x="0" y="9"/>
                    <a:pt x="10" y="0"/>
                    <a:pt x="21" y="0"/>
                  </a:cubicBezTo>
                  <a:lnTo>
                    <a:pt x="1131" y="0"/>
                  </a:lnTo>
                  <a:cubicBezTo>
                    <a:pt x="1142" y="0"/>
                    <a:pt x="1151" y="9"/>
                    <a:pt x="1151" y="20"/>
                  </a:cubicBezTo>
                  <a:lnTo>
                    <a:pt x="1151" y="60"/>
                  </a:lnTo>
                  <a:cubicBezTo>
                    <a:pt x="1151" y="71"/>
                    <a:pt x="1142" y="81"/>
                    <a:pt x="1131" y="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1549500" y="1747875"/>
              <a:ext cx="110160" cy="110160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153" y="29"/>
                  </a:moveTo>
                  <a:lnTo>
                    <a:pt x="153" y="29"/>
                  </a:lnTo>
                  <a:cubicBezTo>
                    <a:pt x="120" y="29"/>
                    <a:pt x="89" y="42"/>
                    <a:pt x="65" y="66"/>
                  </a:cubicBezTo>
                  <a:cubicBezTo>
                    <a:pt x="42" y="89"/>
                    <a:pt x="29" y="120"/>
                    <a:pt x="29" y="153"/>
                  </a:cubicBezTo>
                  <a:cubicBezTo>
                    <a:pt x="29" y="186"/>
                    <a:pt x="42" y="217"/>
                    <a:pt x="65" y="241"/>
                  </a:cubicBezTo>
                  <a:cubicBezTo>
                    <a:pt x="89" y="264"/>
                    <a:pt x="120" y="277"/>
                    <a:pt x="153" y="277"/>
                  </a:cubicBezTo>
                  <a:lnTo>
                    <a:pt x="153" y="277"/>
                  </a:lnTo>
                  <a:cubicBezTo>
                    <a:pt x="186" y="277"/>
                    <a:pt x="217" y="264"/>
                    <a:pt x="240" y="241"/>
                  </a:cubicBezTo>
                  <a:cubicBezTo>
                    <a:pt x="264" y="217"/>
                    <a:pt x="276" y="186"/>
                    <a:pt x="276" y="153"/>
                  </a:cubicBezTo>
                  <a:cubicBezTo>
                    <a:pt x="276" y="120"/>
                    <a:pt x="264" y="89"/>
                    <a:pt x="240" y="66"/>
                  </a:cubicBezTo>
                  <a:cubicBezTo>
                    <a:pt x="217" y="42"/>
                    <a:pt x="186" y="29"/>
                    <a:pt x="153" y="29"/>
                  </a:cubicBezTo>
                  <a:moveTo>
                    <a:pt x="153" y="306"/>
                  </a:moveTo>
                  <a:cubicBezTo>
                    <a:pt x="112" y="306"/>
                    <a:pt x="73" y="290"/>
                    <a:pt x="45" y="261"/>
                  </a:cubicBezTo>
                  <a:cubicBezTo>
                    <a:pt x="16" y="233"/>
                    <a:pt x="0" y="194"/>
                    <a:pt x="0" y="153"/>
                  </a:cubicBezTo>
                  <a:cubicBezTo>
                    <a:pt x="0" y="112"/>
                    <a:pt x="16" y="74"/>
                    <a:pt x="44" y="45"/>
                  </a:cubicBezTo>
                  <a:cubicBezTo>
                    <a:pt x="73" y="16"/>
                    <a:pt x="112" y="0"/>
                    <a:pt x="153" y="0"/>
                  </a:cubicBezTo>
                  <a:lnTo>
                    <a:pt x="153" y="0"/>
                  </a:lnTo>
                  <a:cubicBezTo>
                    <a:pt x="194" y="0"/>
                    <a:pt x="232" y="16"/>
                    <a:pt x="261" y="45"/>
                  </a:cubicBezTo>
                  <a:cubicBezTo>
                    <a:pt x="290" y="74"/>
                    <a:pt x="306" y="112"/>
                    <a:pt x="306" y="153"/>
                  </a:cubicBezTo>
                  <a:cubicBezTo>
                    <a:pt x="306" y="194"/>
                    <a:pt x="290" y="232"/>
                    <a:pt x="261" y="261"/>
                  </a:cubicBezTo>
                  <a:cubicBezTo>
                    <a:pt x="232" y="290"/>
                    <a:pt x="194" y="306"/>
                    <a:pt x="153" y="3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1038300" y="2016075"/>
              <a:ext cx="167400" cy="167040"/>
            </a:xfrm>
            <a:custGeom>
              <a:avLst/>
              <a:gdLst/>
              <a:ahLst/>
              <a:cxnLst/>
              <a:rect l="l" t="t" r="r" b="b"/>
              <a:pathLst>
                <a:path w="465" h="464" extrusionOk="0">
                  <a:moveTo>
                    <a:pt x="398" y="464"/>
                  </a:moveTo>
                  <a:lnTo>
                    <a:pt x="68" y="464"/>
                  </a:lnTo>
                  <a:cubicBezTo>
                    <a:pt x="31" y="464"/>
                    <a:pt x="1" y="434"/>
                    <a:pt x="1" y="397"/>
                  </a:cubicBezTo>
                  <a:lnTo>
                    <a:pt x="0" y="67"/>
                  </a:lnTo>
                  <a:cubicBezTo>
                    <a:pt x="0" y="30"/>
                    <a:pt x="30" y="0"/>
                    <a:pt x="68" y="0"/>
                  </a:cubicBezTo>
                  <a:lnTo>
                    <a:pt x="398" y="0"/>
                  </a:lnTo>
                  <a:cubicBezTo>
                    <a:pt x="435" y="0"/>
                    <a:pt x="465" y="30"/>
                    <a:pt x="465" y="67"/>
                  </a:cubicBezTo>
                  <a:lnTo>
                    <a:pt x="465" y="397"/>
                  </a:lnTo>
                  <a:cubicBezTo>
                    <a:pt x="465" y="434"/>
                    <a:pt x="435" y="464"/>
                    <a:pt x="398" y="4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1085820" y="2064315"/>
              <a:ext cx="72360" cy="72000"/>
            </a:xfrm>
            <a:custGeom>
              <a:avLst/>
              <a:gdLst/>
              <a:ahLst/>
              <a:cxnLst/>
              <a:rect l="l" t="t" r="r" b="b"/>
              <a:pathLst>
                <a:path w="201" h="200" extrusionOk="0">
                  <a:moveTo>
                    <a:pt x="201" y="100"/>
                  </a:moveTo>
                  <a:cubicBezTo>
                    <a:pt x="201" y="155"/>
                    <a:pt x="156" y="200"/>
                    <a:pt x="101" y="200"/>
                  </a:cubicBezTo>
                  <a:cubicBezTo>
                    <a:pt x="45" y="200"/>
                    <a:pt x="0" y="155"/>
                    <a:pt x="0" y="100"/>
                  </a:cubicBezTo>
                  <a:cubicBezTo>
                    <a:pt x="0" y="45"/>
                    <a:pt x="45" y="0"/>
                    <a:pt x="101" y="0"/>
                  </a:cubicBezTo>
                  <a:cubicBezTo>
                    <a:pt x="156" y="0"/>
                    <a:pt x="201" y="45"/>
                    <a:pt x="201" y="1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1234860" y="2041995"/>
              <a:ext cx="105840" cy="29880"/>
            </a:xfrm>
            <a:custGeom>
              <a:avLst/>
              <a:gdLst/>
              <a:ahLst/>
              <a:cxnLst/>
              <a:rect l="l" t="t" r="r" b="b"/>
              <a:pathLst>
                <a:path w="294" h="83" extrusionOk="0">
                  <a:moveTo>
                    <a:pt x="278" y="83"/>
                  </a:moveTo>
                  <a:lnTo>
                    <a:pt x="16" y="83"/>
                  </a:lnTo>
                  <a:cubicBezTo>
                    <a:pt x="7" y="83"/>
                    <a:pt x="0" y="76"/>
                    <a:pt x="0" y="66"/>
                  </a:cubicBezTo>
                  <a:lnTo>
                    <a:pt x="0" y="17"/>
                  </a:lnTo>
                  <a:cubicBezTo>
                    <a:pt x="0" y="7"/>
                    <a:pt x="7" y="0"/>
                    <a:pt x="16" y="0"/>
                  </a:cubicBezTo>
                  <a:lnTo>
                    <a:pt x="277" y="0"/>
                  </a:lnTo>
                  <a:cubicBezTo>
                    <a:pt x="287" y="0"/>
                    <a:pt x="294" y="7"/>
                    <a:pt x="294" y="16"/>
                  </a:cubicBezTo>
                  <a:lnTo>
                    <a:pt x="294" y="66"/>
                  </a:lnTo>
                  <a:cubicBezTo>
                    <a:pt x="294" y="75"/>
                    <a:pt x="287" y="83"/>
                    <a:pt x="278" y="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1229460" y="2107155"/>
              <a:ext cx="191520" cy="10800"/>
            </a:xfrm>
            <a:custGeom>
              <a:avLst/>
              <a:gdLst/>
              <a:ahLst/>
              <a:cxnLst/>
              <a:rect l="l" t="t" r="r" b="b"/>
              <a:pathLst>
                <a:path w="532" h="30" extrusionOk="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1"/>
                    <a:pt x="15" y="1"/>
                  </a:cubicBezTo>
                  <a:lnTo>
                    <a:pt x="518" y="0"/>
                  </a:lnTo>
                  <a:lnTo>
                    <a:pt x="518" y="0"/>
                  </a:lnTo>
                  <a:cubicBezTo>
                    <a:pt x="526" y="0"/>
                    <a:pt x="532" y="7"/>
                    <a:pt x="532" y="15"/>
                  </a:cubicBezTo>
                  <a:cubicBezTo>
                    <a:pt x="532" y="23"/>
                    <a:pt x="526" y="30"/>
                    <a:pt x="518" y="30"/>
                  </a:cubicBezTo>
                  <a:lnTo>
                    <a:pt x="15" y="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1229460" y="2144955"/>
              <a:ext cx="305640" cy="10800"/>
            </a:xfrm>
            <a:custGeom>
              <a:avLst/>
              <a:gdLst/>
              <a:ahLst/>
              <a:cxnLst/>
              <a:rect l="l" t="t" r="r" b="b"/>
              <a:pathLst>
                <a:path w="849" h="30" extrusionOk="0">
                  <a:moveTo>
                    <a:pt x="15" y="30"/>
                  </a:moveTo>
                  <a:cubicBezTo>
                    <a:pt x="7" y="30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lnTo>
                    <a:pt x="835" y="0"/>
                  </a:lnTo>
                  <a:cubicBezTo>
                    <a:pt x="843" y="0"/>
                    <a:pt x="849" y="7"/>
                    <a:pt x="849" y="15"/>
                  </a:cubicBezTo>
                  <a:cubicBezTo>
                    <a:pt x="849" y="23"/>
                    <a:pt x="843" y="30"/>
                    <a:pt x="835" y="30"/>
                  </a:cubicBezTo>
                  <a:lnTo>
                    <a:pt x="15" y="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1450860" y="2107155"/>
              <a:ext cx="191520" cy="10800"/>
            </a:xfrm>
            <a:custGeom>
              <a:avLst/>
              <a:gdLst/>
              <a:ahLst/>
              <a:cxnLst/>
              <a:rect l="l" t="t" r="r" b="b"/>
              <a:pathLst>
                <a:path w="532" h="30" extrusionOk="0">
                  <a:moveTo>
                    <a:pt x="15" y="30"/>
                  </a:moveTo>
                  <a:cubicBezTo>
                    <a:pt x="6" y="30"/>
                    <a:pt x="0" y="23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lnTo>
                    <a:pt x="517" y="0"/>
                  </a:lnTo>
                  <a:cubicBezTo>
                    <a:pt x="526" y="0"/>
                    <a:pt x="532" y="7"/>
                    <a:pt x="532" y="15"/>
                  </a:cubicBezTo>
                  <a:cubicBezTo>
                    <a:pt x="532" y="23"/>
                    <a:pt x="526" y="30"/>
                    <a:pt x="517" y="30"/>
                  </a:cubicBezTo>
                  <a:lnTo>
                    <a:pt x="15" y="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1038660" y="2502075"/>
              <a:ext cx="167040" cy="167400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397" y="465"/>
                  </a:moveTo>
                  <a:lnTo>
                    <a:pt x="67" y="465"/>
                  </a:lnTo>
                  <a:cubicBezTo>
                    <a:pt x="30" y="465"/>
                    <a:pt x="0" y="435"/>
                    <a:pt x="0" y="398"/>
                  </a:cubicBezTo>
                  <a:lnTo>
                    <a:pt x="0" y="68"/>
                  </a:lnTo>
                  <a:cubicBezTo>
                    <a:pt x="0" y="30"/>
                    <a:pt x="30" y="0"/>
                    <a:pt x="67" y="0"/>
                  </a:cubicBezTo>
                  <a:lnTo>
                    <a:pt x="397" y="0"/>
                  </a:lnTo>
                  <a:cubicBezTo>
                    <a:pt x="434" y="0"/>
                    <a:pt x="464" y="30"/>
                    <a:pt x="464" y="67"/>
                  </a:cubicBezTo>
                  <a:lnTo>
                    <a:pt x="464" y="397"/>
                  </a:lnTo>
                  <a:cubicBezTo>
                    <a:pt x="464" y="434"/>
                    <a:pt x="434" y="465"/>
                    <a:pt x="397" y="4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1086180" y="2550675"/>
              <a:ext cx="72000" cy="72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200" y="100"/>
                  </a:moveTo>
                  <a:cubicBezTo>
                    <a:pt x="200" y="155"/>
                    <a:pt x="156" y="200"/>
                    <a:pt x="100" y="200"/>
                  </a:cubicBezTo>
                  <a:cubicBezTo>
                    <a:pt x="45" y="200"/>
                    <a:pt x="0" y="155"/>
                    <a:pt x="0" y="100"/>
                  </a:cubicBezTo>
                  <a:cubicBezTo>
                    <a:pt x="0" y="44"/>
                    <a:pt x="45" y="0"/>
                    <a:pt x="100" y="0"/>
                  </a:cubicBezTo>
                  <a:cubicBezTo>
                    <a:pt x="156" y="-1"/>
                    <a:pt x="200" y="44"/>
                    <a:pt x="200" y="1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1234860" y="2527995"/>
              <a:ext cx="106200" cy="30240"/>
            </a:xfrm>
            <a:custGeom>
              <a:avLst/>
              <a:gdLst/>
              <a:ahLst/>
              <a:cxnLst/>
              <a:rect l="l" t="t" r="r" b="b"/>
              <a:pathLst>
                <a:path w="295" h="84" extrusionOk="0">
                  <a:moveTo>
                    <a:pt x="278" y="84"/>
                  </a:moveTo>
                  <a:lnTo>
                    <a:pt x="17" y="84"/>
                  </a:lnTo>
                  <a:cubicBezTo>
                    <a:pt x="8" y="84"/>
                    <a:pt x="0" y="76"/>
                    <a:pt x="0" y="67"/>
                  </a:cubicBezTo>
                  <a:lnTo>
                    <a:pt x="0" y="17"/>
                  </a:lnTo>
                  <a:cubicBezTo>
                    <a:pt x="0" y="8"/>
                    <a:pt x="8" y="1"/>
                    <a:pt x="17" y="1"/>
                  </a:cubicBezTo>
                  <a:lnTo>
                    <a:pt x="278" y="0"/>
                  </a:lnTo>
                  <a:cubicBezTo>
                    <a:pt x="287" y="0"/>
                    <a:pt x="295" y="8"/>
                    <a:pt x="295" y="17"/>
                  </a:cubicBezTo>
                  <a:lnTo>
                    <a:pt x="295" y="67"/>
                  </a:lnTo>
                  <a:cubicBezTo>
                    <a:pt x="295" y="76"/>
                    <a:pt x="287" y="84"/>
                    <a:pt x="278" y="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1229820" y="2593515"/>
              <a:ext cx="191520" cy="10800"/>
            </a:xfrm>
            <a:custGeom>
              <a:avLst/>
              <a:gdLst/>
              <a:ahLst/>
              <a:cxnLst/>
              <a:rect l="l" t="t" r="r" b="b"/>
              <a:pathLst>
                <a:path w="532" h="30" extrusionOk="0">
                  <a:moveTo>
                    <a:pt x="14" y="30"/>
                  </a:moveTo>
                  <a:cubicBezTo>
                    <a:pt x="6" y="30"/>
                    <a:pt x="0" y="23"/>
                    <a:pt x="0" y="15"/>
                  </a:cubicBezTo>
                  <a:cubicBezTo>
                    <a:pt x="0" y="7"/>
                    <a:pt x="6" y="0"/>
                    <a:pt x="14" y="0"/>
                  </a:cubicBezTo>
                  <a:lnTo>
                    <a:pt x="517" y="0"/>
                  </a:lnTo>
                  <a:lnTo>
                    <a:pt x="517" y="0"/>
                  </a:lnTo>
                  <a:cubicBezTo>
                    <a:pt x="525" y="0"/>
                    <a:pt x="532" y="7"/>
                    <a:pt x="532" y="15"/>
                  </a:cubicBezTo>
                  <a:cubicBezTo>
                    <a:pt x="532" y="23"/>
                    <a:pt x="525" y="30"/>
                    <a:pt x="517" y="30"/>
                  </a:cubicBezTo>
                  <a:lnTo>
                    <a:pt x="14" y="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1229820" y="2631315"/>
              <a:ext cx="305640" cy="10800"/>
            </a:xfrm>
            <a:custGeom>
              <a:avLst/>
              <a:gdLst/>
              <a:ahLst/>
              <a:cxnLst/>
              <a:rect l="l" t="t" r="r" b="b"/>
              <a:pathLst>
                <a:path w="849" h="30" extrusionOk="0">
                  <a:moveTo>
                    <a:pt x="14" y="30"/>
                  </a:moveTo>
                  <a:cubicBezTo>
                    <a:pt x="6" y="30"/>
                    <a:pt x="0" y="23"/>
                    <a:pt x="0" y="15"/>
                  </a:cubicBezTo>
                  <a:cubicBezTo>
                    <a:pt x="0" y="7"/>
                    <a:pt x="6" y="1"/>
                    <a:pt x="14" y="1"/>
                  </a:cubicBezTo>
                  <a:lnTo>
                    <a:pt x="834" y="0"/>
                  </a:lnTo>
                  <a:cubicBezTo>
                    <a:pt x="842" y="0"/>
                    <a:pt x="849" y="7"/>
                    <a:pt x="849" y="15"/>
                  </a:cubicBezTo>
                  <a:cubicBezTo>
                    <a:pt x="849" y="23"/>
                    <a:pt x="842" y="30"/>
                    <a:pt x="834" y="30"/>
                  </a:cubicBezTo>
                  <a:lnTo>
                    <a:pt x="14" y="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1450860" y="2593515"/>
              <a:ext cx="191880" cy="10800"/>
            </a:xfrm>
            <a:custGeom>
              <a:avLst/>
              <a:gdLst/>
              <a:ahLst/>
              <a:cxnLst/>
              <a:rect l="l" t="t" r="r" b="b"/>
              <a:pathLst>
                <a:path w="533" h="30" extrusionOk="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lnTo>
                    <a:pt x="518" y="0"/>
                  </a:lnTo>
                  <a:cubicBezTo>
                    <a:pt x="526" y="0"/>
                    <a:pt x="533" y="6"/>
                    <a:pt x="533" y="15"/>
                  </a:cubicBezTo>
                  <a:cubicBezTo>
                    <a:pt x="533" y="23"/>
                    <a:pt x="526" y="29"/>
                    <a:pt x="518" y="29"/>
                  </a:cubicBezTo>
                  <a:lnTo>
                    <a:pt x="15" y="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1038660" y="2258355"/>
              <a:ext cx="167040" cy="167400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397" y="465"/>
                  </a:moveTo>
                  <a:lnTo>
                    <a:pt x="67" y="465"/>
                  </a:lnTo>
                  <a:cubicBezTo>
                    <a:pt x="30" y="465"/>
                    <a:pt x="0" y="435"/>
                    <a:pt x="0" y="398"/>
                  </a:cubicBezTo>
                  <a:lnTo>
                    <a:pt x="0" y="68"/>
                  </a:lnTo>
                  <a:cubicBezTo>
                    <a:pt x="0" y="31"/>
                    <a:pt x="30" y="0"/>
                    <a:pt x="67" y="0"/>
                  </a:cubicBezTo>
                  <a:lnTo>
                    <a:pt x="397" y="0"/>
                  </a:lnTo>
                  <a:cubicBezTo>
                    <a:pt x="434" y="0"/>
                    <a:pt x="464" y="30"/>
                    <a:pt x="464" y="67"/>
                  </a:cubicBezTo>
                  <a:lnTo>
                    <a:pt x="464" y="397"/>
                  </a:lnTo>
                  <a:cubicBezTo>
                    <a:pt x="464" y="434"/>
                    <a:pt x="434" y="465"/>
                    <a:pt x="397" y="4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1086180" y="2306955"/>
              <a:ext cx="72000" cy="72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200" y="100"/>
                  </a:moveTo>
                  <a:cubicBezTo>
                    <a:pt x="200" y="155"/>
                    <a:pt x="155" y="200"/>
                    <a:pt x="100" y="200"/>
                  </a:cubicBezTo>
                  <a:cubicBezTo>
                    <a:pt x="45" y="200"/>
                    <a:pt x="0" y="155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4"/>
                    <a:pt x="20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1234860" y="2284635"/>
              <a:ext cx="106200" cy="29880"/>
            </a:xfrm>
            <a:custGeom>
              <a:avLst/>
              <a:gdLst/>
              <a:ahLst/>
              <a:cxnLst/>
              <a:rect l="l" t="t" r="r" b="b"/>
              <a:pathLst>
                <a:path w="295" h="83" extrusionOk="0">
                  <a:moveTo>
                    <a:pt x="278" y="83"/>
                  </a:moveTo>
                  <a:lnTo>
                    <a:pt x="17" y="83"/>
                  </a:lnTo>
                  <a:cubicBezTo>
                    <a:pt x="7" y="83"/>
                    <a:pt x="0" y="75"/>
                    <a:pt x="0" y="66"/>
                  </a:cubicBezTo>
                  <a:lnTo>
                    <a:pt x="0" y="16"/>
                  </a:lnTo>
                  <a:cubicBezTo>
                    <a:pt x="0" y="7"/>
                    <a:pt x="7" y="0"/>
                    <a:pt x="17" y="0"/>
                  </a:cubicBezTo>
                  <a:lnTo>
                    <a:pt x="278" y="0"/>
                  </a:lnTo>
                  <a:cubicBezTo>
                    <a:pt x="287" y="-1"/>
                    <a:pt x="295" y="7"/>
                    <a:pt x="295" y="16"/>
                  </a:cubicBezTo>
                  <a:lnTo>
                    <a:pt x="295" y="66"/>
                  </a:lnTo>
                  <a:cubicBezTo>
                    <a:pt x="295" y="75"/>
                    <a:pt x="287" y="83"/>
                    <a:pt x="278" y="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1229460" y="2349795"/>
              <a:ext cx="94320" cy="10800"/>
            </a:xfrm>
            <a:custGeom>
              <a:avLst/>
              <a:gdLst/>
              <a:ahLst/>
              <a:cxnLst/>
              <a:rect l="l" t="t" r="r" b="b"/>
              <a:pathLst>
                <a:path w="262" h="30" extrusionOk="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lnTo>
                    <a:pt x="248" y="0"/>
                  </a:lnTo>
                  <a:lnTo>
                    <a:pt x="248" y="0"/>
                  </a:lnTo>
                  <a:cubicBezTo>
                    <a:pt x="256" y="0"/>
                    <a:pt x="262" y="7"/>
                    <a:pt x="262" y="15"/>
                  </a:cubicBezTo>
                  <a:cubicBezTo>
                    <a:pt x="262" y="23"/>
                    <a:pt x="256" y="30"/>
                    <a:pt x="248" y="30"/>
                  </a:cubicBezTo>
                  <a:lnTo>
                    <a:pt x="15" y="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1229460" y="2387595"/>
              <a:ext cx="182520" cy="10800"/>
            </a:xfrm>
            <a:custGeom>
              <a:avLst/>
              <a:gdLst/>
              <a:ahLst/>
              <a:cxnLst/>
              <a:rect l="l" t="t" r="r" b="b"/>
              <a:pathLst>
                <a:path w="507" h="30" extrusionOk="0">
                  <a:moveTo>
                    <a:pt x="15" y="30"/>
                  </a:moveTo>
                  <a:cubicBezTo>
                    <a:pt x="7" y="30"/>
                    <a:pt x="0" y="24"/>
                    <a:pt x="0" y="15"/>
                  </a:cubicBezTo>
                  <a:cubicBezTo>
                    <a:pt x="0" y="7"/>
                    <a:pt x="7" y="1"/>
                    <a:pt x="15" y="1"/>
                  </a:cubicBezTo>
                  <a:lnTo>
                    <a:pt x="492" y="0"/>
                  </a:lnTo>
                  <a:lnTo>
                    <a:pt x="492" y="0"/>
                  </a:lnTo>
                  <a:cubicBezTo>
                    <a:pt x="500" y="0"/>
                    <a:pt x="507" y="7"/>
                    <a:pt x="507" y="15"/>
                  </a:cubicBezTo>
                  <a:cubicBezTo>
                    <a:pt x="507" y="23"/>
                    <a:pt x="500" y="30"/>
                    <a:pt x="492" y="30"/>
                  </a:cubicBezTo>
                  <a:lnTo>
                    <a:pt x="15" y="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1348260" y="2349795"/>
              <a:ext cx="177840" cy="10800"/>
            </a:xfrm>
            <a:custGeom>
              <a:avLst/>
              <a:gdLst/>
              <a:ahLst/>
              <a:cxnLst/>
              <a:rect l="l" t="t" r="r" b="b"/>
              <a:pathLst>
                <a:path w="494" h="30" extrusionOk="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lnTo>
                    <a:pt x="479" y="0"/>
                  </a:lnTo>
                  <a:cubicBezTo>
                    <a:pt x="487" y="0"/>
                    <a:pt x="494" y="7"/>
                    <a:pt x="494" y="15"/>
                  </a:cubicBezTo>
                  <a:cubicBezTo>
                    <a:pt x="494" y="23"/>
                    <a:pt x="487" y="30"/>
                    <a:pt x="479" y="30"/>
                  </a:cubicBezTo>
                  <a:lnTo>
                    <a:pt x="15" y="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1546620" y="2349795"/>
              <a:ext cx="94320" cy="10440"/>
            </a:xfrm>
            <a:custGeom>
              <a:avLst/>
              <a:gdLst/>
              <a:ahLst/>
              <a:cxnLst/>
              <a:rect l="l" t="t" r="r" b="b"/>
              <a:pathLst>
                <a:path w="262" h="29" extrusionOk="0">
                  <a:moveTo>
                    <a:pt x="15" y="29"/>
                  </a:moveTo>
                  <a:cubicBezTo>
                    <a:pt x="7" y="29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lnTo>
                    <a:pt x="247" y="0"/>
                  </a:lnTo>
                  <a:cubicBezTo>
                    <a:pt x="255" y="0"/>
                    <a:pt x="262" y="6"/>
                    <a:pt x="262" y="15"/>
                  </a:cubicBezTo>
                  <a:cubicBezTo>
                    <a:pt x="262" y="23"/>
                    <a:pt x="255" y="29"/>
                    <a:pt x="247" y="29"/>
                  </a:cubicBezTo>
                  <a:lnTo>
                    <a:pt x="15" y="2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6ED0FC0-833C-758A-C859-02D6B4EF0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960" y="888361"/>
            <a:ext cx="2784080" cy="32944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black rectangle&#10;&#10;Description automatically generated">
            <a:extLst>
              <a:ext uri="{FF2B5EF4-FFF2-40B4-BE49-F238E27FC236}">
                <a16:creationId xmlns:a16="http://schemas.microsoft.com/office/drawing/2014/main" id="{E26BCB03-5B72-6D2C-25E4-F0421E3C0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589" y="2147207"/>
            <a:ext cx="970613" cy="2114550"/>
          </a:xfrm>
          <a:prstGeom prst="rect">
            <a:avLst/>
          </a:prstGeom>
        </p:spPr>
      </p:pic>
      <p:pic>
        <p:nvPicPr>
          <p:cNvPr id="5" name="Picture 4" descr="A green and black rectangle&#10;&#10;Description automatically generated">
            <a:extLst>
              <a:ext uri="{FF2B5EF4-FFF2-40B4-BE49-F238E27FC236}">
                <a16:creationId xmlns:a16="http://schemas.microsoft.com/office/drawing/2014/main" id="{6004C7D0-EFF1-F255-8D46-51C01F62C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487" y="621437"/>
            <a:ext cx="970613" cy="3640319"/>
          </a:xfrm>
          <a:prstGeom prst="rect">
            <a:avLst/>
          </a:prstGeom>
        </p:spPr>
      </p:pic>
      <p:pic>
        <p:nvPicPr>
          <p:cNvPr id="9" name="Picture 8" descr="A green and black rectangle&#10;&#10;Description automatically generated">
            <a:extLst>
              <a:ext uri="{FF2B5EF4-FFF2-40B4-BE49-F238E27FC236}">
                <a16:creationId xmlns:a16="http://schemas.microsoft.com/office/drawing/2014/main" id="{309F981F-2869-D6E1-E50F-6669AD7B4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510" y="1393545"/>
            <a:ext cx="873871" cy="2868210"/>
          </a:xfrm>
          <a:prstGeom prst="rect">
            <a:avLst/>
          </a:prstGeom>
        </p:spPr>
      </p:pic>
      <p:pic>
        <p:nvPicPr>
          <p:cNvPr id="12" name="Picture 11" descr="A yellow duck with white wings&#10;&#10;Description automatically generated">
            <a:extLst>
              <a:ext uri="{FF2B5EF4-FFF2-40B4-BE49-F238E27FC236}">
                <a16:creationId xmlns:a16="http://schemas.microsoft.com/office/drawing/2014/main" id="{DAE62C9C-6CCB-99CF-04E2-454761AA4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7102">
            <a:off x="919335" y="2226252"/>
            <a:ext cx="1191986" cy="1191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5D1083-C7D9-F8E9-17B9-E37684367717}"/>
                  </a:ext>
                </a:extLst>
              </p14:cNvPr>
              <p14:cNvContentPartPr/>
              <p14:nvPr/>
            </p14:nvContentPartPr>
            <p14:xfrm>
              <a:off x="1243852" y="4249283"/>
              <a:ext cx="6539760" cy="28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5D1083-C7D9-F8E9-17B9-E376843677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0852" y="4186283"/>
                <a:ext cx="66654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9C999FE-6F4E-F3F2-425F-FD3726B40994}"/>
                  </a:ext>
                </a:extLst>
              </p14:cNvPr>
              <p14:cNvContentPartPr/>
              <p14:nvPr/>
            </p14:nvContentPartPr>
            <p14:xfrm>
              <a:off x="3075532" y="304501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9C999FE-6F4E-F3F2-425F-FD3726B409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57532" y="302701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C16BE-850D-D970-A175-A808C778B2EE}"/>
              </a:ext>
            </a:extLst>
          </p:cNvPr>
          <p:cNvGrpSpPr/>
          <p:nvPr/>
        </p:nvGrpSpPr>
        <p:grpSpPr>
          <a:xfrm>
            <a:off x="-63308" y="202093"/>
            <a:ext cx="2181960" cy="737280"/>
            <a:chOff x="-63308" y="202093"/>
            <a:chExt cx="2181960" cy="73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C697AE6-BFE5-CAE8-B0BD-4FDFCD82D6AD}"/>
                    </a:ext>
                  </a:extLst>
                </p14:cNvPr>
                <p14:cNvContentPartPr/>
                <p14:nvPr/>
              </p14:nvContentPartPr>
              <p14:xfrm>
                <a:off x="389212" y="480733"/>
                <a:ext cx="20160" cy="147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C697AE6-BFE5-CAE8-B0BD-4FDFCD82D6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1212" y="462733"/>
                  <a:ext cx="55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667C06-17AE-7EF3-B94A-9C1D3E1E6FEC}"/>
                    </a:ext>
                  </a:extLst>
                </p14:cNvPr>
                <p14:cNvContentPartPr/>
                <p14:nvPr/>
              </p14:nvContentPartPr>
              <p14:xfrm>
                <a:off x="496852" y="469573"/>
                <a:ext cx="57600" cy="168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667C06-17AE-7EF3-B94A-9C1D3E1E6FE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8852" y="451573"/>
                  <a:ext cx="93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37DF952-3D88-8A38-0B67-8308C4FBE4EE}"/>
                    </a:ext>
                  </a:extLst>
                </p14:cNvPr>
                <p14:cNvContentPartPr/>
                <p14:nvPr/>
              </p14:nvContentPartPr>
              <p14:xfrm>
                <a:off x="672172" y="477493"/>
                <a:ext cx="99720" cy="189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37DF952-3D88-8A38-0B67-8308C4FBE4E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4172" y="459853"/>
                  <a:ext cx="1353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2FE6CFA-C88F-7CCC-76F9-813665B92401}"/>
                    </a:ext>
                  </a:extLst>
                </p14:cNvPr>
                <p14:cNvContentPartPr/>
                <p14:nvPr/>
              </p14:nvContentPartPr>
              <p14:xfrm>
                <a:off x="894652" y="452293"/>
                <a:ext cx="91080" cy="170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2FE6CFA-C88F-7CCC-76F9-813665B9240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7012" y="434293"/>
                  <a:ext cx="126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23DBA4A-E25D-F98E-4C69-C5CFAD1212E2}"/>
                    </a:ext>
                  </a:extLst>
                </p14:cNvPr>
                <p14:cNvContentPartPr/>
                <p14:nvPr/>
              </p14:nvContentPartPr>
              <p14:xfrm>
                <a:off x="1090492" y="456613"/>
                <a:ext cx="98640" cy="186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23DBA4A-E25D-F98E-4C69-C5CFAD1212E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72852" y="438613"/>
                  <a:ext cx="1342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D16427-C9D6-BC23-FF67-2A96C497B7A8}"/>
                    </a:ext>
                  </a:extLst>
                </p14:cNvPr>
                <p14:cNvContentPartPr/>
                <p14:nvPr/>
              </p14:nvContentPartPr>
              <p14:xfrm>
                <a:off x="-22268" y="238813"/>
                <a:ext cx="211680" cy="700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D16427-C9D6-BC23-FF67-2A96C497B7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-39908" y="221173"/>
                  <a:ext cx="24732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87AF93-FA9A-C39B-FF12-535F2DEC5697}"/>
                    </a:ext>
                  </a:extLst>
                </p14:cNvPr>
                <p14:cNvContentPartPr/>
                <p14:nvPr/>
              </p14:nvContentPartPr>
              <p14:xfrm>
                <a:off x="-63308" y="202093"/>
                <a:ext cx="2181960" cy="721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87AF93-FA9A-C39B-FF12-535F2DEC569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-80948" y="184453"/>
                  <a:ext cx="2217600" cy="75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DE4E23-8171-3101-6A7E-A7F00EB74472}"/>
              </a:ext>
            </a:extLst>
          </p:cNvPr>
          <p:cNvGrpSpPr/>
          <p:nvPr/>
        </p:nvGrpSpPr>
        <p:grpSpPr>
          <a:xfrm>
            <a:off x="5771572" y="3965173"/>
            <a:ext cx="245520" cy="240120"/>
            <a:chOff x="5771572" y="3965173"/>
            <a:chExt cx="24552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EB61CE3-36E9-14F9-3976-61F915C55DD0}"/>
                    </a:ext>
                  </a:extLst>
                </p14:cNvPr>
                <p14:cNvContentPartPr/>
                <p14:nvPr/>
              </p14:nvContentPartPr>
              <p14:xfrm>
                <a:off x="5795332" y="4055533"/>
                <a:ext cx="186840" cy="11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EB61CE3-36E9-14F9-3976-61F915C55DD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77692" y="4037533"/>
                  <a:ext cx="2224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0F4BEEF-F039-66A0-9BC4-00E3F35E1DD4}"/>
                    </a:ext>
                  </a:extLst>
                </p14:cNvPr>
                <p14:cNvContentPartPr/>
                <p14:nvPr/>
              </p14:nvContentPartPr>
              <p14:xfrm>
                <a:off x="5771572" y="4002613"/>
                <a:ext cx="16200" cy="20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0F4BEEF-F039-66A0-9BC4-00E3F35E1DD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53932" y="3984973"/>
                  <a:ext cx="518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7E3F35-051B-5F30-A3EC-F67CE3104D7C}"/>
                    </a:ext>
                  </a:extLst>
                </p14:cNvPr>
                <p14:cNvContentPartPr/>
                <p14:nvPr/>
              </p14:nvContentPartPr>
              <p14:xfrm>
                <a:off x="6001252" y="3965173"/>
                <a:ext cx="15840" cy="190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7E3F35-051B-5F30-A3EC-F67CE3104D7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83252" y="3947173"/>
                  <a:ext cx="51480" cy="22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F50D711-76CF-5350-77DD-BED4997754C3}"/>
                  </a:ext>
                </a:extLst>
              </p14:cNvPr>
              <p14:cNvContentPartPr/>
              <p14:nvPr/>
            </p14:nvContentPartPr>
            <p14:xfrm>
              <a:off x="4993972" y="-13187"/>
              <a:ext cx="660600" cy="453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F50D711-76CF-5350-77DD-BED4997754C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75972" y="-31187"/>
                <a:ext cx="69624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3649CE6-131F-1F83-EC43-30390BC071EB}"/>
                  </a:ext>
                </a:extLst>
              </p14:cNvPr>
              <p14:cNvContentPartPr/>
              <p14:nvPr/>
            </p14:nvContentPartPr>
            <p14:xfrm>
              <a:off x="6292492" y="-18587"/>
              <a:ext cx="543600" cy="1101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3649CE6-131F-1F83-EC43-30390BC071E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274492" y="-36227"/>
                <a:ext cx="579240" cy="113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2D6FE1B0-7DFA-8045-D023-F4DE6D7C2ABD}"/>
              </a:ext>
            </a:extLst>
          </p:cNvPr>
          <p:cNvGrpSpPr/>
          <p:nvPr/>
        </p:nvGrpSpPr>
        <p:grpSpPr>
          <a:xfrm>
            <a:off x="3849172" y="-947"/>
            <a:ext cx="762480" cy="1857600"/>
            <a:chOff x="3849172" y="-947"/>
            <a:chExt cx="762480" cy="18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9BA136-B930-DC95-27D5-C716E63C591E}"/>
                    </a:ext>
                  </a:extLst>
                </p14:cNvPr>
                <p14:cNvContentPartPr/>
                <p14:nvPr/>
              </p14:nvContentPartPr>
              <p14:xfrm>
                <a:off x="3849172" y="12373"/>
                <a:ext cx="736560" cy="1844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9BA136-B930-DC95-27D5-C716E63C59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31532" y="-5627"/>
                  <a:ext cx="772200" cy="18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37F149E-FB28-4E39-2AA6-BA076304F4A5}"/>
                    </a:ext>
                  </a:extLst>
                </p14:cNvPr>
                <p14:cNvContentPartPr/>
                <p14:nvPr/>
              </p14:nvContentPartPr>
              <p14:xfrm>
                <a:off x="4486012" y="-947"/>
                <a:ext cx="125640" cy="1776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37F149E-FB28-4E39-2AA6-BA076304F4A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68012" y="-18587"/>
                  <a:ext cx="161280" cy="18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E4477F6-127D-9BD1-C9CC-8FA71CE78295}"/>
                    </a:ext>
                  </a:extLst>
                </p14:cNvPr>
                <p14:cNvContentPartPr/>
                <p14:nvPr/>
              </p14:nvContentPartPr>
              <p14:xfrm>
                <a:off x="3976972" y="35413"/>
                <a:ext cx="69120" cy="1508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E4477F6-127D-9BD1-C9CC-8FA71CE7829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58972" y="17773"/>
                  <a:ext cx="104760" cy="154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6AE188C-173A-DA9A-9E5F-6D39B328708B}"/>
                  </a:ext>
                </a:extLst>
              </p14:cNvPr>
              <p14:cNvContentPartPr/>
              <p14:nvPr/>
            </p14:nvContentPartPr>
            <p14:xfrm>
              <a:off x="5128612" y="-21827"/>
              <a:ext cx="43560" cy="289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6AE188C-173A-DA9A-9E5F-6D39B328708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10612" y="-39827"/>
                <a:ext cx="792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0BA6C01-CDAE-1AAC-82DA-FD89F54E8F80}"/>
                  </a:ext>
                </a:extLst>
              </p14:cNvPr>
              <p14:cNvContentPartPr/>
              <p14:nvPr/>
            </p14:nvContentPartPr>
            <p14:xfrm>
              <a:off x="6462772" y="-9587"/>
              <a:ext cx="50040" cy="925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0BA6C01-CDAE-1AAC-82DA-FD89F54E8F8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45132" y="-27587"/>
                <a:ext cx="85680" cy="9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9176BCBE-216C-1677-4C28-E79E00AE183F}"/>
              </a:ext>
            </a:extLst>
          </p:cNvPr>
          <p:cNvGrpSpPr/>
          <p:nvPr/>
        </p:nvGrpSpPr>
        <p:grpSpPr>
          <a:xfrm>
            <a:off x="2296132" y="389293"/>
            <a:ext cx="5226120" cy="2304000"/>
            <a:chOff x="2296132" y="389293"/>
            <a:chExt cx="5226120" cy="23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03D3FB5-66DF-A272-E631-3254FB81AE31}"/>
                    </a:ext>
                  </a:extLst>
                </p14:cNvPr>
                <p14:cNvContentPartPr/>
                <p14:nvPr/>
              </p14:nvContentPartPr>
              <p14:xfrm>
                <a:off x="2296132" y="2018293"/>
                <a:ext cx="2412360" cy="675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03D3FB5-66DF-A272-E631-3254FB81AE3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87132" y="2009653"/>
                  <a:ext cx="243000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C5BE226-0E9A-8E2F-1DEF-34A382D82286}"/>
                    </a:ext>
                  </a:extLst>
                </p14:cNvPr>
                <p14:cNvContentPartPr/>
                <p14:nvPr/>
              </p14:nvContentPartPr>
              <p14:xfrm>
                <a:off x="4659172" y="710413"/>
                <a:ext cx="141480" cy="128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C5BE226-0E9A-8E2F-1DEF-34A382D8228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50172" y="701773"/>
                  <a:ext cx="159120" cy="13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1C19612-016B-104C-98B6-000DD71B1540}"/>
                    </a:ext>
                  </a:extLst>
                </p14:cNvPr>
                <p14:cNvContentPartPr/>
                <p14:nvPr/>
              </p14:nvContentPartPr>
              <p14:xfrm>
                <a:off x="5905852" y="683413"/>
                <a:ext cx="18000" cy="58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1C19612-016B-104C-98B6-000DD71B154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96852" y="674773"/>
                  <a:ext cx="356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35D716F-A9D4-7546-18CC-A5E355955D40}"/>
                    </a:ext>
                  </a:extLst>
                </p14:cNvPr>
                <p14:cNvContentPartPr/>
                <p14:nvPr/>
              </p14:nvContentPartPr>
              <p14:xfrm>
                <a:off x="4719652" y="635173"/>
                <a:ext cx="2802600" cy="758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35D716F-A9D4-7546-18CC-A5E355955D4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11012" y="626173"/>
                  <a:ext cx="2820240" cy="7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AC8D11B-57FA-6948-B825-FF2F76EC974F}"/>
                    </a:ext>
                  </a:extLst>
                </p14:cNvPr>
                <p14:cNvContentPartPr/>
                <p14:nvPr/>
              </p14:nvContentPartPr>
              <p14:xfrm>
                <a:off x="2506012" y="2344813"/>
                <a:ext cx="67320" cy="170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AC8D11B-57FA-6948-B825-FF2F76EC974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497012" y="2336173"/>
                  <a:ext cx="84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6560C5-6B1F-838F-003A-B8CC17769251}"/>
                    </a:ext>
                  </a:extLst>
                </p14:cNvPr>
                <p14:cNvContentPartPr/>
                <p14:nvPr/>
              </p14:nvContentPartPr>
              <p14:xfrm>
                <a:off x="2614732" y="2596093"/>
                <a:ext cx="7920" cy="5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6560C5-6B1F-838F-003A-B8CC1776925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606092" y="2587093"/>
                  <a:ext cx="255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C524ED4-C229-1649-09B0-1F08CDBEE1A7}"/>
                    </a:ext>
                  </a:extLst>
                </p14:cNvPr>
                <p14:cNvContentPartPr/>
                <p14:nvPr/>
              </p14:nvContentPartPr>
              <p14:xfrm>
                <a:off x="4704892" y="2066173"/>
                <a:ext cx="70920" cy="146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C524ED4-C229-1649-09B0-1F08CDBEE1A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96252" y="2057533"/>
                  <a:ext cx="88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AD83533-4E02-5552-1B59-38807731C898}"/>
                    </a:ext>
                  </a:extLst>
                </p14:cNvPr>
                <p14:cNvContentPartPr/>
                <p14:nvPr/>
              </p14:nvContentPartPr>
              <p14:xfrm>
                <a:off x="4774012" y="2292253"/>
                <a:ext cx="3600" cy="3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AD83533-4E02-5552-1B59-38807731C89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765012" y="2283613"/>
                  <a:ext cx="21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40254FB-6F32-31B4-4B78-FA264343D4D3}"/>
                    </a:ext>
                  </a:extLst>
                </p14:cNvPr>
                <p14:cNvContentPartPr/>
                <p14:nvPr/>
              </p14:nvContentPartPr>
              <p14:xfrm>
                <a:off x="5934652" y="389293"/>
                <a:ext cx="61560" cy="119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40254FB-6F32-31B4-4B78-FA264343D4D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25652" y="380653"/>
                  <a:ext cx="79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A337401-57B5-F4A2-8196-C2996450BA3B}"/>
                    </a:ext>
                  </a:extLst>
                </p14:cNvPr>
                <p14:cNvContentPartPr/>
                <p14:nvPr/>
              </p14:nvContentPartPr>
              <p14:xfrm>
                <a:off x="6016732" y="555973"/>
                <a:ext cx="3240" cy="4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A337401-57B5-F4A2-8196-C2996450BA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007732" y="547333"/>
                  <a:ext cx="2088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0705D2C-AE6D-AC0C-0DBB-73CD0B08141C}"/>
              </a:ext>
            </a:extLst>
          </p:cNvPr>
          <p:cNvGrpSpPr/>
          <p:nvPr/>
        </p:nvGrpSpPr>
        <p:grpSpPr>
          <a:xfrm>
            <a:off x="7765972" y="1257253"/>
            <a:ext cx="223560" cy="247320"/>
            <a:chOff x="7765972" y="1257253"/>
            <a:chExt cx="22356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B84DA9-FCEC-7F7D-B571-68514184BB9F}"/>
                    </a:ext>
                  </a:extLst>
                </p14:cNvPr>
                <p14:cNvContentPartPr/>
                <p14:nvPr/>
              </p14:nvContentPartPr>
              <p14:xfrm>
                <a:off x="7765972" y="1270933"/>
                <a:ext cx="63000" cy="144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B84DA9-FCEC-7F7D-B571-68514184BB9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56972" y="1261933"/>
                  <a:ext cx="80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4DA75E5-42E4-02E5-82FB-AA3B41CBD7AB}"/>
                    </a:ext>
                  </a:extLst>
                </p14:cNvPr>
                <p14:cNvContentPartPr/>
                <p14:nvPr/>
              </p14:nvContentPartPr>
              <p14:xfrm>
                <a:off x="7830412" y="1477933"/>
                <a:ext cx="360" cy="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4DA75E5-42E4-02E5-82FB-AA3B41CBD7A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21412" y="1469293"/>
                  <a:ext cx="18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D88960A-1EA6-6B80-9317-8FEA036A87DC}"/>
                    </a:ext>
                  </a:extLst>
                </p14:cNvPr>
                <p14:cNvContentPartPr/>
                <p14:nvPr/>
              </p14:nvContentPartPr>
              <p14:xfrm>
                <a:off x="7909972" y="1257253"/>
                <a:ext cx="64800" cy="156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D88960A-1EA6-6B80-9317-8FEA036A87D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00972" y="1248613"/>
                  <a:ext cx="824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3A5F6D2-A65C-AE75-55B9-1ACDFFEBB2D5}"/>
                    </a:ext>
                  </a:extLst>
                </p14:cNvPr>
                <p14:cNvContentPartPr/>
                <p14:nvPr/>
              </p14:nvContentPartPr>
              <p14:xfrm>
                <a:off x="7985212" y="1485853"/>
                <a:ext cx="4320" cy="18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3A5F6D2-A65C-AE75-55B9-1ACDFFEBB2D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976572" y="1476853"/>
                  <a:ext cx="21960" cy="3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282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" name="Google Shape;768;p39"/>
          <p:cNvGrpSpPr/>
          <p:nvPr/>
        </p:nvGrpSpPr>
        <p:grpSpPr>
          <a:xfrm>
            <a:off x="7754028" y="-523607"/>
            <a:ext cx="2060227" cy="2254616"/>
            <a:chOff x="7407448" y="-431675"/>
            <a:chExt cx="2254818" cy="2467566"/>
          </a:xfrm>
        </p:grpSpPr>
        <p:sp>
          <p:nvSpPr>
            <p:cNvPr id="769" name="Google Shape;769;p39"/>
            <p:cNvSpPr/>
            <p:nvPr/>
          </p:nvSpPr>
          <p:spPr>
            <a:xfrm>
              <a:off x="7438734" y="-365660"/>
              <a:ext cx="2223532" cy="2401552"/>
            </a:xfrm>
            <a:custGeom>
              <a:avLst/>
              <a:gdLst/>
              <a:ahLst/>
              <a:cxnLst/>
              <a:rect l="l" t="t" r="r" b="b"/>
              <a:pathLst>
                <a:path w="7107" h="7676" extrusionOk="0">
                  <a:moveTo>
                    <a:pt x="3892" y="7667"/>
                  </a:moveTo>
                  <a:lnTo>
                    <a:pt x="32" y="5378"/>
                  </a:lnTo>
                  <a:cubicBezTo>
                    <a:pt x="1" y="5360"/>
                    <a:pt x="-9" y="5320"/>
                    <a:pt x="9" y="5289"/>
                  </a:cubicBezTo>
                  <a:lnTo>
                    <a:pt x="3125" y="32"/>
                  </a:lnTo>
                  <a:cubicBezTo>
                    <a:pt x="3144" y="1"/>
                    <a:pt x="3184" y="-10"/>
                    <a:pt x="3215" y="9"/>
                  </a:cubicBezTo>
                  <a:lnTo>
                    <a:pt x="7075" y="2297"/>
                  </a:lnTo>
                  <a:cubicBezTo>
                    <a:pt x="7106" y="2316"/>
                    <a:pt x="7116" y="2356"/>
                    <a:pt x="7098" y="2387"/>
                  </a:cubicBezTo>
                  <a:lnTo>
                    <a:pt x="3982" y="7644"/>
                  </a:lnTo>
                  <a:cubicBezTo>
                    <a:pt x="3963" y="7675"/>
                    <a:pt x="3923" y="7685"/>
                    <a:pt x="3892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7407448" y="-431675"/>
              <a:ext cx="2223532" cy="2401552"/>
            </a:xfrm>
            <a:custGeom>
              <a:avLst/>
              <a:gdLst/>
              <a:ahLst/>
              <a:cxnLst/>
              <a:rect l="l" t="t" r="r" b="b"/>
              <a:pathLst>
                <a:path w="7107" h="7676" extrusionOk="0">
                  <a:moveTo>
                    <a:pt x="3892" y="7667"/>
                  </a:moveTo>
                  <a:lnTo>
                    <a:pt x="32" y="5378"/>
                  </a:lnTo>
                  <a:cubicBezTo>
                    <a:pt x="1" y="5360"/>
                    <a:pt x="-10" y="5320"/>
                    <a:pt x="9" y="5289"/>
                  </a:cubicBezTo>
                  <a:lnTo>
                    <a:pt x="3125" y="32"/>
                  </a:lnTo>
                  <a:cubicBezTo>
                    <a:pt x="3143" y="1"/>
                    <a:pt x="3183" y="-9"/>
                    <a:pt x="3214" y="9"/>
                  </a:cubicBezTo>
                  <a:lnTo>
                    <a:pt x="7075" y="2298"/>
                  </a:lnTo>
                  <a:cubicBezTo>
                    <a:pt x="7106" y="2316"/>
                    <a:pt x="7116" y="2356"/>
                    <a:pt x="7097" y="2387"/>
                  </a:cubicBezTo>
                  <a:lnTo>
                    <a:pt x="3981" y="7644"/>
                  </a:lnTo>
                  <a:cubicBezTo>
                    <a:pt x="3963" y="7675"/>
                    <a:pt x="3923" y="7685"/>
                    <a:pt x="3892" y="7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7574518" y="-228312"/>
              <a:ext cx="1768000" cy="2175663"/>
            </a:xfrm>
            <a:custGeom>
              <a:avLst/>
              <a:gdLst/>
              <a:ahLst/>
              <a:cxnLst/>
              <a:rect l="l" t="t" r="r" b="b"/>
              <a:pathLst>
                <a:path w="5651" h="6954" extrusionOk="0">
                  <a:moveTo>
                    <a:pt x="4467" y="6953"/>
                  </a:moveTo>
                  <a:lnTo>
                    <a:pt x="53" y="6139"/>
                  </a:lnTo>
                  <a:cubicBezTo>
                    <a:pt x="18" y="6133"/>
                    <a:pt x="-5" y="6099"/>
                    <a:pt x="1" y="6063"/>
                  </a:cubicBezTo>
                  <a:lnTo>
                    <a:pt x="1109" y="53"/>
                  </a:lnTo>
                  <a:cubicBezTo>
                    <a:pt x="1115" y="18"/>
                    <a:pt x="1149" y="-6"/>
                    <a:pt x="1185" y="1"/>
                  </a:cubicBezTo>
                  <a:lnTo>
                    <a:pt x="5598" y="814"/>
                  </a:lnTo>
                  <a:cubicBezTo>
                    <a:pt x="5633" y="821"/>
                    <a:pt x="5657" y="855"/>
                    <a:pt x="5650" y="890"/>
                  </a:cubicBezTo>
                  <a:lnTo>
                    <a:pt x="4543" y="6900"/>
                  </a:lnTo>
                  <a:cubicBezTo>
                    <a:pt x="4536" y="6936"/>
                    <a:pt x="4502" y="6959"/>
                    <a:pt x="4467" y="69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7545109" y="-281186"/>
              <a:ext cx="1768000" cy="2175663"/>
            </a:xfrm>
            <a:custGeom>
              <a:avLst/>
              <a:gdLst/>
              <a:ahLst/>
              <a:cxnLst/>
              <a:rect l="l" t="t" r="r" b="b"/>
              <a:pathLst>
                <a:path w="5651" h="6954" extrusionOk="0">
                  <a:moveTo>
                    <a:pt x="4466" y="6953"/>
                  </a:moveTo>
                  <a:lnTo>
                    <a:pt x="53" y="6139"/>
                  </a:lnTo>
                  <a:cubicBezTo>
                    <a:pt x="18" y="6133"/>
                    <a:pt x="-6" y="6099"/>
                    <a:pt x="1" y="6063"/>
                  </a:cubicBezTo>
                  <a:lnTo>
                    <a:pt x="1108" y="53"/>
                  </a:lnTo>
                  <a:cubicBezTo>
                    <a:pt x="1115" y="18"/>
                    <a:pt x="1149" y="-6"/>
                    <a:pt x="1184" y="1"/>
                  </a:cubicBezTo>
                  <a:lnTo>
                    <a:pt x="5598" y="814"/>
                  </a:lnTo>
                  <a:cubicBezTo>
                    <a:pt x="5633" y="821"/>
                    <a:pt x="5657" y="855"/>
                    <a:pt x="5650" y="890"/>
                  </a:cubicBezTo>
                  <a:lnTo>
                    <a:pt x="4542" y="6900"/>
                  </a:lnTo>
                  <a:cubicBezTo>
                    <a:pt x="4536" y="6936"/>
                    <a:pt x="4502" y="6959"/>
                    <a:pt x="4466" y="69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8744950" y="118031"/>
              <a:ext cx="367616" cy="85412"/>
            </a:xfrm>
            <a:custGeom>
              <a:avLst/>
              <a:gdLst/>
              <a:ahLst/>
              <a:cxnLst/>
              <a:rect l="l" t="t" r="r" b="b"/>
              <a:pathLst>
                <a:path w="1175" h="273" extrusionOk="0">
                  <a:moveTo>
                    <a:pt x="1140" y="273"/>
                  </a:moveTo>
                  <a:cubicBezTo>
                    <a:pt x="1137" y="273"/>
                    <a:pt x="1135" y="273"/>
                    <a:pt x="1133" y="272"/>
                  </a:cubicBezTo>
                  <a:lnTo>
                    <a:pt x="28" y="69"/>
                  </a:lnTo>
                  <a:cubicBezTo>
                    <a:pt x="9" y="65"/>
                    <a:pt x="-3" y="47"/>
                    <a:pt x="0" y="28"/>
                  </a:cubicBezTo>
                  <a:cubicBezTo>
                    <a:pt x="4" y="9"/>
                    <a:pt x="22" y="-4"/>
                    <a:pt x="41" y="0"/>
                  </a:cubicBezTo>
                  <a:lnTo>
                    <a:pt x="1146" y="203"/>
                  </a:lnTo>
                  <a:cubicBezTo>
                    <a:pt x="1165" y="207"/>
                    <a:pt x="1178" y="225"/>
                    <a:pt x="1174" y="244"/>
                  </a:cubicBezTo>
                  <a:cubicBezTo>
                    <a:pt x="1171" y="261"/>
                    <a:pt x="1156" y="273"/>
                    <a:pt x="1140" y="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8724613" y="228160"/>
              <a:ext cx="367616" cy="85725"/>
            </a:xfrm>
            <a:custGeom>
              <a:avLst/>
              <a:gdLst/>
              <a:ahLst/>
              <a:cxnLst/>
              <a:rect l="l" t="t" r="r" b="b"/>
              <a:pathLst>
                <a:path w="1175" h="274" extrusionOk="0">
                  <a:moveTo>
                    <a:pt x="1139" y="274"/>
                  </a:moveTo>
                  <a:cubicBezTo>
                    <a:pt x="1137" y="274"/>
                    <a:pt x="1135" y="274"/>
                    <a:pt x="1133" y="273"/>
                  </a:cubicBezTo>
                  <a:lnTo>
                    <a:pt x="28" y="70"/>
                  </a:lnTo>
                  <a:cubicBezTo>
                    <a:pt x="9" y="66"/>
                    <a:pt x="-3" y="48"/>
                    <a:pt x="0" y="29"/>
                  </a:cubicBezTo>
                  <a:cubicBezTo>
                    <a:pt x="4" y="10"/>
                    <a:pt x="22" y="-3"/>
                    <a:pt x="41" y="0"/>
                  </a:cubicBezTo>
                  <a:lnTo>
                    <a:pt x="1146" y="204"/>
                  </a:lnTo>
                  <a:cubicBezTo>
                    <a:pt x="1165" y="208"/>
                    <a:pt x="1178" y="226"/>
                    <a:pt x="1174" y="245"/>
                  </a:cubicBezTo>
                  <a:cubicBezTo>
                    <a:pt x="1171" y="262"/>
                    <a:pt x="1156" y="274"/>
                    <a:pt x="1139" y="2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8702400" y="348300"/>
              <a:ext cx="367616" cy="86038"/>
            </a:xfrm>
            <a:custGeom>
              <a:avLst/>
              <a:gdLst/>
              <a:ahLst/>
              <a:cxnLst/>
              <a:rect l="l" t="t" r="r" b="b"/>
              <a:pathLst>
                <a:path w="1175" h="275" extrusionOk="0">
                  <a:moveTo>
                    <a:pt x="1140" y="275"/>
                  </a:moveTo>
                  <a:cubicBezTo>
                    <a:pt x="1138" y="275"/>
                    <a:pt x="1136" y="274"/>
                    <a:pt x="1133" y="274"/>
                  </a:cubicBezTo>
                  <a:lnTo>
                    <a:pt x="29" y="69"/>
                  </a:lnTo>
                  <a:cubicBezTo>
                    <a:pt x="9" y="66"/>
                    <a:pt x="-3" y="47"/>
                    <a:pt x="0" y="28"/>
                  </a:cubicBezTo>
                  <a:cubicBezTo>
                    <a:pt x="4" y="9"/>
                    <a:pt x="22" y="-4"/>
                    <a:pt x="41" y="0"/>
                  </a:cubicBezTo>
                  <a:lnTo>
                    <a:pt x="1146" y="204"/>
                  </a:lnTo>
                  <a:cubicBezTo>
                    <a:pt x="1165" y="207"/>
                    <a:pt x="1178" y="226"/>
                    <a:pt x="1174" y="245"/>
                  </a:cubicBezTo>
                  <a:cubicBezTo>
                    <a:pt x="1171" y="263"/>
                    <a:pt x="1156" y="275"/>
                    <a:pt x="1140" y="2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7913978" y="-253967"/>
              <a:ext cx="753692" cy="790610"/>
            </a:xfrm>
            <a:custGeom>
              <a:avLst/>
              <a:gdLst/>
              <a:ahLst/>
              <a:cxnLst/>
              <a:rect l="l" t="t" r="r" b="b"/>
              <a:pathLst>
                <a:path w="2409" h="2527" extrusionOk="0">
                  <a:moveTo>
                    <a:pt x="1951" y="2526"/>
                  </a:moveTo>
                  <a:lnTo>
                    <a:pt x="58" y="2177"/>
                  </a:lnTo>
                  <a:cubicBezTo>
                    <a:pt x="19" y="2169"/>
                    <a:pt x="-6" y="2132"/>
                    <a:pt x="1" y="2093"/>
                  </a:cubicBezTo>
                  <a:lnTo>
                    <a:pt x="376" y="58"/>
                  </a:lnTo>
                  <a:cubicBezTo>
                    <a:pt x="383" y="20"/>
                    <a:pt x="420" y="-6"/>
                    <a:pt x="459" y="1"/>
                  </a:cubicBezTo>
                  <a:lnTo>
                    <a:pt x="2351" y="350"/>
                  </a:lnTo>
                  <a:cubicBezTo>
                    <a:pt x="2390" y="357"/>
                    <a:pt x="2415" y="394"/>
                    <a:pt x="2408" y="432"/>
                  </a:cubicBezTo>
                  <a:lnTo>
                    <a:pt x="2033" y="2469"/>
                  </a:lnTo>
                  <a:cubicBezTo>
                    <a:pt x="2026" y="2507"/>
                    <a:pt x="1989" y="2533"/>
                    <a:pt x="1951" y="25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7919922" y="-251777"/>
              <a:ext cx="719902" cy="751502"/>
            </a:xfrm>
            <a:custGeom>
              <a:avLst/>
              <a:gdLst/>
              <a:ahLst/>
              <a:cxnLst/>
              <a:rect l="l" t="t" r="r" b="b"/>
              <a:pathLst>
                <a:path w="2301" h="2402" extrusionOk="0">
                  <a:moveTo>
                    <a:pt x="1862" y="2401"/>
                  </a:moveTo>
                  <a:lnTo>
                    <a:pt x="58" y="2067"/>
                  </a:lnTo>
                  <a:cubicBezTo>
                    <a:pt x="19" y="2060"/>
                    <a:pt x="-6" y="2023"/>
                    <a:pt x="1" y="1985"/>
                  </a:cubicBezTo>
                  <a:lnTo>
                    <a:pt x="356" y="57"/>
                  </a:lnTo>
                  <a:cubicBezTo>
                    <a:pt x="363" y="19"/>
                    <a:pt x="400" y="-6"/>
                    <a:pt x="439" y="1"/>
                  </a:cubicBezTo>
                  <a:lnTo>
                    <a:pt x="2243" y="333"/>
                  </a:lnTo>
                  <a:cubicBezTo>
                    <a:pt x="2281" y="340"/>
                    <a:pt x="2307" y="377"/>
                    <a:pt x="2300" y="416"/>
                  </a:cubicBezTo>
                  <a:lnTo>
                    <a:pt x="1944" y="2344"/>
                  </a:lnTo>
                  <a:cubicBezTo>
                    <a:pt x="1937" y="2382"/>
                    <a:pt x="1900" y="2408"/>
                    <a:pt x="1862" y="2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8020978" y="-252090"/>
              <a:ext cx="619160" cy="187406"/>
            </a:xfrm>
            <a:custGeom>
              <a:avLst/>
              <a:gdLst/>
              <a:ahLst/>
              <a:cxnLst/>
              <a:rect l="l" t="t" r="r" b="b"/>
              <a:pathLst>
                <a:path w="1979" h="599" extrusionOk="0">
                  <a:moveTo>
                    <a:pt x="1943" y="599"/>
                  </a:moveTo>
                  <a:lnTo>
                    <a:pt x="0" y="240"/>
                  </a:lnTo>
                  <a:lnTo>
                    <a:pt x="34" y="56"/>
                  </a:lnTo>
                  <a:cubicBezTo>
                    <a:pt x="40" y="19"/>
                    <a:pt x="76" y="-6"/>
                    <a:pt x="113" y="1"/>
                  </a:cubicBezTo>
                  <a:lnTo>
                    <a:pt x="1924" y="335"/>
                  </a:lnTo>
                  <a:cubicBezTo>
                    <a:pt x="1960" y="342"/>
                    <a:pt x="1984" y="376"/>
                    <a:pt x="1978" y="412"/>
                  </a:cubicBezTo>
                  <a:lnTo>
                    <a:pt x="1943" y="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8102010" y="-315601"/>
              <a:ext cx="214313" cy="438637"/>
            </a:xfrm>
            <a:custGeom>
              <a:avLst/>
              <a:gdLst/>
              <a:ahLst/>
              <a:cxnLst/>
              <a:rect l="l" t="t" r="r" b="b"/>
              <a:pathLst>
                <a:path w="685" h="1402" extrusionOk="0">
                  <a:moveTo>
                    <a:pt x="284" y="1402"/>
                  </a:moveTo>
                  <a:cubicBezTo>
                    <a:pt x="271" y="1402"/>
                    <a:pt x="257" y="1401"/>
                    <a:pt x="243" y="1398"/>
                  </a:cubicBezTo>
                  <a:lnTo>
                    <a:pt x="216" y="1393"/>
                  </a:lnTo>
                  <a:cubicBezTo>
                    <a:pt x="73" y="1367"/>
                    <a:pt x="-22" y="1229"/>
                    <a:pt x="5" y="1086"/>
                  </a:cubicBezTo>
                  <a:lnTo>
                    <a:pt x="72" y="718"/>
                  </a:lnTo>
                  <a:cubicBezTo>
                    <a:pt x="78" y="689"/>
                    <a:pt x="106" y="670"/>
                    <a:pt x="134" y="675"/>
                  </a:cubicBezTo>
                  <a:cubicBezTo>
                    <a:pt x="163" y="681"/>
                    <a:pt x="182" y="708"/>
                    <a:pt x="177" y="737"/>
                  </a:cubicBezTo>
                  <a:lnTo>
                    <a:pt x="109" y="1105"/>
                  </a:lnTo>
                  <a:cubicBezTo>
                    <a:pt x="93" y="1191"/>
                    <a:pt x="150" y="1273"/>
                    <a:pt x="235" y="1289"/>
                  </a:cubicBezTo>
                  <a:lnTo>
                    <a:pt x="262" y="1294"/>
                  </a:lnTo>
                  <a:cubicBezTo>
                    <a:pt x="329" y="1306"/>
                    <a:pt x="393" y="1262"/>
                    <a:pt x="405" y="1196"/>
                  </a:cubicBezTo>
                  <a:lnTo>
                    <a:pt x="577" y="263"/>
                  </a:lnTo>
                  <a:cubicBezTo>
                    <a:pt x="589" y="195"/>
                    <a:pt x="544" y="129"/>
                    <a:pt x="475" y="116"/>
                  </a:cubicBezTo>
                  <a:lnTo>
                    <a:pt x="429" y="108"/>
                  </a:lnTo>
                  <a:cubicBezTo>
                    <a:pt x="356" y="94"/>
                    <a:pt x="286" y="143"/>
                    <a:pt x="273" y="215"/>
                  </a:cubicBezTo>
                  <a:lnTo>
                    <a:pt x="269" y="238"/>
                  </a:lnTo>
                  <a:cubicBezTo>
                    <a:pt x="263" y="267"/>
                    <a:pt x="235" y="286"/>
                    <a:pt x="207" y="281"/>
                  </a:cubicBezTo>
                  <a:cubicBezTo>
                    <a:pt x="178" y="276"/>
                    <a:pt x="159" y="248"/>
                    <a:pt x="164" y="219"/>
                  </a:cubicBezTo>
                  <a:lnTo>
                    <a:pt x="169" y="196"/>
                  </a:lnTo>
                  <a:cubicBezTo>
                    <a:pt x="193" y="66"/>
                    <a:pt x="318" y="-21"/>
                    <a:pt x="448" y="4"/>
                  </a:cubicBezTo>
                  <a:lnTo>
                    <a:pt x="494" y="12"/>
                  </a:lnTo>
                  <a:cubicBezTo>
                    <a:pt x="620" y="35"/>
                    <a:pt x="704" y="157"/>
                    <a:pt x="681" y="283"/>
                  </a:cubicBezTo>
                  <a:lnTo>
                    <a:pt x="509" y="1215"/>
                  </a:lnTo>
                  <a:cubicBezTo>
                    <a:pt x="489" y="1325"/>
                    <a:pt x="392" y="1402"/>
                    <a:pt x="284" y="14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7856098" y="801956"/>
              <a:ext cx="1078133" cy="217128"/>
            </a:xfrm>
            <a:custGeom>
              <a:avLst/>
              <a:gdLst/>
              <a:ahLst/>
              <a:cxnLst/>
              <a:rect l="l" t="t" r="r" b="b"/>
              <a:pathLst>
                <a:path w="3446" h="694" extrusionOk="0">
                  <a:moveTo>
                    <a:pt x="3410" y="694"/>
                  </a:moveTo>
                  <a:cubicBezTo>
                    <a:pt x="3408" y="694"/>
                    <a:pt x="3406" y="693"/>
                    <a:pt x="3404" y="693"/>
                  </a:cubicBezTo>
                  <a:lnTo>
                    <a:pt x="28" y="71"/>
                  </a:lnTo>
                  <a:cubicBezTo>
                    <a:pt x="9" y="67"/>
                    <a:pt x="-3" y="49"/>
                    <a:pt x="0" y="30"/>
                  </a:cubicBezTo>
                  <a:cubicBezTo>
                    <a:pt x="4" y="11"/>
                    <a:pt x="22" y="-2"/>
                    <a:pt x="41" y="1"/>
                  </a:cubicBezTo>
                  <a:lnTo>
                    <a:pt x="3417" y="624"/>
                  </a:lnTo>
                  <a:cubicBezTo>
                    <a:pt x="3436" y="627"/>
                    <a:pt x="3449" y="646"/>
                    <a:pt x="3445" y="665"/>
                  </a:cubicBezTo>
                  <a:cubicBezTo>
                    <a:pt x="3442" y="682"/>
                    <a:pt x="3427" y="694"/>
                    <a:pt x="3410" y="6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7780384" y="1211811"/>
              <a:ext cx="1078133" cy="216815"/>
            </a:xfrm>
            <a:custGeom>
              <a:avLst/>
              <a:gdLst/>
              <a:ahLst/>
              <a:cxnLst/>
              <a:rect l="l" t="t" r="r" b="b"/>
              <a:pathLst>
                <a:path w="3446" h="693" extrusionOk="0">
                  <a:moveTo>
                    <a:pt x="3411" y="693"/>
                  </a:moveTo>
                  <a:cubicBezTo>
                    <a:pt x="3409" y="693"/>
                    <a:pt x="3407" y="693"/>
                    <a:pt x="3405" y="692"/>
                  </a:cubicBezTo>
                  <a:lnTo>
                    <a:pt x="29" y="70"/>
                  </a:lnTo>
                  <a:cubicBezTo>
                    <a:pt x="10" y="67"/>
                    <a:pt x="-3" y="48"/>
                    <a:pt x="1" y="29"/>
                  </a:cubicBezTo>
                  <a:cubicBezTo>
                    <a:pt x="4" y="10"/>
                    <a:pt x="22" y="-3"/>
                    <a:pt x="42" y="1"/>
                  </a:cubicBezTo>
                  <a:lnTo>
                    <a:pt x="3417" y="623"/>
                  </a:lnTo>
                  <a:cubicBezTo>
                    <a:pt x="3437" y="626"/>
                    <a:pt x="3449" y="645"/>
                    <a:pt x="3446" y="664"/>
                  </a:cubicBezTo>
                  <a:cubicBezTo>
                    <a:pt x="3443" y="681"/>
                    <a:pt x="3428" y="693"/>
                    <a:pt x="3411" y="6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7818241" y="1006884"/>
              <a:ext cx="521233" cy="114196"/>
            </a:xfrm>
            <a:custGeom>
              <a:avLst/>
              <a:gdLst/>
              <a:ahLst/>
              <a:cxnLst/>
              <a:rect l="l" t="t" r="r" b="b"/>
              <a:pathLst>
                <a:path w="1666" h="365" extrusionOk="0">
                  <a:moveTo>
                    <a:pt x="1631" y="365"/>
                  </a:moveTo>
                  <a:cubicBezTo>
                    <a:pt x="1629" y="365"/>
                    <a:pt x="1627" y="365"/>
                    <a:pt x="1624" y="365"/>
                  </a:cubicBezTo>
                  <a:lnTo>
                    <a:pt x="29" y="70"/>
                  </a:lnTo>
                  <a:cubicBezTo>
                    <a:pt x="10" y="67"/>
                    <a:pt x="-3" y="48"/>
                    <a:pt x="0" y="29"/>
                  </a:cubicBezTo>
                  <a:cubicBezTo>
                    <a:pt x="4" y="10"/>
                    <a:pt x="22" y="-3"/>
                    <a:pt x="42" y="1"/>
                  </a:cubicBezTo>
                  <a:lnTo>
                    <a:pt x="1637" y="295"/>
                  </a:lnTo>
                  <a:cubicBezTo>
                    <a:pt x="1656" y="299"/>
                    <a:pt x="1669" y="317"/>
                    <a:pt x="1666" y="336"/>
                  </a:cubicBezTo>
                  <a:cubicBezTo>
                    <a:pt x="1662" y="353"/>
                    <a:pt x="1648" y="365"/>
                    <a:pt x="1631" y="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7887071" y="633634"/>
              <a:ext cx="521233" cy="114196"/>
            </a:xfrm>
            <a:custGeom>
              <a:avLst/>
              <a:gdLst/>
              <a:ahLst/>
              <a:cxnLst/>
              <a:rect l="l" t="t" r="r" b="b"/>
              <a:pathLst>
                <a:path w="1666" h="365" extrusionOk="0">
                  <a:moveTo>
                    <a:pt x="1631" y="365"/>
                  </a:moveTo>
                  <a:cubicBezTo>
                    <a:pt x="1629" y="365"/>
                    <a:pt x="1626" y="365"/>
                    <a:pt x="1624" y="365"/>
                  </a:cubicBezTo>
                  <a:lnTo>
                    <a:pt x="29" y="71"/>
                  </a:lnTo>
                  <a:cubicBezTo>
                    <a:pt x="9" y="67"/>
                    <a:pt x="-3" y="49"/>
                    <a:pt x="0" y="30"/>
                  </a:cubicBezTo>
                  <a:cubicBezTo>
                    <a:pt x="4" y="10"/>
                    <a:pt x="22" y="-2"/>
                    <a:pt x="41" y="1"/>
                  </a:cubicBezTo>
                  <a:lnTo>
                    <a:pt x="1637" y="295"/>
                  </a:lnTo>
                  <a:cubicBezTo>
                    <a:pt x="1656" y="299"/>
                    <a:pt x="1669" y="317"/>
                    <a:pt x="1665" y="336"/>
                  </a:cubicBezTo>
                  <a:cubicBezTo>
                    <a:pt x="1662" y="353"/>
                    <a:pt x="1647" y="365"/>
                    <a:pt x="1631" y="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8398920" y="1112320"/>
              <a:ext cx="497768" cy="109816"/>
            </a:xfrm>
            <a:custGeom>
              <a:avLst/>
              <a:gdLst/>
              <a:ahLst/>
              <a:cxnLst/>
              <a:rect l="l" t="t" r="r" b="b"/>
              <a:pathLst>
                <a:path w="1591" h="351" extrusionOk="0">
                  <a:moveTo>
                    <a:pt x="1556" y="351"/>
                  </a:moveTo>
                  <a:cubicBezTo>
                    <a:pt x="1554" y="351"/>
                    <a:pt x="1551" y="351"/>
                    <a:pt x="1549" y="351"/>
                  </a:cubicBezTo>
                  <a:lnTo>
                    <a:pt x="29" y="70"/>
                  </a:lnTo>
                  <a:cubicBezTo>
                    <a:pt x="10" y="67"/>
                    <a:pt x="-3" y="48"/>
                    <a:pt x="1" y="29"/>
                  </a:cubicBezTo>
                  <a:cubicBezTo>
                    <a:pt x="4" y="10"/>
                    <a:pt x="22" y="-3"/>
                    <a:pt x="42" y="1"/>
                  </a:cubicBezTo>
                  <a:lnTo>
                    <a:pt x="1562" y="281"/>
                  </a:lnTo>
                  <a:cubicBezTo>
                    <a:pt x="1581" y="285"/>
                    <a:pt x="1594" y="303"/>
                    <a:pt x="1590" y="322"/>
                  </a:cubicBezTo>
                  <a:cubicBezTo>
                    <a:pt x="1587" y="339"/>
                    <a:pt x="1572" y="351"/>
                    <a:pt x="1556" y="3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5" name="Google Shape;785;p39"/>
          <p:cNvGrpSpPr/>
          <p:nvPr/>
        </p:nvGrpSpPr>
        <p:grpSpPr>
          <a:xfrm>
            <a:off x="87655" y="3440814"/>
            <a:ext cx="1432336" cy="1589725"/>
            <a:chOff x="108829" y="3231177"/>
            <a:chExt cx="1621390" cy="1799553"/>
          </a:xfrm>
        </p:grpSpPr>
        <p:grpSp>
          <p:nvGrpSpPr>
            <p:cNvPr id="786" name="Google Shape;786;p39"/>
            <p:cNvGrpSpPr/>
            <p:nvPr/>
          </p:nvGrpSpPr>
          <p:grpSpPr>
            <a:xfrm>
              <a:off x="108829" y="3231177"/>
              <a:ext cx="1197430" cy="1799553"/>
              <a:chOff x="4407701" y="2571759"/>
              <a:chExt cx="1594448" cy="2396209"/>
            </a:xfrm>
          </p:grpSpPr>
          <p:sp>
            <p:nvSpPr>
              <p:cNvPr id="787" name="Google Shape;787;p39"/>
              <p:cNvSpPr/>
              <p:nvPr/>
            </p:nvSpPr>
            <p:spPr>
              <a:xfrm>
                <a:off x="4407701" y="2571759"/>
                <a:ext cx="1594448" cy="2396209"/>
              </a:xfrm>
              <a:custGeom>
                <a:avLst/>
                <a:gdLst/>
                <a:ahLst/>
                <a:cxnLst/>
                <a:rect l="l" t="t" r="r" b="b"/>
                <a:pathLst>
                  <a:path w="4900" h="7364" extrusionOk="0">
                    <a:moveTo>
                      <a:pt x="57" y="0"/>
                    </a:moveTo>
                    <a:lnTo>
                      <a:pt x="4812" y="0"/>
                    </a:lnTo>
                    <a:cubicBezTo>
                      <a:pt x="4861" y="0"/>
                      <a:pt x="4900" y="39"/>
                      <a:pt x="4900" y="88"/>
                    </a:cubicBezTo>
                    <a:lnTo>
                      <a:pt x="4900" y="6824"/>
                    </a:lnTo>
                    <a:cubicBezTo>
                      <a:pt x="4900" y="7122"/>
                      <a:pt x="4658" y="7364"/>
                      <a:pt x="4360" y="7364"/>
                    </a:cubicBezTo>
                    <a:lnTo>
                      <a:pt x="1100" y="7364"/>
                    </a:lnTo>
                    <a:cubicBezTo>
                      <a:pt x="492" y="7364"/>
                      <a:pt x="0" y="6872"/>
                      <a:pt x="0" y="6264"/>
                    </a:cubicBezTo>
                    <a:lnTo>
                      <a:pt x="0" y="57"/>
                    </a:lnTo>
                    <a:cubicBezTo>
                      <a:pt x="0" y="26"/>
                      <a:pt x="26" y="0"/>
                      <a:pt x="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4549249" y="2571759"/>
                <a:ext cx="1452900" cy="2396209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7364" extrusionOk="0">
                    <a:moveTo>
                      <a:pt x="39" y="0"/>
                    </a:moveTo>
                    <a:lnTo>
                      <a:pt x="4396" y="0"/>
                    </a:lnTo>
                    <a:cubicBezTo>
                      <a:pt x="4434" y="0"/>
                      <a:pt x="4465" y="31"/>
                      <a:pt x="4465" y="70"/>
                    </a:cubicBezTo>
                    <a:lnTo>
                      <a:pt x="4465" y="6842"/>
                    </a:lnTo>
                    <a:cubicBezTo>
                      <a:pt x="4465" y="7130"/>
                      <a:pt x="4232" y="7364"/>
                      <a:pt x="3944" y="7364"/>
                    </a:cubicBezTo>
                    <a:lnTo>
                      <a:pt x="1082" y="7364"/>
                    </a:lnTo>
                    <a:cubicBezTo>
                      <a:pt x="484" y="7364"/>
                      <a:pt x="0" y="6880"/>
                      <a:pt x="0" y="6283"/>
                    </a:cubicBezTo>
                    <a:lnTo>
                      <a:pt x="0" y="39"/>
                    </a:lnTo>
                    <a:cubicBezTo>
                      <a:pt x="0" y="17"/>
                      <a:pt x="18" y="0"/>
                      <a:pt x="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4810544" y="3912391"/>
                <a:ext cx="980423" cy="23103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71" extrusionOk="0">
                    <a:moveTo>
                      <a:pt x="2978" y="71"/>
                    </a:moveTo>
                    <a:lnTo>
                      <a:pt x="36" y="71"/>
                    </a:ln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2978" y="0"/>
                    </a:lnTo>
                    <a:cubicBezTo>
                      <a:pt x="2997" y="0"/>
                      <a:pt x="3013" y="16"/>
                      <a:pt x="3013" y="36"/>
                    </a:cubicBezTo>
                    <a:cubicBezTo>
                      <a:pt x="3013" y="55"/>
                      <a:pt x="2997" y="71"/>
                      <a:pt x="2978" y="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39"/>
              <p:cNvSpPr/>
              <p:nvPr/>
            </p:nvSpPr>
            <p:spPr>
              <a:xfrm>
                <a:off x="4817377" y="3497836"/>
                <a:ext cx="653073" cy="23103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71" extrusionOk="0">
                    <a:moveTo>
                      <a:pt x="1972" y="71"/>
                    </a:moveTo>
                    <a:lnTo>
                      <a:pt x="35" y="71"/>
                    </a:ln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5" y="0"/>
                    </a:cubicBezTo>
                    <a:lnTo>
                      <a:pt x="1972" y="0"/>
                    </a:lnTo>
                    <a:cubicBezTo>
                      <a:pt x="1991" y="0"/>
                      <a:pt x="2007" y="16"/>
                      <a:pt x="2007" y="36"/>
                    </a:cubicBezTo>
                    <a:cubicBezTo>
                      <a:pt x="2007" y="55"/>
                      <a:pt x="1991" y="71"/>
                      <a:pt x="1972" y="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39"/>
              <p:cNvSpPr/>
              <p:nvPr/>
            </p:nvSpPr>
            <p:spPr>
              <a:xfrm>
                <a:off x="5547570" y="3497836"/>
                <a:ext cx="215088" cy="23103"/>
              </a:xfrm>
              <a:custGeom>
                <a:avLst/>
                <a:gdLst/>
                <a:ahLst/>
                <a:cxnLst/>
                <a:rect l="l" t="t" r="r" b="b"/>
                <a:pathLst>
                  <a:path w="661" h="71" extrusionOk="0">
                    <a:moveTo>
                      <a:pt x="626" y="71"/>
                    </a:moveTo>
                    <a:lnTo>
                      <a:pt x="36" y="71"/>
                    </a:ln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626" y="0"/>
                    </a:lnTo>
                    <a:cubicBezTo>
                      <a:pt x="645" y="0"/>
                      <a:pt x="661" y="16"/>
                      <a:pt x="661" y="36"/>
                    </a:cubicBezTo>
                    <a:cubicBezTo>
                      <a:pt x="661" y="55"/>
                      <a:pt x="645" y="71"/>
                      <a:pt x="626" y="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39"/>
              <p:cNvSpPr/>
              <p:nvPr/>
            </p:nvSpPr>
            <p:spPr>
              <a:xfrm>
                <a:off x="5085505" y="3691772"/>
                <a:ext cx="705462" cy="22778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70" extrusionOk="0">
                    <a:moveTo>
                      <a:pt x="2133" y="70"/>
                    </a:moveTo>
                    <a:lnTo>
                      <a:pt x="36" y="70"/>
                    </a:lnTo>
                    <a:cubicBezTo>
                      <a:pt x="16" y="70"/>
                      <a:pt x="0" y="54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2133" y="0"/>
                    </a:lnTo>
                    <a:cubicBezTo>
                      <a:pt x="2152" y="0"/>
                      <a:pt x="2168" y="16"/>
                      <a:pt x="2168" y="35"/>
                    </a:cubicBezTo>
                    <a:cubicBezTo>
                      <a:pt x="2168" y="54"/>
                      <a:pt x="2152" y="70"/>
                      <a:pt x="2133" y="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39"/>
              <p:cNvSpPr/>
              <p:nvPr/>
            </p:nvSpPr>
            <p:spPr>
              <a:xfrm>
                <a:off x="4810544" y="3691772"/>
                <a:ext cx="230707" cy="22778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0" extrusionOk="0">
                    <a:moveTo>
                      <a:pt x="673" y="70"/>
                    </a:moveTo>
                    <a:lnTo>
                      <a:pt x="36" y="70"/>
                    </a:lnTo>
                    <a:cubicBezTo>
                      <a:pt x="16" y="70"/>
                      <a:pt x="0" y="54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673" y="0"/>
                    </a:lnTo>
                    <a:cubicBezTo>
                      <a:pt x="693" y="0"/>
                      <a:pt x="709" y="16"/>
                      <a:pt x="709" y="35"/>
                    </a:cubicBezTo>
                    <a:cubicBezTo>
                      <a:pt x="709" y="54"/>
                      <a:pt x="693" y="70"/>
                      <a:pt x="673" y="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39"/>
              <p:cNvSpPr/>
              <p:nvPr/>
            </p:nvSpPr>
            <p:spPr>
              <a:xfrm>
                <a:off x="4827790" y="3333837"/>
                <a:ext cx="943978" cy="23103"/>
              </a:xfrm>
              <a:custGeom>
                <a:avLst/>
                <a:gdLst/>
                <a:ahLst/>
                <a:cxnLst/>
                <a:rect l="l" t="t" r="r" b="b"/>
                <a:pathLst>
                  <a:path w="2901" h="71" extrusionOk="0">
                    <a:moveTo>
                      <a:pt x="2865" y="71"/>
                    </a:moveTo>
                    <a:lnTo>
                      <a:pt x="36" y="71"/>
                    </a:lnTo>
                    <a:cubicBezTo>
                      <a:pt x="16" y="71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2865" y="0"/>
                    </a:lnTo>
                    <a:cubicBezTo>
                      <a:pt x="2885" y="0"/>
                      <a:pt x="2901" y="16"/>
                      <a:pt x="2901" y="36"/>
                    </a:cubicBezTo>
                    <a:cubicBezTo>
                      <a:pt x="2901" y="55"/>
                      <a:pt x="2885" y="71"/>
                      <a:pt x="2865" y="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39"/>
              <p:cNvSpPr/>
              <p:nvPr/>
            </p:nvSpPr>
            <p:spPr>
              <a:xfrm>
                <a:off x="4827790" y="2946290"/>
                <a:ext cx="943978" cy="22778"/>
              </a:xfrm>
              <a:custGeom>
                <a:avLst/>
                <a:gdLst/>
                <a:ahLst/>
                <a:cxnLst/>
                <a:rect l="l" t="t" r="r" b="b"/>
                <a:pathLst>
                  <a:path w="2901" h="70" extrusionOk="0">
                    <a:moveTo>
                      <a:pt x="2865" y="70"/>
                    </a:moveTo>
                    <a:lnTo>
                      <a:pt x="36" y="70"/>
                    </a:lnTo>
                    <a:cubicBezTo>
                      <a:pt x="16" y="70"/>
                      <a:pt x="0" y="55"/>
                      <a:pt x="0" y="35"/>
                    </a:cubicBezTo>
                    <a:cubicBezTo>
                      <a:pt x="0" y="16"/>
                      <a:pt x="16" y="0"/>
                      <a:pt x="36" y="0"/>
                    </a:cubicBezTo>
                    <a:lnTo>
                      <a:pt x="2865" y="0"/>
                    </a:lnTo>
                    <a:cubicBezTo>
                      <a:pt x="2885" y="0"/>
                      <a:pt x="2901" y="16"/>
                      <a:pt x="2901" y="35"/>
                    </a:cubicBezTo>
                    <a:cubicBezTo>
                      <a:pt x="2901" y="55"/>
                      <a:pt x="2885" y="70"/>
                      <a:pt x="2865" y="7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39"/>
              <p:cNvSpPr/>
              <p:nvPr/>
            </p:nvSpPr>
            <p:spPr>
              <a:xfrm>
                <a:off x="4817377" y="3139901"/>
                <a:ext cx="371279" cy="2310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71" extrusionOk="0">
                    <a:moveTo>
                      <a:pt x="1106" y="71"/>
                    </a:moveTo>
                    <a:lnTo>
                      <a:pt x="35" y="71"/>
                    </a:lnTo>
                    <a:cubicBezTo>
                      <a:pt x="16" y="71"/>
                      <a:pt x="0" y="55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lnTo>
                      <a:pt x="1106" y="0"/>
                    </a:lnTo>
                    <a:cubicBezTo>
                      <a:pt x="1126" y="0"/>
                      <a:pt x="1141" y="16"/>
                      <a:pt x="1141" y="35"/>
                    </a:cubicBezTo>
                    <a:cubicBezTo>
                      <a:pt x="1141" y="55"/>
                      <a:pt x="1126" y="71"/>
                      <a:pt x="1106" y="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9"/>
              <p:cNvSpPr/>
              <p:nvPr/>
            </p:nvSpPr>
            <p:spPr>
              <a:xfrm>
                <a:off x="5326625" y="3139901"/>
                <a:ext cx="437985" cy="23103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71" extrusionOk="0">
                    <a:moveTo>
                      <a:pt x="1311" y="71"/>
                    </a:moveTo>
                    <a:lnTo>
                      <a:pt x="35" y="71"/>
                    </a:lnTo>
                    <a:cubicBezTo>
                      <a:pt x="16" y="71"/>
                      <a:pt x="0" y="55"/>
                      <a:pt x="0" y="35"/>
                    </a:cubicBezTo>
                    <a:cubicBezTo>
                      <a:pt x="0" y="16"/>
                      <a:pt x="16" y="0"/>
                      <a:pt x="35" y="0"/>
                    </a:cubicBezTo>
                    <a:lnTo>
                      <a:pt x="1311" y="0"/>
                    </a:lnTo>
                    <a:cubicBezTo>
                      <a:pt x="1330" y="0"/>
                      <a:pt x="1346" y="16"/>
                      <a:pt x="1346" y="35"/>
                    </a:cubicBezTo>
                    <a:cubicBezTo>
                      <a:pt x="1346" y="55"/>
                      <a:pt x="1330" y="71"/>
                      <a:pt x="1311" y="7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8" name="Google Shape;798;p39"/>
            <p:cNvGrpSpPr/>
            <p:nvPr/>
          </p:nvGrpSpPr>
          <p:grpSpPr>
            <a:xfrm>
              <a:off x="605469" y="4036489"/>
              <a:ext cx="1124750" cy="849892"/>
              <a:chOff x="4103500" y="3502920"/>
              <a:chExt cx="2239200" cy="1692000"/>
            </a:xfrm>
          </p:grpSpPr>
          <p:sp>
            <p:nvSpPr>
              <p:cNvPr id="799" name="Google Shape;799;p39"/>
              <p:cNvSpPr/>
              <p:nvPr/>
            </p:nvSpPr>
            <p:spPr>
              <a:xfrm>
                <a:off x="4222660" y="3502920"/>
                <a:ext cx="2120040" cy="1692000"/>
              </a:xfrm>
              <a:custGeom>
                <a:avLst/>
                <a:gdLst/>
                <a:ahLst/>
                <a:cxnLst/>
                <a:rect l="l" t="t" r="r" b="b"/>
                <a:pathLst>
                  <a:path w="5889" h="4700" extrusionOk="0">
                    <a:moveTo>
                      <a:pt x="5533" y="1012"/>
                    </a:moveTo>
                    <a:lnTo>
                      <a:pt x="2531" y="1012"/>
                    </a:lnTo>
                    <a:cubicBezTo>
                      <a:pt x="2321" y="1012"/>
                      <a:pt x="2151" y="842"/>
                      <a:pt x="2151" y="631"/>
                    </a:cubicBezTo>
                    <a:lnTo>
                      <a:pt x="2151" y="382"/>
                    </a:lnTo>
                    <a:cubicBezTo>
                      <a:pt x="2151" y="171"/>
                      <a:pt x="1980" y="0"/>
                      <a:pt x="1769" y="0"/>
                    </a:cubicBezTo>
                    <a:lnTo>
                      <a:pt x="382" y="0"/>
                    </a:lnTo>
                    <a:cubicBezTo>
                      <a:pt x="171" y="0"/>
                      <a:pt x="0" y="171"/>
                      <a:pt x="0" y="382"/>
                    </a:cubicBezTo>
                    <a:lnTo>
                      <a:pt x="0" y="1368"/>
                    </a:lnTo>
                    <a:lnTo>
                      <a:pt x="0" y="2501"/>
                    </a:lnTo>
                    <a:lnTo>
                      <a:pt x="0" y="4345"/>
                    </a:lnTo>
                    <a:cubicBezTo>
                      <a:pt x="0" y="4541"/>
                      <a:pt x="159" y="4700"/>
                      <a:pt x="356" y="4700"/>
                    </a:cubicBezTo>
                    <a:lnTo>
                      <a:pt x="5533" y="4700"/>
                    </a:lnTo>
                    <a:cubicBezTo>
                      <a:pt x="5729" y="4700"/>
                      <a:pt x="5889" y="4541"/>
                      <a:pt x="5889" y="4345"/>
                    </a:cubicBezTo>
                    <a:lnTo>
                      <a:pt x="5889" y="1368"/>
                    </a:lnTo>
                    <a:cubicBezTo>
                      <a:pt x="5889" y="1171"/>
                      <a:pt x="5729" y="1012"/>
                      <a:pt x="5533" y="10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39"/>
              <p:cNvSpPr/>
              <p:nvPr/>
            </p:nvSpPr>
            <p:spPr>
              <a:xfrm>
                <a:off x="4103500" y="3502920"/>
                <a:ext cx="2120040" cy="1692000"/>
              </a:xfrm>
              <a:custGeom>
                <a:avLst/>
                <a:gdLst/>
                <a:ahLst/>
                <a:cxnLst/>
                <a:rect l="l" t="t" r="r" b="b"/>
                <a:pathLst>
                  <a:path w="5889" h="4700" extrusionOk="0">
                    <a:moveTo>
                      <a:pt x="5533" y="1012"/>
                    </a:moveTo>
                    <a:lnTo>
                      <a:pt x="2531" y="1012"/>
                    </a:lnTo>
                    <a:cubicBezTo>
                      <a:pt x="2321" y="1012"/>
                      <a:pt x="2151" y="842"/>
                      <a:pt x="2151" y="631"/>
                    </a:cubicBezTo>
                    <a:lnTo>
                      <a:pt x="2151" y="382"/>
                    </a:lnTo>
                    <a:cubicBezTo>
                      <a:pt x="2151" y="171"/>
                      <a:pt x="1980" y="0"/>
                      <a:pt x="1769" y="0"/>
                    </a:cubicBezTo>
                    <a:lnTo>
                      <a:pt x="382" y="0"/>
                    </a:lnTo>
                    <a:cubicBezTo>
                      <a:pt x="171" y="0"/>
                      <a:pt x="0" y="171"/>
                      <a:pt x="0" y="382"/>
                    </a:cubicBezTo>
                    <a:lnTo>
                      <a:pt x="0" y="1368"/>
                    </a:lnTo>
                    <a:lnTo>
                      <a:pt x="0" y="2501"/>
                    </a:lnTo>
                    <a:lnTo>
                      <a:pt x="0" y="4345"/>
                    </a:lnTo>
                    <a:cubicBezTo>
                      <a:pt x="0" y="4541"/>
                      <a:pt x="160" y="4700"/>
                      <a:pt x="356" y="4700"/>
                    </a:cubicBezTo>
                    <a:lnTo>
                      <a:pt x="5533" y="4700"/>
                    </a:lnTo>
                    <a:cubicBezTo>
                      <a:pt x="5730" y="4700"/>
                      <a:pt x="5889" y="4541"/>
                      <a:pt x="5889" y="4345"/>
                    </a:cubicBezTo>
                    <a:lnTo>
                      <a:pt x="5889" y="1368"/>
                    </a:lnTo>
                    <a:cubicBezTo>
                      <a:pt x="5889" y="1171"/>
                      <a:pt x="5730" y="1012"/>
                      <a:pt x="5533" y="10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39"/>
              <p:cNvSpPr/>
              <p:nvPr/>
            </p:nvSpPr>
            <p:spPr>
              <a:xfrm>
                <a:off x="4103500" y="3502920"/>
                <a:ext cx="1828080" cy="1692000"/>
              </a:xfrm>
              <a:custGeom>
                <a:avLst/>
                <a:gdLst/>
                <a:ahLst/>
                <a:cxnLst/>
                <a:rect l="l" t="t" r="r" b="b"/>
                <a:pathLst>
                  <a:path w="5078" h="4700" extrusionOk="0">
                    <a:moveTo>
                      <a:pt x="4772" y="1012"/>
                    </a:moveTo>
                    <a:lnTo>
                      <a:pt x="2183" y="1012"/>
                    </a:lnTo>
                    <a:cubicBezTo>
                      <a:pt x="2002" y="1012"/>
                      <a:pt x="1855" y="842"/>
                      <a:pt x="1855" y="631"/>
                    </a:cubicBezTo>
                    <a:lnTo>
                      <a:pt x="1855" y="382"/>
                    </a:lnTo>
                    <a:cubicBezTo>
                      <a:pt x="1855" y="171"/>
                      <a:pt x="1707" y="0"/>
                      <a:pt x="1526" y="0"/>
                    </a:cubicBezTo>
                    <a:lnTo>
                      <a:pt x="330" y="0"/>
                    </a:lnTo>
                    <a:cubicBezTo>
                      <a:pt x="148" y="0"/>
                      <a:pt x="0" y="171"/>
                      <a:pt x="0" y="382"/>
                    </a:cubicBezTo>
                    <a:lnTo>
                      <a:pt x="0" y="1368"/>
                    </a:lnTo>
                    <a:lnTo>
                      <a:pt x="0" y="2501"/>
                    </a:lnTo>
                    <a:lnTo>
                      <a:pt x="0" y="4345"/>
                    </a:lnTo>
                    <a:cubicBezTo>
                      <a:pt x="0" y="4541"/>
                      <a:pt x="138" y="4700"/>
                      <a:pt x="307" y="4700"/>
                    </a:cubicBezTo>
                    <a:lnTo>
                      <a:pt x="4772" y="4700"/>
                    </a:lnTo>
                    <a:cubicBezTo>
                      <a:pt x="4941" y="4700"/>
                      <a:pt x="5078" y="4541"/>
                      <a:pt x="5078" y="4345"/>
                    </a:cubicBezTo>
                    <a:lnTo>
                      <a:pt x="5078" y="1368"/>
                    </a:lnTo>
                    <a:cubicBezTo>
                      <a:pt x="5078" y="1171"/>
                      <a:pt x="4941" y="1012"/>
                      <a:pt x="4772" y="10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A46B828-1CC2-E494-E0DF-9165821ACF0D}"/>
                  </a:ext>
                </a:extLst>
              </p14:cNvPr>
              <p14:cNvContentPartPr/>
              <p14:nvPr/>
            </p14:nvContentPartPr>
            <p14:xfrm>
              <a:off x="9777793" y="2260144"/>
              <a:ext cx="91800" cy="47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A46B828-1CC2-E494-E0DF-9165821ACF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68793" y="2251144"/>
                <a:ext cx="109440" cy="6516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C23B9F3D-E071-1A03-6551-0799E724C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253" y="953821"/>
            <a:ext cx="5353082" cy="26566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DE24C2F-B63A-D9E2-BBBB-F2862406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16" y="971832"/>
            <a:ext cx="8101167" cy="27616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ED4951E-0ADF-EA1A-A5CC-88AEA169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816" y="539200"/>
            <a:ext cx="4248368" cy="3689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ED4951E-0ADF-EA1A-A5CC-88AEA169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816" y="726980"/>
            <a:ext cx="4248368" cy="36895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E674C2-0D68-BA51-7F5C-AC418CDAC888}"/>
                  </a:ext>
                </a:extLst>
              </p14:cNvPr>
              <p14:cNvContentPartPr/>
              <p14:nvPr/>
            </p14:nvContentPartPr>
            <p14:xfrm>
              <a:off x="5091313" y="1625156"/>
              <a:ext cx="60840" cy="41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E674C2-0D68-BA51-7F5C-AC418CDAC8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2673" y="1616516"/>
                <a:ext cx="78480" cy="5904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0068392-5670-7BE5-42E6-6E8C11CDFA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4318" y="422165"/>
            <a:ext cx="6115364" cy="399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4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C203EBD5-05F6-6BCE-0704-76F65DBA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50" y="1632857"/>
            <a:ext cx="7541504" cy="1334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46"/>
          <p:cNvGrpSpPr/>
          <p:nvPr/>
        </p:nvGrpSpPr>
        <p:grpSpPr>
          <a:xfrm rot="317118">
            <a:off x="7650277" y="3316734"/>
            <a:ext cx="1994977" cy="2183208"/>
            <a:chOff x="7407448" y="-431675"/>
            <a:chExt cx="2254818" cy="2467566"/>
          </a:xfrm>
        </p:grpSpPr>
        <p:sp>
          <p:nvSpPr>
            <p:cNvPr id="944" name="Google Shape;944;p46"/>
            <p:cNvSpPr/>
            <p:nvPr/>
          </p:nvSpPr>
          <p:spPr>
            <a:xfrm>
              <a:off x="7438734" y="-365660"/>
              <a:ext cx="2223532" cy="2401552"/>
            </a:xfrm>
            <a:custGeom>
              <a:avLst/>
              <a:gdLst/>
              <a:ahLst/>
              <a:cxnLst/>
              <a:rect l="l" t="t" r="r" b="b"/>
              <a:pathLst>
                <a:path w="7107" h="7676" extrusionOk="0">
                  <a:moveTo>
                    <a:pt x="3892" y="7667"/>
                  </a:moveTo>
                  <a:lnTo>
                    <a:pt x="32" y="5378"/>
                  </a:lnTo>
                  <a:cubicBezTo>
                    <a:pt x="1" y="5360"/>
                    <a:pt x="-9" y="5320"/>
                    <a:pt x="9" y="5289"/>
                  </a:cubicBezTo>
                  <a:lnTo>
                    <a:pt x="3125" y="32"/>
                  </a:lnTo>
                  <a:cubicBezTo>
                    <a:pt x="3144" y="1"/>
                    <a:pt x="3184" y="-10"/>
                    <a:pt x="3215" y="9"/>
                  </a:cubicBezTo>
                  <a:lnTo>
                    <a:pt x="7075" y="2297"/>
                  </a:lnTo>
                  <a:cubicBezTo>
                    <a:pt x="7106" y="2316"/>
                    <a:pt x="7116" y="2356"/>
                    <a:pt x="7098" y="2387"/>
                  </a:cubicBezTo>
                  <a:lnTo>
                    <a:pt x="3982" y="7644"/>
                  </a:lnTo>
                  <a:cubicBezTo>
                    <a:pt x="3963" y="7675"/>
                    <a:pt x="3923" y="7685"/>
                    <a:pt x="3892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7407448" y="-431675"/>
              <a:ext cx="2223532" cy="2401552"/>
            </a:xfrm>
            <a:custGeom>
              <a:avLst/>
              <a:gdLst/>
              <a:ahLst/>
              <a:cxnLst/>
              <a:rect l="l" t="t" r="r" b="b"/>
              <a:pathLst>
                <a:path w="7107" h="7676" extrusionOk="0">
                  <a:moveTo>
                    <a:pt x="3892" y="7667"/>
                  </a:moveTo>
                  <a:lnTo>
                    <a:pt x="32" y="5378"/>
                  </a:lnTo>
                  <a:cubicBezTo>
                    <a:pt x="1" y="5360"/>
                    <a:pt x="-10" y="5320"/>
                    <a:pt x="9" y="5289"/>
                  </a:cubicBezTo>
                  <a:lnTo>
                    <a:pt x="3125" y="32"/>
                  </a:lnTo>
                  <a:cubicBezTo>
                    <a:pt x="3143" y="1"/>
                    <a:pt x="3183" y="-9"/>
                    <a:pt x="3214" y="9"/>
                  </a:cubicBezTo>
                  <a:lnTo>
                    <a:pt x="7075" y="2298"/>
                  </a:lnTo>
                  <a:cubicBezTo>
                    <a:pt x="7106" y="2316"/>
                    <a:pt x="7116" y="2356"/>
                    <a:pt x="7097" y="2387"/>
                  </a:cubicBezTo>
                  <a:lnTo>
                    <a:pt x="3981" y="7644"/>
                  </a:lnTo>
                  <a:cubicBezTo>
                    <a:pt x="3963" y="7675"/>
                    <a:pt x="3923" y="7685"/>
                    <a:pt x="3892" y="7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7574518" y="-228312"/>
              <a:ext cx="1768000" cy="2175663"/>
            </a:xfrm>
            <a:custGeom>
              <a:avLst/>
              <a:gdLst/>
              <a:ahLst/>
              <a:cxnLst/>
              <a:rect l="l" t="t" r="r" b="b"/>
              <a:pathLst>
                <a:path w="5651" h="6954" extrusionOk="0">
                  <a:moveTo>
                    <a:pt x="4467" y="6953"/>
                  </a:moveTo>
                  <a:lnTo>
                    <a:pt x="53" y="6139"/>
                  </a:lnTo>
                  <a:cubicBezTo>
                    <a:pt x="18" y="6133"/>
                    <a:pt x="-5" y="6099"/>
                    <a:pt x="1" y="6063"/>
                  </a:cubicBezTo>
                  <a:lnTo>
                    <a:pt x="1109" y="53"/>
                  </a:lnTo>
                  <a:cubicBezTo>
                    <a:pt x="1115" y="18"/>
                    <a:pt x="1149" y="-6"/>
                    <a:pt x="1185" y="1"/>
                  </a:cubicBezTo>
                  <a:lnTo>
                    <a:pt x="5598" y="814"/>
                  </a:lnTo>
                  <a:cubicBezTo>
                    <a:pt x="5633" y="821"/>
                    <a:pt x="5657" y="855"/>
                    <a:pt x="5650" y="890"/>
                  </a:cubicBezTo>
                  <a:lnTo>
                    <a:pt x="4543" y="6900"/>
                  </a:lnTo>
                  <a:cubicBezTo>
                    <a:pt x="4536" y="6936"/>
                    <a:pt x="4502" y="6959"/>
                    <a:pt x="4467" y="69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7545109" y="-281186"/>
              <a:ext cx="1768000" cy="2175663"/>
            </a:xfrm>
            <a:custGeom>
              <a:avLst/>
              <a:gdLst/>
              <a:ahLst/>
              <a:cxnLst/>
              <a:rect l="l" t="t" r="r" b="b"/>
              <a:pathLst>
                <a:path w="5651" h="6954" extrusionOk="0">
                  <a:moveTo>
                    <a:pt x="4466" y="6953"/>
                  </a:moveTo>
                  <a:lnTo>
                    <a:pt x="53" y="6139"/>
                  </a:lnTo>
                  <a:cubicBezTo>
                    <a:pt x="18" y="6133"/>
                    <a:pt x="-6" y="6099"/>
                    <a:pt x="1" y="6063"/>
                  </a:cubicBezTo>
                  <a:lnTo>
                    <a:pt x="1108" y="53"/>
                  </a:lnTo>
                  <a:cubicBezTo>
                    <a:pt x="1115" y="18"/>
                    <a:pt x="1149" y="-6"/>
                    <a:pt x="1184" y="1"/>
                  </a:cubicBezTo>
                  <a:lnTo>
                    <a:pt x="5598" y="814"/>
                  </a:lnTo>
                  <a:cubicBezTo>
                    <a:pt x="5633" y="821"/>
                    <a:pt x="5657" y="855"/>
                    <a:pt x="5650" y="890"/>
                  </a:cubicBezTo>
                  <a:lnTo>
                    <a:pt x="4542" y="6900"/>
                  </a:lnTo>
                  <a:cubicBezTo>
                    <a:pt x="4536" y="6936"/>
                    <a:pt x="4502" y="6959"/>
                    <a:pt x="4466" y="69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8744950" y="118031"/>
              <a:ext cx="367616" cy="85412"/>
            </a:xfrm>
            <a:custGeom>
              <a:avLst/>
              <a:gdLst/>
              <a:ahLst/>
              <a:cxnLst/>
              <a:rect l="l" t="t" r="r" b="b"/>
              <a:pathLst>
                <a:path w="1175" h="273" extrusionOk="0">
                  <a:moveTo>
                    <a:pt x="1140" y="273"/>
                  </a:moveTo>
                  <a:cubicBezTo>
                    <a:pt x="1137" y="273"/>
                    <a:pt x="1135" y="273"/>
                    <a:pt x="1133" y="272"/>
                  </a:cubicBezTo>
                  <a:lnTo>
                    <a:pt x="28" y="69"/>
                  </a:lnTo>
                  <a:cubicBezTo>
                    <a:pt x="9" y="65"/>
                    <a:pt x="-3" y="47"/>
                    <a:pt x="0" y="28"/>
                  </a:cubicBezTo>
                  <a:cubicBezTo>
                    <a:pt x="4" y="9"/>
                    <a:pt x="22" y="-4"/>
                    <a:pt x="41" y="0"/>
                  </a:cubicBezTo>
                  <a:lnTo>
                    <a:pt x="1146" y="203"/>
                  </a:lnTo>
                  <a:cubicBezTo>
                    <a:pt x="1165" y="207"/>
                    <a:pt x="1178" y="225"/>
                    <a:pt x="1174" y="244"/>
                  </a:cubicBezTo>
                  <a:cubicBezTo>
                    <a:pt x="1171" y="261"/>
                    <a:pt x="1156" y="273"/>
                    <a:pt x="1140" y="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46"/>
            <p:cNvSpPr/>
            <p:nvPr/>
          </p:nvSpPr>
          <p:spPr>
            <a:xfrm>
              <a:off x="8724613" y="228160"/>
              <a:ext cx="367616" cy="85725"/>
            </a:xfrm>
            <a:custGeom>
              <a:avLst/>
              <a:gdLst/>
              <a:ahLst/>
              <a:cxnLst/>
              <a:rect l="l" t="t" r="r" b="b"/>
              <a:pathLst>
                <a:path w="1175" h="274" extrusionOk="0">
                  <a:moveTo>
                    <a:pt x="1139" y="274"/>
                  </a:moveTo>
                  <a:cubicBezTo>
                    <a:pt x="1137" y="274"/>
                    <a:pt x="1135" y="274"/>
                    <a:pt x="1133" y="273"/>
                  </a:cubicBezTo>
                  <a:lnTo>
                    <a:pt x="28" y="70"/>
                  </a:lnTo>
                  <a:cubicBezTo>
                    <a:pt x="9" y="66"/>
                    <a:pt x="-3" y="48"/>
                    <a:pt x="0" y="29"/>
                  </a:cubicBezTo>
                  <a:cubicBezTo>
                    <a:pt x="4" y="10"/>
                    <a:pt x="22" y="-3"/>
                    <a:pt x="41" y="0"/>
                  </a:cubicBezTo>
                  <a:lnTo>
                    <a:pt x="1146" y="204"/>
                  </a:lnTo>
                  <a:cubicBezTo>
                    <a:pt x="1165" y="208"/>
                    <a:pt x="1178" y="226"/>
                    <a:pt x="1174" y="245"/>
                  </a:cubicBezTo>
                  <a:cubicBezTo>
                    <a:pt x="1171" y="262"/>
                    <a:pt x="1156" y="274"/>
                    <a:pt x="1139" y="2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46"/>
            <p:cNvSpPr/>
            <p:nvPr/>
          </p:nvSpPr>
          <p:spPr>
            <a:xfrm>
              <a:off x="8702400" y="348300"/>
              <a:ext cx="367616" cy="86038"/>
            </a:xfrm>
            <a:custGeom>
              <a:avLst/>
              <a:gdLst/>
              <a:ahLst/>
              <a:cxnLst/>
              <a:rect l="l" t="t" r="r" b="b"/>
              <a:pathLst>
                <a:path w="1175" h="275" extrusionOk="0">
                  <a:moveTo>
                    <a:pt x="1140" y="275"/>
                  </a:moveTo>
                  <a:cubicBezTo>
                    <a:pt x="1138" y="275"/>
                    <a:pt x="1136" y="274"/>
                    <a:pt x="1133" y="274"/>
                  </a:cubicBezTo>
                  <a:lnTo>
                    <a:pt x="29" y="69"/>
                  </a:lnTo>
                  <a:cubicBezTo>
                    <a:pt x="9" y="66"/>
                    <a:pt x="-3" y="47"/>
                    <a:pt x="0" y="28"/>
                  </a:cubicBezTo>
                  <a:cubicBezTo>
                    <a:pt x="4" y="9"/>
                    <a:pt x="22" y="-4"/>
                    <a:pt x="41" y="0"/>
                  </a:cubicBezTo>
                  <a:lnTo>
                    <a:pt x="1146" y="204"/>
                  </a:lnTo>
                  <a:cubicBezTo>
                    <a:pt x="1165" y="207"/>
                    <a:pt x="1178" y="226"/>
                    <a:pt x="1174" y="245"/>
                  </a:cubicBezTo>
                  <a:cubicBezTo>
                    <a:pt x="1171" y="263"/>
                    <a:pt x="1156" y="275"/>
                    <a:pt x="1140" y="2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7913978" y="-253967"/>
              <a:ext cx="753692" cy="790610"/>
            </a:xfrm>
            <a:custGeom>
              <a:avLst/>
              <a:gdLst/>
              <a:ahLst/>
              <a:cxnLst/>
              <a:rect l="l" t="t" r="r" b="b"/>
              <a:pathLst>
                <a:path w="2409" h="2527" extrusionOk="0">
                  <a:moveTo>
                    <a:pt x="1951" y="2526"/>
                  </a:moveTo>
                  <a:lnTo>
                    <a:pt x="58" y="2177"/>
                  </a:lnTo>
                  <a:cubicBezTo>
                    <a:pt x="19" y="2169"/>
                    <a:pt x="-6" y="2132"/>
                    <a:pt x="1" y="2093"/>
                  </a:cubicBezTo>
                  <a:lnTo>
                    <a:pt x="376" y="58"/>
                  </a:lnTo>
                  <a:cubicBezTo>
                    <a:pt x="383" y="20"/>
                    <a:pt x="420" y="-6"/>
                    <a:pt x="459" y="1"/>
                  </a:cubicBezTo>
                  <a:lnTo>
                    <a:pt x="2351" y="350"/>
                  </a:lnTo>
                  <a:cubicBezTo>
                    <a:pt x="2390" y="357"/>
                    <a:pt x="2415" y="394"/>
                    <a:pt x="2408" y="432"/>
                  </a:cubicBezTo>
                  <a:lnTo>
                    <a:pt x="2033" y="2469"/>
                  </a:lnTo>
                  <a:cubicBezTo>
                    <a:pt x="2026" y="2507"/>
                    <a:pt x="1989" y="2533"/>
                    <a:pt x="1951" y="25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7919922" y="-251777"/>
              <a:ext cx="719902" cy="751502"/>
            </a:xfrm>
            <a:custGeom>
              <a:avLst/>
              <a:gdLst/>
              <a:ahLst/>
              <a:cxnLst/>
              <a:rect l="l" t="t" r="r" b="b"/>
              <a:pathLst>
                <a:path w="2301" h="2402" extrusionOk="0">
                  <a:moveTo>
                    <a:pt x="1862" y="2401"/>
                  </a:moveTo>
                  <a:lnTo>
                    <a:pt x="58" y="2067"/>
                  </a:lnTo>
                  <a:cubicBezTo>
                    <a:pt x="19" y="2060"/>
                    <a:pt x="-6" y="2023"/>
                    <a:pt x="1" y="1985"/>
                  </a:cubicBezTo>
                  <a:lnTo>
                    <a:pt x="356" y="57"/>
                  </a:lnTo>
                  <a:cubicBezTo>
                    <a:pt x="363" y="19"/>
                    <a:pt x="400" y="-6"/>
                    <a:pt x="439" y="1"/>
                  </a:cubicBezTo>
                  <a:lnTo>
                    <a:pt x="2243" y="333"/>
                  </a:lnTo>
                  <a:cubicBezTo>
                    <a:pt x="2281" y="340"/>
                    <a:pt x="2307" y="377"/>
                    <a:pt x="2300" y="416"/>
                  </a:cubicBezTo>
                  <a:lnTo>
                    <a:pt x="1944" y="2344"/>
                  </a:lnTo>
                  <a:cubicBezTo>
                    <a:pt x="1937" y="2382"/>
                    <a:pt x="1900" y="2408"/>
                    <a:pt x="1862" y="24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8020978" y="-252090"/>
              <a:ext cx="619160" cy="187406"/>
            </a:xfrm>
            <a:custGeom>
              <a:avLst/>
              <a:gdLst/>
              <a:ahLst/>
              <a:cxnLst/>
              <a:rect l="l" t="t" r="r" b="b"/>
              <a:pathLst>
                <a:path w="1979" h="599" extrusionOk="0">
                  <a:moveTo>
                    <a:pt x="1943" y="599"/>
                  </a:moveTo>
                  <a:lnTo>
                    <a:pt x="0" y="240"/>
                  </a:lnTo>
                  <a:lnTo>
                    <a:pt x="34" y="56"/>
                  </a:lnTo>
                  <a:cubicBezTo>
                    <a:pt x="40" y="19"/>
                    <a:pt x="76" y="-6"/>
                    <a:pt x="113" y="1"/>
                  </a:cubicBezTo>
                  <a:lnTo>
                    <a:pt x="1924" y="335"/>
                  </a:lnTo>
                  <a:cubicBezTo>
                    <a:pt x="1960" y="342"/>
                    <a:pt x="1984" y="376"/>
                    <a:pt x="1978" y="412"/>
                  </a:cubicBezTo>
                  <a:lnTo>
                    <a:pt x="1943" y="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46"/>
            <p:cNvSpPr/>
            <p:nvPr/>
          </p:nvSpPr>
          <p:spPr>
            <a:xfrm>
              <a:off x="8102010" y="-315601"/>
              <a:ext cx="214313" cy="438637"/>
            </a:xfrm>
            <a:custGeom>
              <a:avLst/>
              <a:gdLst/>
              <a:ahLst/>
              <a:cxnLst/>
              <a:rect l="l" t="t" r="r" b="b"/>
              <a:pathLst>
                <a:path w="685" h="1402" extrusionOk="0">
                  <a:moveTo>
                    <a:pt x="284" y="1402"/>
                  </a:moveTo>
                  <a:cubicBezTo>
                    <a:pt x="271" y="1402"/>
                    <a:pt x="257" y="1401"/>
                    <a:pt x="243" y="1398"/>
                  </a:cubicBezTo>
                  <a:lnTo>
                    <a:pt x="216" y="1393"/>
                  </a:lnTo>
                  <a:cubicBezTo>
                    <a:pt x="73" y="1367"/>
                    <a:pt x="-22" y="1229"/>
                    <a:pt x="5" y="1086"/>
                  </a:cubicBezTo>
                  <a:lnTo>
                    <a:pt x="72" y="718"/>
                  </a:lnTo>
                  <a:cubicBezTo>
                    <a:pt x="78" y="689"/>
                    <a:pt x="106" y="670"/>
                    <a:pt x="134" y="675"/>
                  </a:cubicBezTo>
                  <a:cubicBezTo>
                    <a:pt x="163" y="681"/>
                    <a:pt x="182" y="708"/>
                    <a:pt x="177" y="737"/>
                  </a:cubicBezTo>
                  <a:lnTo>
                    <a:pt x="109" y="1105"/>
                  </a:lnTo>
                  <a:cubicBezTo>
                    <a:pt x="93" y="1191"/>
                    <a:pt x="150" y="1273"/>
                    <a:pt x="235" y="1289"/>
                  </a:cubicBezTo>
                  <a:lnTo>
                    <a:pt x="262" y="1294"/>
                  </a:lnTo>
                  <a:cubicBezTo>
                    <a:pt x="329" y="1306"/>
                    <a:pt x="393" y="1262"/>
                    <a:pt x="405" y="1196"/>
                  </a:cubicBezTo>
                  <a:lnTo>
                    <a:pt x="577" y="263"/>
                  </a:lnTo>
                  <a:cubicBezTo>
                    <a:pt x="589" y="195"/>
                    <a:pt x="544" y="129"/>
                    <a:pt x="475" y="116"/>
                  </a:cubicBezTo>
                  <a:lnTo>
                    <a:pt x="429" y="108"/>
                  </a:lnTo>
                  <a:cubicBezTo>
                    <a:pt x="356" y="94"/>
                    <a:pt x="286" y="143"/>
                    <a:pt x="273" y="215"/>
                  </a:cubicBezTo>
                  <a:lnTo>
                    <a:pt x="269" y="238"/>
                  </a:lnTo>
                  <a:cubicBezTo>
                    <a:pt x="263" y="267"/>
                    <a:pt x="235" y="286"/>
                    <a:pt x="207" y="281"/>
                  </a:cubicBezTo>
                  <a:cubicBezTo>
                    <a:pt x="178" y="276"/>
                    <a:pt x="159" y="248"/>
                    <a:pt x="164" y="219"/>
                  </a:cubicBezTo>
                  <a:lnTo>
                    <a:pt x="169" y="196"/>
                  </a:lnTo>
                  <a:cubicBezTo>
                    <a:pt x="193" y="66"/>
                    <a:pt x="318" y="-21"/>
                    <a:pt x="448" y="4"/>
                  </a:cubicBezTo>
                  <a:lnTo>
                    <a:pt x="494" y="12"/>
                  </a:lnTo>
                  <a:cubicBezTo>
                    <a:pt x="620" y="35"/>
                    <a:pt x="704" y="157"/>
                    <a:pt x="681" y="283"/>
                  </a:cubicBezTo>
                  <a:lnTo>
                    <a:pt x="509" y="1215"/>
                  </a:lnTo>
                  <a:cubicBezTo>
                    <a:pt x="489" y="1325"/>
                    <a:pt x="392" y="1402"/>
                    <a:pt x="284" y="14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46"/>
            <p:cNvSpPr/>
            <p:nvPr/>
          </p:nvSpPr>
          <p:spPr>
            <a:xfrm>
              <a:off x="7856098" y="801956"/>
              <a:ext cx="1078133" cy="217128"/>
            </a:xfrm>
            <a:custGeom>
              <a:avLst/>
              <a:gdLst/>
              <a:ahLst/>
              <a:cxnLst/>
              <a:rect l="l" t="t" r="r" b="b"/>
              <a:pathLst>
                <a:path w="3446" h="694" extrusionOk="0">
                  <a:moveTo>
                    <a:pt x="3410" y="694"/>
                  </a:moveTo>
                  <a:cubicBezTo>
                    <a:pt x="3408" y="694"/>
                    <a:pt x="3406" y="693"/>
                    <a:pt x="3404" y="693"/>
                  </a:cubicBezTo>
                  <a:lnTo>
                    <a:pt x="28" y="71"/>
                  </a:lnTo>
                  <a:cubicBezTo>
                    <a:pt x="9" y="67"/>
                    <a:pt x="-3" y="49"/>
                    <a:pt x="0" y="30"/>
                  </a:cubicBezTo>
                  <a:cubicBezTo>
                    <a:pt x="4" y="11"/>
                    <a:pt x="22" y="-2"/>
                    <a:pt x="41" y="1"/>
                  </a:cubicBezTo>
                  <a:lnTo>
                    <a:pt x="3417" y="624"/>
                  </a:lnTo>
                  <a:cubicBezTo>
                    <a:pt x="3436" y="627"/>
                    <a:pt x="3449" y="646"/>
                    <a:pt x="3445" y="665"/>
                  </a:cubicBezTo>
                  <a:cubicBezTo>
                    <a:pt x="3442" y="682"/>
                    <a:pt x="3427" y="694"/>
                    <a:pt x="3410" y="6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7780384" y="1211811"/>
              <a:ext cx="1078133" cy="216815"/>
            </a:xfrm>
            <a:custGeom>
              <a:avLst/>
              <a:gdLst/>
              <a:ahLst/>
              <a:cxnLst/>
              <a:rect l="l" t="t" r="r" b="b"/>
              <a:pathLst>
                <a:path w="3446" h="693" extrusionOk="0">
                  <a:moveTo>
                    <a:pt x="3411" y="693"/>
                  </a:moveTo>
                  <a:cubicBezTo>
                    <a:pt x="3409" y="693"/>
                    <a:pt x="3407" y="693"/>
                    <a:pt x="3405" y="692"/>
                  </a:cubicBezTo>
                  <a:lnTo>
                    <a:pt x="29" y="70"/>
                  </a:lnTo>
                  <a:cubicBezTo>
                    <a:pt x="10" y="67"/>
                    <a:pt x="-3" y="48"/>
                    <a:pt x="1" y="29"/>
                  </a:cubicBezTo>
                  <a:cubicBezTo>
                    <a:pt x="4" y="10"/>
                    <a:pt x="22" y="-3"/>
                    <a:pt x="42" y="1"/>
                  </a:cubicBezTo>
                  <a:lnTo>
                    <a:pt x="3417" y="623"/>
                  </a:lnTo>
                  <a:cubicBezTo>
                    <a:pt x="3437" y="626"/>
                    <a:pt x="3449" y="645"/>
                    <a:pt x="3446" y="664"/>
                  </a:cubicBezTo>
                  <a:cubicBezTo>
                    <a:pt x="3443" y="681"/>
                    <a:pt x="3428" y="693"/>
                    <a:pt x="3411" y="6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7818241" y="1006884"/>
              <a:ext cx="521233" cy="114196"/>
            </a:xfrm>
            <a:custGeom>
              <a:avLst/>
              <a:gdLst/>
              <a:ahLst/>
              <a:cxnLst/>
              <a:rect l="l" t="t" r="r" b="b"/>
              <a:pathLst>
                <a:path w="1666" h="365" extrusionOk="0">
                  <a:moveTo>
                    <a:pt x="1631" y="365"/>
                  </a:moveTo>
                  <a:cubicBezTo>
                    <a:pt x="1629" y="365"/>
                    <a:pt x="1627" y="365"/>
                    <a:pt x="1624" y="365"/>
                  </a:cubicBezTo>
                  <a:lnTo>
                    <a:pt x="29" y="70"/>
                  </a:lnTo>
                  <a:cubicBezTo>
                    <a:pt x="10" y="67"/>
                    <a:pt x="-3" y="48"/>
                    <a:pt x="0" y="29"/>
                  </a:cubicBezTo>
                  <a:cubicBezTo>
                    <a:pt x="4" y="10"/>
                    <a:pt x="22" y="-3"/>
                    <a:pt x="42" y="1"/>
                  </a:cubicBezTo>
                  <a:lnTo>
                    <a:pt x="1637" y="295"/>
                  </a:lnTo>
                  <a:cubicBezTo>
                    <a:pt x="1656" y="299"/>
                    <a:pt x="1669" y="317"/>
                    <a:pt x="1666" y="336"/>
                  </a:cubicBezTo>
                  <a:cubicBezTo>
                    <a:pt x="1662" y="353"/>
                    <a:pt x="1648" y="365"/>
                    <a:pt x="1631" y="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6"/>
            <p:cNvSpPr/>
            <p:nvPr/>
          </p:nvSpPr>
          <p:spPr>
            <a:xfrm>
              <a:off x="7887071" y="633634"/>
              <a:ext cx="521233" cy="114196"/>
            </a:xfrm>
            <a:custGeom>
              <a:avLst/>
              <a:gdLst/>
              <a:ahLst/>
              <a:cxnLst/>
              <a:rect l="l" t="t" r="r" b="b"/>
              <a:pathLst>
                <a:path w="1666" h="365" extrusionOk="0">
                  <a:moveTo>
                    <a:pt x="1631" y="365"/>
                  </a:moveTo>
                  <a:cubicBezTo>
                    <a:pt x="1629" y="365"/>
                    <a:pt x="1626" y="365"/>
                    <a:pt x="1624" y="365"/>
                  </a:cubicBezTo>
                  <a:lnTo>
                    <a:pt x="29" y="71"/>
                  </a:lnTo>
                  <a:cubicBezTo>
                    <a:pt x="9" y="67"/>
                    <a:pt x="-3" y="49"/>
                    <a:pt x="0" y="30"/>
                  </a:cubicBezTo>
                  <a:cubicBezTo>
                    <a:pt x="4" y="10"/>
                    <a:pt x="22" y="-2"/>
                    <a:pt x="41" y="1"/>
                  </a:cubicBezTo>
                  <a:lnTo>
                    <a:pt x="1637" y="295"/>
                  </a:lnTo>
                  <a:cubicBezTo>
                    <a:pt x="1656" y="299"/>
                    <a:pt x="1669" y="317"/>
                    <a:pt x="1665" y="336"/>
                  </a:cubicBezTo>
                  <a:cubicBezTo>
                    <a:pt x="1662" y="353"/>
                    <a:pt x="1647" y="365"/>
                    <a:pt x="1631" y="3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6"/>
            <p:cNvSpPr/>
            <p:nvPr/>
          </p:nvSpPr>
          <p:spPr>
            <a:xfrm>
              <a:off x="8398920" y="1112320"/>
              <a:ext cx="497768" cy="109816"/>
            </a:xfrm>
            <a:custGeom>
              <a:avLst/>
              <a:gdLst/>
              <a:ahLst/>
              <a:cxnLst/>
              <a:rect l="l" t="t" r="r" b="b"/>
              <a:pathLst>
                <a:path w="1591" h="351" extrusionOk="0">
                  <a:moveTo>
                    <a:pt x="1556" y="351"/>
                  </a:moveTo>
                  <a:cubicBezTo>
                    <a:pt x="1554" y="351"/>
                    <a:pt x="1551" y="351"/>
                    <a:pt x="1549" y="351"/>
                  </a:cubicBezTo>
                  <a:lnTo>
                    <a:pt x="29" y="70"/>
                  </a:lnTo>
                  <a:cubicBezTo>
                    <a:pt x="10" y="67"/>
                    <a:pt x="-3" y="48"/>
                    <a:pt x="1" y="29"/>
                  </a:cubicBezTo>
                  <a:cubicBezTo>
                    <a:pt x="4" y="10"/>
                    <a:pt x="22" y="-3"/>
                    <a:pt x="42" y="1"/>
                  </a:cubicBezTo>
                  <a:lnTo>
                    <a:pt x="1562" y="281"/>
                  </a:lnTo>
                  <a:cubicBezTo>
                    <a:pt x="1581" y="285"/>
                    <a:pt x="1594" y="303"/>
                    <a:pt x="1590" y="322"/>
                  </a:cubicBezTo>
                  <a:cubicBezTo>
                    <a:pt x="1587" y="339"/>
                    <a:pt x="1572" y="351"/>
                    <a:pt x="1556" y="3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30DC821-F0DA-58AF-3211-B147B6CC8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66" y="1407033"/>
            <a:ext cx="6142111" cy="19813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6" name="Google Shape;966;p47"/>
          <p:cNvGrpSpPr/>
          <p:nvPr/>
        </p:nvGrpSpPr>
        <p:grpSpPr>
          <a:xfrm>
            <a:off x="7853051" y="315680"/>
            <a:ext cx="1020851" cy="771383"/>
            <a:chOff x="4103500" y="3502920"/>
            <a:chExt cx="2239200" cy="1692000"/>
          </a:xfrm>
        </p:grpSpPr>
        <p:sp>
          <p:nvSpPr>
            <p:cNvPr id="967" name="Google Shape;967;p47"/>
            <p:cNvSpPr/>
            <p:nvPr/>
          </p:nvSpPr>
          <p:spPr>
            <a:xfrm>
              <a:off x="4222660" y="3502920"/>
              <a:ext cx="2120040" cy="1692000"/>
            </a:xfrm>
            <a:custGeom>
              <a:avLst/>
              <a:gdLst/>
              <a:ahLst/>
              <a:cxnLst/>
              <a:rect l="l" t="t" r="r" b="b"/>
              <a:pathLst>
                <a:path w="5889" h="4700" extrusionOk="0">
                  <a:moveTo>
                    <a:pt x="5533" y="1012"/>
                  </a:moveTo>
                  <a:lnTo>
                    <a:pt x="2531" y="1012"/>
                  </a:lnTo>
                  <a:cubicBezTo>
                    <a:pt x="2321" y="1012"/>
                    <a:pt x="2151" y="842"/>
                    <a:pt x="2151" y="631"/>
                  </a:cubicBezTo>
                  <a:lnTo>
                    <a:pt x="2151" y="382"/>
                  </a:lnTo>
                  <a:cubicBezTo>
                    <a:pt x="2151" y="171"/>
                    <a:pt x="1980" y="0"/>
                    <a:pt x="1769" y="0"/>
                  </a:cubicBezTo>
                  <a:lnTo>
                    <a:pt x="382" y="0"/>
                  </a:lnTo>
                  <a:cubicBezTo>
                    <a:pt x="171" y="0"/>
                    <a:pt x="0" y="171"/>
                    <a:pt x="0" y="382"/>
                  </a:cubicBezTo>
                  <a:lnTo>
                    <a:pt x="0" y="1368"/>
                  </a:lnTo>
                  <a:lnTo>
                    <a:pt x="0" y="2501"/>
                  </a:lnTo>
                  <a:lnTo>
                    <a:pt x="0" y="4345"/>
                  </a:lnTo>
                  <a:cubicBezTo>
                    <a:pt x="0" y="4541"/>
                    <a:pt x="159" y="4700"/>
                    <a:pt x="356" y="4700"/>
                  </a:cubicBezTo>
                  <a:lnTo>
                    <a:pt x="5533" y="4700"/>
                  </a:lnTo>
                  <a:cubicBezTo>
                    <a:pt x="5729" y="4700"/>
                    <a:pt x="5889" y="4541"/>
                    <a:pt x="5889" y="4345"/>
                  </a:cubicBezTo>
                  <a:lnTo>
                    <a:pt x="5889" y="1368"/>
                  </a:lnTo>
                  <a:cubicBezTo>
                    <a:pt x="5889" y="1171"/>
                    <a:pt x="5729" y="1012"/>
                    <a:pt x="5533" y="10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4103500" y="3502920"/>
              <a:ext cx="2120040" cy="1692000"/>
            </a:xfrm>
            <a:custGeom>
              <a:avLst/>
              <a:gdLst/>
              <a:ahLst/>
              <a:cxnLst/>
              <a:rect l="l" t="t" r="r" b="b"/>
              <a:pathLst>
                <a:path w="5889" h="4700" extrusionOk="0">
                  <a:moveTo>
                    <a:pt x="5533" y="1012"/>
                  </a:moveTo>
                  <a:lnTo>
                    <a:pt x="2531" y="1012"/>
                  </a:lnTo>
                  <a:cubicBezTo>
                    <a:pt x="2321" y="1012"/>
                    <a:pt x="2151" y="842"/>
                    <a:pt x="2151" y="631"/>
                  </a:cubicBezTo>
                  <a:lnTo>
                    <a:pt x="2151" y="382"/>
                  </a:lnTo>
                  <a:cubicBezTo>
                    <a:pt x="2151" y="171"/>
                    <a:pt x="1980" y="0"/>
                    <a:pt x="1769" y="0"/>
                  </a:cubicBezTo>
                  <a:lnTo>
                    <a:pt x="382" y="0"/>
                  </a:lnTo>
                  <a:cubicBezTo>
                    <a:pt x="171" y="0"/>
                    <a:pt x="0" y="171"/>
                    <a:pt x="0" y="382"/>
                  </a:cubicBezTo>
                  <a:lnTo>
                    <a:pt x="0" y="1368"/>
                  </a:lnTo>
                  <a:lnTo>
                    <a:pt x="0" y="2501"/>
                  </a:lnTo>
                  <a:lnTo>
                    <a:pt x="0" y="4345"/>
                  </a:lnTo>
                  <a:cubicBezTo>
                    <a:pt x="0" y="4541"/>
                    <a:pt x="160" y="4700"/>
                    <a:pt x="356" y="4700"/>
                  </a:cubicBezTo>
                  <a:lnTo>
                    <a:pt x="5533" y="4700"/>
                  </a:lnTo>
                  <a:cubicBezTo>
                    <a:pt x="5730" y="4700"/>
                    <a:pt x="5889" y="4541"/>
                    <a:pt x="5889" y="4345"/>
                  </a:cubicBezTo>
                  <a:lnTo>
                    <a:pt x="5889" y="1368"/>
                  </a:lnTo>
                  <a:cubicBezTo>
                    <a:pt x="5889" y="1171"/>
                    <a:pt x="5730" y="1012"/>
                    <a:pt x="5533" y="10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7"/>
            <p:cNvSpPr/>
            <p:nvPr/>
          </p:nvSpPr>
          <p:spPr>
            <a:xfrm>
              <a:off x="4103500" y="3502920"/>
              <a:ext cx="1828080" cy="1692000"/>
            </a:xfrm>
            <a:custGeom>
              <a:avLst/>
              <a:gdLst/>
              <a:ahLst/>
              <a:cxnLst/>
              <a:rect l="l" t="t" r="r" b="b"/>
              <a:pathLst>
                <a:path w="5078" h="4700" extrusionOk="0">
                  <a:moveTo>
                    <a:pt x="4772" y="1012"/>
                  </a:moveTo>
                  <a:lnTo>
                    <a:pt x="2183" y="1012"/>
                  </a:lnTo>
                  <a:cubicBezTo>
                    <a:pt x="2002" y="1012"/>
                    <a:pt x="1855" y="842"/>
                    <a:pt x="1855" y="631"/>
                  </a:cubicBezTo>
                  <a:lnTo>
                    <a:pt x="1855" y="382"/>
                  </a:lnTo>
                  <a:cubicBezTo>
                    <a:pt x="1855" y="171"/>
                    <a:pt x="1707" y="0"/>
                    <a:pt x="1526" y="0"/>
                  </a:cubicBezTo>
                  <a:lnTo>
                    <a:pt x="330" y="0"/>
                  </a:lnTo>
                  <a:cubicBezTo>
                    <a:pt x="148" y="0"/>
                    <a:pt x="0" y="171"/>
                    <a:pt x="0" y="382"/>
                  </a:cubicBezTo>
                  <a:lnTo>
                    <a:pt x="0" y="1368"/>
                  </a:lnTo>
                  <a:lnTo>
                    <a:pt x="0" y="2501"/>
                  </a:lnTo>
                  <a:lnTo>
                    <a:pt x="0" y="4345"/>
                  </a:lnTo>
                  <a:cubicBezTo>
                    <a:pt x="0" y="4541"/>
                    <a:pt x="138" y="4700"/>
                    <a:pt x="307" y="4700"/>
                  </a:cubicBezTo>
                  <a:lnTo>
                    <a:pt x="4772" y="4700"/>
                  </a:lnTo>
                  <a:cubicBezTo>
                    <a:pt x="4941" y="4700"/>
                    <a:pt x="5078" y="4541"/>
                    <a:pt x="5078" y="4345"/>
                  </a:cubicBezTo>
                  <a:lnTo>
                    <a:pt x="5078" y="1368"/>
                  </a:lnTo>
                  <a:cubicBezTo>
                    <a:pt x="5078" y="1171"/>
                    <a:pt x="4941" y="1012"/>
                    <a:pt x="4772" y="10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0" name="Google Shape;970;p47"/>
          <p:cNvGrpSpPr/>
          <p:nvPr/>
        </p:nvGrpSpPr>
        <p:grpSpPr>
          <a:xfrm>
            <a:off x="202609" y="163007"/>
            <a:ext cx="1020979" cy="752798"/>
            <a:chOff x="7794296" y="311307"/>
            <a:chExt cx="1020979" cy="752798"/>
          </a:xfrm>
        </p:grpSpPr>
        <p:sp>
          <p:nvSpPr>
            <p:cNvPr id="971" name="Google Shape;971;p47"/>
            <p:cNvSpPr/>
            <p:nvPr/>
          </p:nvSpPr>
          <p:spPr>
            <a:xfrm>
              <a:off x="7794296" y="311307"/>
              <a:ext cx="1020844" cy="752798"/>
            </a:xfrm>
            <a:custGeom>
              <a:avLst/>
              <a:gdLst/>
              <a:ahLst/>
              <a:cxnLst/>
              <a:rect l="l" t="t" r="r" b="b"/>
              <a:pathLst>
                <a:path w="758" h="559" extrusionOk="0">
                  <a:moveTo>
                    <a:pt x="689" y="443"/>
                  </a:moveTo>
                  <a:lnTo>
                    <a:pt x="531" y="443"/>
                  </a:lnTo>
                  <a:lnTo>
                    <a:pt x="379" y="559"/>
                  </a:lnTo>
                  <a:lnTo>
                    <a:pt x="241" y="443"/>
                  </a:lnTo>
                  <a:lnTo>
                    <a:pt x="69" y="443"/>
                  </a:lnTo>
                  <a:cubicBezTo>
                    <a:pt x="31" y="443"/>
                    <a:pt x="0" y="412"/>
                    <a:pt x="0" y="374"/>
                  </a:cubicBezTo>
                  <a:lnTo>
                    <a:pt x="0" y="70"/>
                  </a:lnTo>
                  <a:cubicBezTo>
                    <a:pt x="0" y="31"/>
                    <a:pt x="31" y="0"/>
                    <a:pt x="69" y="0"/>
                  </a:cubicBezTo>
                  <a:lnTo>
                    <a:pt x="689" y="0"/>
                  </a:lnTo>
                  <a:cubicBezTo>
                    <a:pt x="727" y="0"/>
                    <a:pt x="758" y="31"/>
                    <a:pt x="758" y="70"/>
                  </a:cubicBezTo>
                  <a:lnTo>
                    <a:pt x="758" y="374"/>
                  </a:lnTo>
                  <a:cubicBezTo>
                    <a:pt x="758" y="412"/>
                    <a:pt x="727" y="443"/>
                    <a:pt x="689" y="4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7852069" y="462136"/>
              <a:ext cx="286860" cy="286844"/>
            </a:xfrm>
            <a:custGeom>
              <a:avLst/>
              <a:gdLst/>
              <a:ahLst/>
              <a:cxnLst/>
              <a:rect l="l" t="t" r="r" b="b"/>
              <a:pathLst>
                <a:path w="213" h="213" extrusionOk="0">
                  <a:moveTo>
                    <a:pt x="107" y="15"/>
                  </a:moveTo>
                  <a:cubicBezTo>
                    <a:pt x="56" y="15"/>
                    <a:pt x="15" y="56"/>
                    <a:pt x="15" y="107"/>
                  </a:cubicBezTo>
                  <a:cubicBezTo>
                    <a:pt x="15" y="157"/>
                    <a:pt x="56" y="198"/>
                    <a:pt x="107" y="198"/>
                  </a:cubicBezTo>
                  <a:lnTo>
                    <a:pt x="194" y="198"/>
                  </a:lnTo>
                  <a:cubicBezTo>
                    <a:pt x="196" y="198"/>
                    <a:pt x="198" y="196"/>
                    <a:pt x="198" y="194"/>
                  </a:cubicBezTo>
                  <a:lnTo>
                    <a:pt x="198" y="107"/>
                  </a:lnTo>
                  <a:cubicBezTo>
                    <a:pt x="198" y="56"/>
                    <a:pt x="157" y="15"/>
                    <a:pt x="107" y="15"/>
                  </a:cubicBezTo>
                  <a:moveTo>
                    <a:pt x="194" y="213"/>
                  </a:moveTo>
                  <a:lnTo>
                    <a:pt x="107" y="213"/>
                  </a:lnTo>
                  <a:cubicBezTo>
                    <a:pt x="48" y="213"/>
                    <a:pt x="0" y="165"/>
                    <a:pt x="0" y="107"/>
                  </a:cubicBezTo>
                  <a:cubicBezTo>
                    <a:pt x="0" y="48"/>
                    <a:pt x="48" y="0"/>
                    <a:pt x="107" y="0"/>
                  </a:cubicBezTo>
                  <a:cubicBezTo>
                    <a:pt x="165" y="0"/>
                    <a:pt x="213" y="48"/>
                    <a:pt x="213" y="107"/>
                  </a:cubicBezTo>
                  <a:lnTo>
                    <a:pt x="213" y="194"/>
                  </a:lnTo>
                  <a:cubicBezTo>
                    <a:pt x="213" y="204"/>
                    <a:pt x="204" y="213"/>
                    <a:pt x="194" y="2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31675" rIns="90000" bIns="31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7"/>
            <p:cNvSpPr txBox="1"/>
            <p:nvPr/>
          </p:nvSpPr>
          <p:spPr>
            <a:xfrm>
              <a:off x="8131875" y="463200"/>
              <a:ext cx="683400" cy="30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100 +</a:t>
              </a:r>
              <a:endParaRPr sz="16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083B9C0-1C43-93B1-722E-78CB6B690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737" y="1225036"/>
            <a:ext cx="4750044" cy="23178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dia Analysis and Interpretation - French - Foreign Language - 11th grade by Slidesgo">
  <a:themeElements>
    <a:clrScheme name="Simple Light">
      <a:dk1>
        <a:srgbClr val="070707"/>
      </a:dk1>
      <a:lt1>
        <a:srgbClr val="FFFFFF"/>
      </a:lt1>
      <a:dk2>
        <a:srgbClr val="EAEBFF"/>
      </a:dk2>
      <a:lt2>
        <a:srgbClr val="FFC2CE"/>
      </a:lt2>
      <a:accent1>
        <a:srgbClr val="F29EAA"/>
      </a:accent1>
      <a:accent2>
        <a:srgbClr val="EA788E"/>
      </a:accent2>
      <a:accent3>
        <a:srgbClr val="599AF2"/>
      </a:accent3>
      <a:accent4>
        <a:srgbClr val="3E479B"/>
      </a:accent4>
      <a:accent5>
        <a:srgbClr val="8E8EDD"/>
      </a:accent5>
      <a:accent6>
        <a:srgbClr val="6D6CD4"/>
      </a:accent6>
      <a:hlink>
        <a:srgbClr val="0707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</Words>
  <Application>Microsoft Office PowerPoint</Application>
  <PresentationFormat>On-screen Show (16:9)</PresentationFormat>
  <Paragraphs>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Bitter Medium</vt:lpstr>
      <vt:lpstr>Arimo</vt:lpstr>
      <vt:lpstr>Media Analysis and Interpretation - French - Foreign Language - 11th grade by Slidesgo</vt:lpstr>
      <vt:lpstr>Flappy Bird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 Game</dc:title>
  <cp:lastModifiedBy>Afreen Saheer</cp:lastModifiedBy>
  <cp:revision>1</cp:revision>
  <dcterms:modified xsi:type="dcterms:W3CDTF">2024-01-30T13:39:44Z</dcterms:modified>
</cp:coreProperties>
</file>