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72" y="-1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83AE-DF9C-4A63-BCB4-E3B1D2BEADE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F411-16D8-47C3-B21B-0629273A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3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83AE-DF9C-4A63-BCB4-E3B1D2BEADE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F411-16D8-47C3-B21B-0629273A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4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83AE-DF9C-4A63-BCB4-E3B1D2BEADE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F411-16D8-47C3-B21B-0629273A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18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83AE-DF9C-4A63-BCB4-E3B1D2BEADE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F411-16D8-47C3-B21B-0629273AFF2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6355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83AE-DF9C-4A63-BCB4-E3B1D2BEADE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F411-16D8-47C3-B21B-0629273A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29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83AE-DF9C-4A63-BCB4-E3B1D2BEADE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F411-16D8-47C3-B21B-0629273A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33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83AE-DF9C-4A63-BCB4-E3B1D2BEADE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F411-16D8-47C3-B21B-0629273A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32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83AE-DF9C-4A63-BCB4-E3B1D2BEADE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F411-16D8-47C3-B21B-0629273A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58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83AE-DF9C-4A63-BCB4-E3B1D2BEADE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F411-16D8-47C3-B21B-0629273A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8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83AE-DF9C-4A63-BCB4-E3B1D2BEADE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F411-16D8-47C3-B21B-0629273A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8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83AE-DF9C-4A63-BCB4-E3B1D2BEADE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F411-16D8-47C3-B21B-0629273A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1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83AE-DF9C-4A63-BCB4-E3B1D2BEADE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F411-16D8-47C3-B21B-0629273A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0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83AE-DF9C-4A63-BCB4-E3B1D2BEADE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F411-16D8-47C3-B21B-0629273A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0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83AE-DF9C-4A63-BCB4-E3B1D2BEADE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F411-16D8-47C3-B21B-0629273A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8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83AE-DF9C-4A63-BCB4-E3B1D2BEADE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F411-16D8-47C3-B21B-0629273A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0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83AE-DF9C-4A63-BCB4-E3B1D2BEADE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F411-16D8-47C3-B21B-0629273A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5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83AE-DF9C-4A63-BCB4-E3B1D2BEADE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6F411-16D8-47C3-B21B-0629273A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8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CC83AE-DF9C-4A63-BCB4-E3B1D2BEADE7}" type="datetimeFigureOut">
              <a:rPr lang="en-US" smtClean="0"/>
              <a:t>12/23/2021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C26F411-16D8-47C3-B21B-0629273A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90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K8s in action</a:t>
            </a:r>
            <a:br>
              <a:rPr lang="en-US" dirty="0" smtClean="0"/>
            </a:br>
            <a:r>
              <a:rPr lang="en-US" dirty="0" smtClean="0"/>
              <a:t>short </a:t>
            </a:r>
            <a:r>
              <a:rPr lang="en-US" dirty="0" err="1" smtClean="0"/>
              <a:t>introdaction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Created by: </a:t>
            </a:r>
            <a:r>
              <a:rPr lang="en-US" dirty="0" err="1" smtClean="0"/>
              <a:t>Vitalii</a:t>
            </a:r>
            <a:r>
              <a:rPr lang="en-US" dirty="0" smtClean="0"/>
              <a:t> </a:t>
            </a:r>
            <a:r>
              <a:rPr lang="en-US" dirty="0" err="1" smtClean="0"/>
              <a:t>Klymov</a:t>
            </a:r>
            <a:r>
              <a:rPr lang="en-US" dirty="0" smtClean="0"/>
              <a:t> 555BM</a:t>
            </a:r>
          </a:p>
          <a:p>
            <a:pPr algn="l"/>
            <a:r>
              <a:rPr lang="en-US" dirty="0" smtClean="0"/>
              <a:t>Supervisor: </a:t>
            </a:r>
            <a:r>
              <a:rPr lang="en-US" dirty="0" err="1" smtClean="0"/>
              <a:t>Dmitriy</a:t>
            </a:r>
            <a:r>
              <a:rPr lang="en-US" dirty="0" smtClean="0"/>
              <a:t> </a:t>
            </a:r>
            <a:r>
              <a:rPr lang="en-US" dirty="0" err="1" smtClean="0"/>
              <a:t>Uzun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8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 of deploying 1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 STAGE1</a:t>
            </a:r>
          </a:p>
          <a:p>
            <a:r>
              <a:rPr lang="en-US" dirty="0"/>
              <a:t>FROM node:16.13-alpine3.12 AS </a:t>
            </a:r>
            <a:r>
              <a:rPr lang="en-US" dirty="0" smtClean="0"/>
              <a:t>build</a:t>
            </a:r>
            <a:endParaRPr lang="en-US" dirty="0"/>
          </a:p>
          <a:p>
            <a:r>
              <a:rPr lang="en-US" dirty="0"/>
              <a:t>WORKDIR /</a:t>
            </a:r>
            <a:r>
              <a:rPr lang="en-US" dirty="0" err="1" smtClean="0"/>
              <a:t>usr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/app</a:t>
            </a:r>
            <a:endParaRPr lang="en-US" dirty="0"/>
          </a:p>
          <a:p>
            <a:r>
              <a:rPr lang="en-US" dirty="0"/>
              <a:t>COPY </a:t>
            </a:r>
            <a:r>
              <a:rPr lang="en-US" dirty="0" err="1"/>
              <a:t>package.json</a:t>
            </a:r>
            <a:r>
              <a:rPr lang="en-US" dirty="0"/>
              <a:t> package-</a:t>
            </a:r>
            <a:r>
              <a:rPr lang="en-US" dirty="0" err="1"/>
              <a:t>lock.json</a:t>
            </a:r>
            <a:r>
              <a:rPr lang="en-US" dirty="0"/>
              <a:t> </a:t>
            </a:r>
            <a:r>
              <a:rPr lang="en-US" dirty="0" smtClean="0"/>
              <a:t>./</a:t>
            </a:r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smtClean="0"/>
              <a:t>ci</a:t>
            </a:r>
            <a:endParaRPr lang="en-US" dirty="0"/>
          </a:p>
          <a:p>
            <a:r>
              <a:rPr lang="en-US" dirty="0"/>
              <a:t>COPY . 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npm</a:t>
            </a:r>
            <a:r>
              <a:rPr lang="en-US" dirty="0"/>
              <a:t> run build -- --</a:t>
            </a:r>
            <a:r>
              <a:rPr lang="en-US" dirty="0" smtClean="0"/>
              <a:t>prod</a:t>
            </a:r>
            <a:endParaRPr lang="en-US" dirty="0"/>
          </a:p>
          <a:p>
            <a:r>
              <a:rPr lang="en-US" dirty="0"/>
              <a:t># STAGE </a:t>
            </a:r>
            <a:r>
              <a:rPr lang="en-US" dirty="0" smtClean="0"/>
              <a:t>2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smtClean="0"/>
              <a:t>nginx:1.20.2-alpine</a:t>
            </a:r>
            <a:endParaRPr lang="en-US" dirty="0"/>
          </a:p>
          <a:p>
            <a:r>
              <a:rPr lang="en-US" dirty="0"/>
              <a:t>COPY </a:t>
            </a:r>
            <a:r>
              <a:rPr lang="en-US" dirty="0" err="1"/>
              <a:t>nginx.conf</a:t>
            </a:r>
            <a:r>
              <a:rPr lang="en-US" dirty="0"/>
              <a:t>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nginx</a:t>
            </a:r>
            <a:r>
              <a:rPr lang="en-US" dirty="0" smtClean="0"/>
              <a:t>/</a:t>
            </a:r>
            <a:r>
              <a:rPr lang="en-US" dirty="0" err="1" smtClean="0"/>
              <a:t>nginx.conf</a:t>
            </a:r>
            <a:endParaRPr lang="en-US" dirty="0"/>
          </a:p>
          <a:p>
            <a:r>
              <a:rPr lang="en-US" dirty="0"/>
              <a:t>COPY --from=build  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/app/</a:t>
            </a:r>
            <a:r>
              <a:rPr lang="en-US" dirty="0" err="1"/>
              <a:t>dist</a:t>
            </a:r>
            <a:r>
              <a:rPr lang="en-US" dirty="0"/>
              <a:t>/library-spa/ /</a:t>
            </a:r>
            <a:r>
              <a:rPr lang="en-US" dirty="0" err="1"/>
              <a:t>usr</a:t>
            </a:r>
            <a:r>
              <a:rPr lang="en-US" dirty="0"/>
              <a:t>/share/</a:t>
            </a:r>
            <a:r>
              <a:rPr lang="en-US" dirty="0" err="1"/>
              <a:t>nginx</a:t>
            </a:r>
            <a:r>
              <a:rPr lang="en-US" dirty="0"/>
              <a:t>/html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Nginx.conf</a:t>
            </a:r>
            <a:endParaRPr lang="en-US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events{}</a:t>
            </a:r>
          </a:p>
          <a:p>
            <a:r>
              <a:rPr lang="en-US" sz="1400" dirty="0"/>
              <a:t>http {</a:t>
            </a:r>
          </a:p>
          <a:p>
            <a:r>
              <a:rPr lang="en-US" sz="1400" dirty="0"/>
              <a:t>        include /</a:t>
            </a:r>
            <a:r>
              <a:rPr lang="en-US" sz="1400" dirty="0" err="1"/>
              <a:t>etc</a:t>
            </a:r>
            <a:r>
              <a:rPr lang="en-US" sz="1400" dirty="0"/>
              <a:t>/</a:t>
            </a:r>
            <a:r>
              <a:rPr lang="en-US" sz="1400" dirty="0" err="1"/>
              <a:t>nginx</a:t>
            </a:r>
            <a:r>
              <a:rPr lang="en-US" sz="1400" dirty="0"/>
              <a:t>/</a:t>
            </a:r>
            <a:r>
              <a:rPr lang="en-US" sz="1400" dirty="0" err="1"/>
              <a:t>mime.types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server {</a:t>
            </a:r>
          </a:p>
          <a:p>
            <a:r>
              <a:rPr lang="en-US" sz="1400" dirty="0"/>
              <a:t>                listen 80;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server_name</a:t>
            </a:r>
            <a:r>
              <a:rPr lang="en-US" sz="1400" dirty="0"/>
              <a:t> localhost;</a:t>
            </a:r>
          </a:p>
          <a:p>
            <a:r>
              <a:rPr lang="en-US" sz="1400" dirty="0"/>
              <a:t>                root /</a:t>
            </a:r>
            <a:r>
              <a:rPr lang="en-US" sz="1400" dirty="0" err="1"/>
              <a:t>usr</a:t>
            </a:r>
            <a:r>
              <a:rPr lang="en-US" sz="1400" dirty="0"/>
              <a:t>/share/</a:t>
            </a:r>
            <a:r>
              <a:rPr lang="en-US" sz="1400" dirty="0" err="1"/>
              <a:t>nginx</a:t>
            </a:r>
            <a:r>
              <a:rPr lang="en-US" sz="1400" dirty="0"/>
              <a:t>/html;</a:t>
            </a:r>
          </a:p>
          <a:p>
            <a:r>
              <a:rPr lang="en-US" sz="1400" dirty="0"/>
              <a:t>                index index.html;</a:t>
            </a:r>
          </a:p>
          <a:p>
            <a:r>
              <a:rPr lang="en-US" sz="1400" dirty="0"/>
              <a:t>                location / {</a:t>
            </a:r>
          </a:p>
          <a:p>
            <a:r>
              <a:rPr lang="en-US" sz="1400" dirty="0"/>
              <a:t>                        </a:t>
            </a:r>
            <a:r>
              <a:rPr lang="en-US" sz="1400" dirty="0" err="1"/>
              <a:t>try_files</a:t>
            </a:r>
            <a:r>
              <a:rPr lang="en-US" sz="1400" dirty="0"/>
              <a:t> $</a:t>
            </a:r>
            <a:r>
              <a:rPr lang="en-US" sz="1400" dirty="0" err="1"/>
              <a:t>uri</a:t>
            </a:r>
            <a:r>
              <a:rPr lang="en-US" sz="1400" dirty="0"/>
              <a:t> $</a:t>
            </a:r>
            <a:r>
              <a:rPr lang="en-US" sz="1400" dirty="0" err="1"/>
              <a:t>uri</a:t>
            </a:r>
            <a:r>
              <a:rPr lang="en-US" sz="1400" dirty="0"/>
              <a:t>/ /index.html</a:t>
            </a:r>
            <a:r>
              <a:rPr lang="en-US" sz="1400" dirty="0" smtClean="0"/>
              <a:t>;  } }}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7584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 of deploying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913794" y="1597819"/>
            <a:ext cx="6827373" cy="576262"/>
          </a:xfrm>
        </p:spPr>
        <p:txBody>
          <a:bodyPr/>
          <a:lstStyle/>
          <a:p>
            <a:r>
              <a:rPr lang="en-US" dirty="0" err="1" smtClean="0"/>
              <a:t>Deployment.yaml</a:t>
            </a:r>
            <a:endParaRPr lang="en-US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15"/>
          </p:nvPr>
        </p:nvSpPr>
        <p:spPr>
          <a:xfrm>
            <a:off x="921574" y="2239061"/>
            <a:ext cx="3300984" cy="3219450"/>
          </a:xfrm>
        </p:spPr>
        <p:txBody>
          <a:bodyPr>
            <a:noAutofit/>
          </a:bodyPr>
          <a:lstStyle/>
          <a:p>
            <a:pPr algn="l"/>
            <a:r>
              <a:rPr lang="en-US" sz="900" dirty="0" err="1">
                <a:effectLst/>
              </a:rPr>
              <a:t>apiVersion</a:t>
            </a:r>
            <a:r>
              <a:rPr lang="en-US" sz="900" dirty="0">
                <a:effectLst/>
              </a:rPr>
              <a:t>: apps/v1</a:t>
            </a:r>
          </a:p>
          <a:p>
            <a:pPr algn="l"/>
            <a:r>
              <a:rPr lang="en-US" sz="900" dirty="0">
                <a:effectLst/>
              </a:rPr>
              <a:t>kind: Deployment</a:t>
            </a:r>
          </a:p>
          <a:p>
            <a:pPr algn="l"/>
            <a:r>
              <a:rPr lang="en-US" sz="900" dirty="0">
                <a:effectLst/>
              </a:rPr>
              <a:t>metadata:</a:t>
            </a:r>
          </a:p>
          <a:p>
            <a:pPr algn="l"/>
            <a:r>
              <a:rPr lang="en-US" sz="900" dirty="0">
                <a:effectLst/>
              </a:rPr>
              <a:t>  name: library-spa-prod-dep</a:t>
            </a:r>
          </a:p>
          <a:p>
            <a:pPr algn="l"/>
            <a:r>
              <a:rPr lang="en-US" sz="900" dirty="0">
                <a:effectLst/>
              </a:rPr>
              <a:t>  labels:</a:t>
            </a:r>
          </a:p>
          <a:p>
            <a:pPr algn="l"/>
            <a:r>
              <a:rPr lang="en-US" sz="900" dirty="0">
                <a:effectLst/>
              </a:rPr>
              <a:t>    service: library-spa-prod-dep</a:t>
            </a:r>
          </a:p>
          <a:p>
            <a:pPr algn="l"/>
            <a:r>
              <a:rPr lang="en-US" sz="900" dirty="0">
                <a:effectLst/>
              </a:rPr>
              <a:t>    owner: </a:t>
            </a:r>
            <a:r>
              <a:rPr lang="en-US" sz="900" dirty="0" err="1" smtClean="0">
                <a:effectLst/>
              </a:rPr>
              <a:t>asxan</a:t>
            </a:r>
            <a:endParaRPr lang="en-US" sz="900" dirty="0">
              <a:effectLst/>
            </a:endParaRPr>
          </a:p>
          <a:p>
            <a:pPr algn="l"/>
            <a:r>
              <a:rPr lang="en-US" sz="900" dirty="0">
                <a:effectLst/>
              </a:rPr>
              <a:t>    platform: </a:t>
            </a:r>
            <a:r>
              <a:rPr lang="en-US" sz="900" smtClean="0">
                <a:effectLst/>
              </a:rPr>
              <a:t>jke</a:t>
            </a:r>
            <a:endParaRPr lang="en-US" sz="900" dirty="0">
              <a:effectLst/>
            </a:endParaRPr>
          </a:p>
          <a:p>
            <a:pPr algn="l"/>
            <a:r>
              <a:rPr lang="en-US" sz="900" dirty="0">
                <a:effectLst/>
              </a:rPr>
              <a:t>spec:</a:t>
            </a:r>
          </a:p>
          <a:p>
            <a:pPr algn="l"/>
            <a:r>
              <a:rPr lang="en-US" sz="900" dirty="0">
                <a:effectLst/>
              </a:rPr>
              <a:t>  replicas: 1</a:t>
            </a:r>
          </a:p>
          <a:p>
            <a:pPr algn="l"/>
            <a:r>
              <a:rPr lang="en-US" sz="900" dirty="0">
                <a:effectLst/>
              </a:rPr>
              <a:t>  selector:</a:t>
            </a:r>
          </a:p>
          <a:p>
            <a:pPr algn="l"/>
            <a:r>
              <a:rPr lang="en-US" sz="900" dirty="0">
                <a:effectLst/>
              </a:rPr>
              <a:t>    </a:t>
            </a:r>
            <a:r>
              <a:rPr lang="en-US" sz="900" dirty="0" err="1">
                <a:effectLst/>
              </a:rPr>
              <a:t>matchLabels</a:t>
            </a:r>
            <a:r>
              <a:rPr lang="en-US" sz="900" dirty="0">
                <a:effectLst/>
              </a:rPr>
              <a:t>:</a:t>
            </a:r>
          </a:p>
          <a:p>
            <a:pPr algn="l"/>
            <a:r>
              <a:rPr lang="en-US" sz="900" dirty="0">
                <a:effectLst/>
              </a:rPr>
              <a:t>      app: library-spa-prod</a:t>
            </a:r>
          </a:p>
          <a:p>
            <a:pPr algn="l"/>
            <a:r>
              <a:rPr lang="en-US" sz="900" dirty="0">
                <a:effectLst/>
              </a:rPr>
              <a:t>  template:</a:t>
            </a:r>
          </a:p>
          <a:p>
            <a:pPr algn="l"/>
            <a:r>
              <a:rPr lang="en-US" sz="900" dirty="0">
                <a:effectLst/>
              </a:rPr>
              <a:t>    metadata:</a:t>
            </a:r>
          </a:p>
          <a:p>
            <a:pPr algn="l"/>
            <a:r>
              <a:rPr lang="en-US" sz="900" dirty="0">
                <a:effectLst/>
              </a:rPr>
              <a:t>      labels:</a:t>
            </a:r>
          </a:p>
          <a:p>
            <a:pPr algn="l"/>
            <a:r>
              <a:rPr lang="en-US" sz="900" dirty="0">
                <a:effectLst/>
              </a:rPr>
              <a:t>        app: </a:t>
            </a:r>
            <a:r>
              <a:rPr lang="en-US" sz="900" dirty="0" smtClean="0">
                <a:effectLst/>
              </a:rPr>
              <a:t>library-spa-prod</a:t>
            </a:r>
            <a:endParaRPr lang="en-US" sz="900" dirty="0">
              <a:effectLst/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sz="half" idx="16"/>
          </p:nvPr>
        </p:nvSpPr>
        <p:spPr>
          <a:xfrm>
            <a:off x="4440184" y="2239061"/>
            <a:ext cx="3300984" cy="3219450"/>
          </a:xfrm>
        </p:spPr>
        <p:txBody>
          <a:bodyPr>
            <a:noAutofit/>
          </a:bodyPr>
          <a:lstStyle/>
          <a:p>
            <a:pPr algn="l"/>
            <a:r>
              <a:rPr lang="en-US" sz="900" dirty="0">
                <a:effectLst/>
              </a:rPr>
              <a:t> spec:</a:t>
            </a:r>
          </a:p>
          <a:p>
            <a:pPr algn="l"/>
            <a:r>
              <a:rPr lang="en-US" sz="900" dirty="0">
                <a:effectLst/>
              </a:rPr>
              <a:t>      containers:</a:t>
            </a:r>
          </a:p>
          <a:p>
            <a:pPr algn="l"/>
            <a:r>
              <a:rPr lang="en-US" sz="900" dirty="0">
                <a:effectLst/>
              </a:rPr>
              <a:t>      - name: library-spa-prod</a:t>
            </a:r>
          </a:p>
          <a:p>
            <a:pPr algn="l"/>
            <a:r>
              <a:rPr lang="en-US" sz="900" dirty="0">
                <a:effectLst/>
              </a:rPr>
              <a:t>        image: </a:t>
            </a:r>
            <a:r>
              <a:rPr lang="en-US" sz="900" dirty="0" err="1">
                <a:effectLst/>
              </a:rPr>
              <a:t>asxan</a:t>
            </a:r>
            <a:r>
              <a:rPr lang="en-US" sz="900" dirty="0">
                <a:effectLst/>
              </a:rPr>
              <a:t>/library-spa-prod:0.2</a:t>
            </a:r>
          </a:p>
          <a:p>
            <a:pPr algn="l"/>
            <a:r>
              <a:rPr lang="en-US" sz="900" dirty="0">
                <a:effectLst/>
              </a:rPr>
              <a:t>        ports:</a:t>
            </a:r>
          </a:p>
          <a:p>
            <a:pPr algn="l"/>
            <a:r>
              <a:rPr lang="en-US" sz="900" dirty="0">
                <a:effectLst/>
              </a:rPr>
              <a:t>          - name: library-port</a:t>
            </a:r>
          </a:p>
          <a:p>
            <a:pPr algn="l"/>
            <a:r>
              <a:rPr lang="en-US" sz="900" dirty="0">
                <a:effectLst/>
              </a:rPr>
              <a:t>            </a:t>
            </a:r>
            <a:r>
              <a:rPr lang="en-US" sz="900" dirty="0" err="1">
                <a:effectLst/>
              </a:rPr>
              <a:t>containerPort</a:t>
            </a:r>
            <a:r>
              <a:rPr lang="en-US" sz="900" dirty="0">
                <a:effectLst/>
              </a:rPr>
              <a:t>: 80</a:t>
            </a:r>
          </a:p>
          <a:p>
            <a:pPr algn="l"/>
            <a:r>
              <a:rPr lang="en-US" sz="900" dirty="0">
                <a:effectLst/>
              </a:rPr>
              <a:t>            protocol: TCP</a:t>
            </a:r>
          </a:p>
          <a:p>
            <a:pPr algn="l"/>
            <a:r>
              <a:rPr lang="en-US" sz="900" dirty="0">
                <a:effectLst/>
              </a:rPr>
              <a:t>        </a:t>
            </a:r>
            <a:r>
              <a:rPr lang="en-US" sz="900" dirty="0" err="1">
                <a:effectLst/>
              </a:rPr>
              <a:t>livenessProbe</a:t>
            </a:r>
            <a:r>
              <a:rPr lang="en-US" sz="900" dirty="0">
                <a:effectLst/>
              </a:rPr>
              <a:t>:</a:t>
            </a:r>
          </a:p>
          <a:p>
            <a:pPr algn="l"/>
            <a:r>
              <a:rPr lang="en-US" sz="900" dirty="0">
                <a:effectLst/>
              </a:rPr>
              <a:t>          </a:t>
            </a:r>
            <a:r>
              <a:rPr lang="en-US" sz="900" dirty="0" err="1">
                <a:effectLst/>
              </a:rPr>
              <a:t>httpGet</a:t>
            </a:r>
            <a:r>
              <a:rPr lang="en-US" sz="900" dirty="0">
                <a:effectLst/>
              </a:rPr>
              <a:t>:</a:t>
            </a:r>
          </a:p>
          <a:p>
            <a:pPr algn="l"/>
            <a:r>
              <a:rPr lang="en-US" sz="900" dirty="0">
                <a:effectLst/>
              </a:rPr>
              <a:t>            path: /</a:t>
            </a:r>
          </a:p>
          <a:p>
            <a:pPr algn="l"/>
            <a:r>
              <a:rPr lang="en-US" sz="900" dirty="0">
                <a:effectLst/>
              </a:rPr>
              <a:t>            port: 80</a:t>
            </a:r>
          </a:p>
          <a:p>
            <a:pPr algn="l"/>
            <a:r>
              <a:rPr lang="en-US" sz="900" dirty="0">
                <a:effectLst/>
              </a:rPr>
              <a:t>          </a:t>
            </a:r>
            <a:r>
              <a:rPr lang="en-US" sz="900" dirty="0" err="1">
                <a:effectLst/>
              </a:rPr>
              <a:t>initialDelaySeconds</a:t>
            </a:r>
            <a:r>
              <a:rPr lang="en-US" sz="900" dirty="0">
                <a:effectLst/>
              </a:rPr>
              <a:t>: 25</a:t>
            </a:r>
          </a:p>
          <a:p>
            <a:pPr algn="l"/>
            <a:r>
              <a:rPr lang="en-US" sz="900" dirty="0">
                <a:effectLst/>
              </a:rPr>
              <a:t>          </a:t>
            </a:r>
            <a:r>
              <a:rPr lang="en-US" sz="900" dirty="0" err="1">
                <a:effectLst/>
              </a:rPr>
              <a:t>periodSeconds</a:t>
            </a:r>
            <a:r>
              <a:rPr lang="en-US" sz="900" dirty="0">
                <a:effectLst/>
              </a:rPr>
              <a:t>: 5</a:t>
            </a:r>
          </a:p>
          <a:p>
            <a:pPr algn="l"/>
            <a:r>
              <a:rPr lang="en-US" sz="900" dirty="0">
                <a:effectLst/>
              </a:rPr>
              <a:t>        resources:</a:t>
            </a:r>
          </a:p>
          <a:p>
            <a:pPr algn="l"/>
            <a:r>
              <a:rPr lang="en-US" sz="900" dirty="0">
                <a:effectLst/>
              </a:rPr>
              <a:t>          limits:</a:t>
            </a:r>
          </a:p>
          <a:p>
            <a:pPr algn="l"/>
            <a:r>
              <a:rPr lang="en-US" sz="900" dirty="0">
                <a:effectLst/>
              </a:rPr>
              <a:t>            memory: "256Mi"</a:t>
            </a:r>
          </a:p>
          <a:p>
            <a:pPr algn="l"/>
            <a:r>
              <a:rPr lang="en-US" sz="900" dirty="0">
                <a:effectLst/>
              </a:rPr>
              <a:t>            </a:t>
            </a:r>
            <a:r>
              <a:rPr lang="en-US" sz="900" dirty="0" err="1">
                <a:effectLst/>
              </a:rPr>
              <a:t>cpu</a:t>
            </a:r>
            <a:r>
              <a:rPr lang="en-US" sz="900" dirty="0">
                <a:effectLst/>
              </a:rPr>
              <a:t>: "100m"</a:t>
            </a:r>
            <a:endParaRPr lang="en-US" sz="900" dirty="0"/>
          </a:p>
        </p:txBody>
      </p:sp>
      <p:sp>
        <p:nvSpPr>
          <p:cNvPr id="6" name="Объект 5"/>
          <p:cNvSpPr>
            <a:spLocks noGrp="1"/>
          </p:cNvSpPr>
          <p:nvPr>
            <p:ph type="body" sz="quarter" idx="13"/>
          </p:nvPr>
        </p:nvSpPr>
        <p:spPr>
          <a:xfrm>
            <a:off x="7966572" y="1580050"/>
            <a:ext cx="3300984" cy="57626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ervice.yaml</a:t>
            </a:r>
            <a:endParaRPr lang="en-US" dirty="0"/>
          </a:p>
        </p:txBody>
      </p:sp>
      <p:sp>
        <p:nvSpPr>
          <p:cNvPr id="9" name="Текст 8"/>
          <p:cNvSpPr>
            <a:spLocks noGrp="1"/>
          </p:cNvSpPr>
          <p:nvPr>
            <p:ph type="body" sz="half" idx="17"/>
          </p:nvPr>
        </p:nvSpPr>
        <p:spPr>
          <a:xfrm>
            <a:off x="7958794" y="2245144"/>
            <a:ext cx="3300984" cy="3219450"/>
          </a:xfrm>
        </p:spPr>
        <p:txBody>
          <a:bodyPr>
            <a:noAutofit/>
          </a:bodyPr>
          <a:lstStyle/>
          <a:p>
            <a:pPr algn="l"/>
            <a:r>
              <a:rPr lang="en-US" sz="1050" dirty="0" err="1"/>
              <a:t>apiVersion</a:t>
            </a:r>
            <a:r>
              <a:rPr lang="en-US" sz="1050" dirty="0"/>
              <a:t>: v1</a:t>
            </a:r>
          </a:p>
          <a:p>
            <a:pPr algn="l"/>
            <a:r>
              <a:rPr lang="en-US" sz="1050" dirty="0"/>
              <a:t>kind: Service</a:t>
            </a:r>
          </a:p>
          <a:p>
            <a:pPr algn="l"/>
            <a:r>
              <a:rPr lang="en-US" sz="1050" dirty="0"/>
              <a:t>metadata: </a:t>
            </a:r>
          </a:p>
          <a:p>
            <a:pPr algn="l"/>
            <a:r>
              <a:rPr lang="en-US" sz="1050" dirty="0"/>
              <a:t>  name: library-app-</a:t>
            </a:r>
            <a:r>
              <a:rPr lang="en-US" sz="1050" dirty="0" err="1"/>
              <a:t>lb</a:t>
            </a:r>
            <a:endParaRPr lang="en-US" sz="1050" dirty="0"/>
          </a:p>
          <a:p>
            <a:pPr algn="l"/>
            <a:r>
              <a:rPr lang="en-US" sz="1050" dirty="0"/>
              <a:t>  namespace: default</a:t>
            </a:r>
          </a:p>
          <a:p>
            <a:pPr algn="l"/>
            <a:r>
              <a:rPr lang="en-US" sz="1050" dirty="0"/>
              <a:t>spec:</a:t>
            </a:r>
          </a:p>
          <a:p>
            <a:pPr algn="l"/>
            <a:r>
              <a:rPr lang="en-US" sz="1050" dirty="0"/>
              <a:t>  selector:</a:t>
            </a:r>
          </a:p>
          <a:p>
            <a:pPr algn="l"/>
            <a:r>
              <a:rPr lang="en-US" sz="1050" dirty="0"/>
              <a:t>    app: library-spa-prod</a:t>
            </a:r>
          </a:p>
          <a:p>
            <a:pPr algn="l"/>
            <a:r>
              <a:rPr lang="en-US" sz="1050" dirty="0"/>
              <a:t>  ports:</a:t>
            </a:r>
          </a:p>
          <a:p>
            <a:pPr algn="l"/>
            <a:r>
              <a:rPr lang="en-US" sz="1050" dirty="0"/>
              <a:t>    - port: 80</a:t>
            </a:r>
          </a:p>
          <a:p>
            <a:pPr algn="l"/>
            <a:r>
              <a:rPr lang="en-US" sz="1050" dirty="0"/>
              <a:t>      </a:t>
            </a:r>
            <a:r>
              <a:rPr lang="en-US" sz="1050" dirty="0" err="1"/>
              <a:t>targetPort</a:t>
            </a:r>
            <a:r>
              <a:rPr lang="en-US" sz="1050" dirty="0"/>
              <a:t>: 80</a:t>
            </a:r>
          </a:p>
          <a:p>
            <a:pPr algn="l"/>
            <a:r>
              <a:rPr lang="en-US" sz="1050" dirty="0"/>
              <a:t>  type: </a:t>
            </a:r>
            <a:r>
              <a:rPr lang="en-US" sz="1050" dirty="0" err="1"/>
              <a:t>LoadBalancer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59288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 of deploying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Applying </a:t>
            </a:r>
            <a:r>
              <a:rPr lang="en-US" dirty="0" err="1" smtClean="0"/>
              <a:t>kubernetes</a:t>
            </a:r>
            <a:r>
              <a:rPr lang="en-US" dirty="0" smtClean="0"/>
              <a:t> manifests by executing next commands: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 err="1" smtClean="0"/>
              <a:t>applyin</a:t>
            </a:r>
            <a:r>
              <a:rPr lang="en-US" dirty="0" smtClean="0"/>
              <a:t> configuration can be got an external IP of load balancer. And deployed app can be access by this IP address. </a:t>
            </a:r>
            <a:endParaRPr lang="en-US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454" y="2206645"/>
            <a:ext cx="6020640" cy="69542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454" y="3180718"/>
            <a:ext cx="5811061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1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Deployed app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080" y="1731963"/>
            <a:ext cx="8958315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6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2943" y="2647121"/>
            <a:ext cx="10353762" cy="970450"/>
          </a:xfrm>
        </p:spPr>
        <p:txBody>
          <a:bodyPr/>
          <a:lstStyle/>
          <a:p>
            <a:r>
              <a:rPr lang="en-US" dirty="0" smtClean="0"/>
              <a:t>Thank you for your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1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en-US" dirty="0" smtClean="0"/>
              <a:t>Kubernetes what is it?</a:t>
            </a:r>
          </a:p>
          <a:p>
            <a:r>
              <a:rPr lang="en-US" dirty="0"/>
              <a:t>Containerized </a:t>
            </a:r>
            <a:r>
              <a:rPr lang="en-US" dirty="0" smtClean="0"/>
              <a:t>technology</a:t>
            </a:r>
          </a:p>
          <a:p>
            <a:r>
              <a:rPr lang="en-US" dirty="0"/>
              <a:t>Most important </a:t>
            </a:r>
            <a:r>
              <a:rPr lang="en-US" dirty="0" smtClean="0"/>
              <a:t>components 1</a:t>
            </a:r>
          </a:p>
          <a:p>
            <a:r>
              <a:rPr lang="en-US" dirty="0"/>
              <a:t>Most important components 2</a:t>
            </a:r>
          </a:p>
          <a:p>
            <a:r>
              <a:rPr lang="en-US" dirty="0"/>
              <a:t>Deployment </a:t>
            </a:r>
            <a:r>
              <a:rPr lang="en-US" dirty="0" smtClean="0"/>
              <a:t>process</a:t>
            </a:r>
          </a:p>
          <a:p>
            <a:r>
              <a:rPr lang="en-US" dirty="0"/>
              <a:t>Deployment strategies in </a:t>
            </a:r>
            <a:r>
              <a:rPr lang="en-US" dirty="0" smtClean="0"/>
              <a:t>k8s</a:t>
            </a:r>
          </a:p>
          <a:p>
            <a:r>
              <a:rPr lang="en-US" dirty="0"/>
              <a:t>Simple example of cluster </a:t>
            </a:r>
            <a:r>
              <a:rPr lang="en-US" dirty="0" smtClean="0"/>
              <a:t>creating</a:t>
            </a:r>
          </a:p>
          <a:p>
            <a:r>
              <a:rPr lang="en-US" dirty="0"/>
              <a:t>Simple example of </a:t>
            </a:r>
            <a:r>
              <a:rPr lang="en-US" dirty="0" smtClean="0"/>
              <a:t>deploying 1</a:t>
            </a:r>
          </a:p>
          <a:p>
            <a:r>
              <a:rPr lang="en-US" dirty="0"/>
              <a:t>Simple example of deploying </a:t>
            </a:r>
            <a:r>
              <a:rPr lang="en-US" dirty="0" smtClean="0"/>
              <a:t>2</a:t>
            </a:r>
          </a:p>
          <a:p>
            <a:r>
              <a:rPr lang="en-US" dirty="0"/>
              <a:t>Simple example of deploying </a:t>
            </a:r>
            <a:r>
              <a:rPr lang="en-US" dirty="0" smtClean="0"/>
              <a:t>3</a:t>
            </a:r>
          </a:p>
          <a:p>
            <a:r>
              <a:rPr lang="en-US" dirty="0"/>
              <a:t>Deployed app</a:t>
            </a:r>
          </a:p>
        </p:txBody>
      </p:sp>
    </p:spTree>
    <p:extLst>
      <p:ext uri="{BB962C8B-B14F-4D97-AF65-F5344CB8AC3E}">
        <p14:creationId xmlns:p14="http://schemas.microsoft.com/office/powerpoint/2010/main" val="362330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Kubernetes what is 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Kubernetes</a:t>
            </a:r>
            <a:r>
              <a:rPr lang="en-US" dirty="0" smtClean="0"/>
              <a:t> - is an open source project created by Google corporation used </a:t>
            </a:r>
            <a:r>
              <a:rPr lang="en-US" dirty="0" err="1"/>
              <a:t>used</a:t>
            </a:r>
            <a:r>
              <a:rPr lang="en-US" dirty="0"/>
              <a:t> for containerized </a:t>
            </a:r>
            <a:r>
              <a:rPr lang="en-US" dirty="0" smtClean="0"/>
              <a:t>app.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Kubernetes</a:t>
            </a:r>
            <a:r>
              <a:rPr lang="en-US" dirty="0" smtClean="0"/>
              <a:t> have been writing by using </a:t>
            </a:r>
            <a:r>
              <a:rPr lang="en-US" dirty="0" err="1" smtClean="0"/>
              <a:t>golang</a:t>
            </a:r>
            <a:r>
              <a:rPr lang="en-US" dirty="0" smtClean="0"/>
              <a:t> programing language</a:t>
            </a:r>
            <a:r>
              <a:rPr lang="en-US" dirty="0"/>
              <a:t>. Google had kept developing of </a:t>
            </a:r>
            <a:r>
              <a:rPr lang="en-US" dirty="0" err="1"/>
              <a:t>kubernetes</a:t>
            </a:r>
            <a:r>
              <a:rPr lang="en-US" dirty="0"/>
              <a:t> in secret during 10 years before released in </a:t>
            </a:r>
            <a:r>
              <a:rPr lang="en-US" dirty="0" smtClean="0"/>
              <a:t>2014</a:t>
            </a:r>
          </a:p>
          <a:p>
            <a:pPr marL="3690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K8s</a:t>
            </a:r>
            <a:r>
              <a:rPr lang="en-US" dirty="0" smtClean="0"/>
              <a:t> used for containerized app and for:</a:t>
            </a:r>
          </a:p>
          <a:p>
            <a:pPr lvl="1"/>
            <a:r>
              <a:rPr lang="en-US" dirty="0" smtClean="0"/>
              <a:t>automation deployment of application;</a:t>
            </a:r>
          </a:p>
          <a:p>
            <a:pPr lvl="1"/>
            <a:r>
              <a:rPr lang="en-US" dirty="0" smtClean="0"/>
              <a:t>automation of scaling application;</a:t>
            </a:r>
          </a:p>
          <a:p>
            <a:pPr lvl="1"/>
            <a:r>
              <a:rPr lang="en-US" dirty="0" smtClean="0"/>
              <a:t>Automation of managing application;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988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Containerized technology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smtClean="0">
                <a:solidFill>
                  <a:srgbClr val="FF0000"/>
                </a:solidFill>
              </a:rPr>
              <a:t>Kubernetes</a:t>
            </a:r>
            <a:r>
              <a:rPr lang="en-US" dirty="0" smtClean="0"/>
              <a:t> user can use </a:t>
            </a:r>
            <a:r>
              <a:rPr lang="en-US" dirty="0"/>
              <a:t>next container </a:t>
            </a:r>
            <a:r>
              <a:rPr lang="en-US" dirty="0" smtClean="0"/>
              <a:t>runtimes for starting application: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</a:rPr>
              <a:t>Docker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</a:rPr>
              <a:t>CRI-O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 err="1">
                <a:effectLst/>
              </a:rPr>
              <a:t>Containerd</a:t>
            </a:r>
            <a:endParaRPr lang="en-US" sz="2000" dirty="0">
              <a:effectLst/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 smtClean="0">
                <a:effectLst/>
              </a:rPr>
              <a:t>Rocket</a:t>
            </a:r>
            <a:endParaRPr lang="en-US" sz="2000" dirty="0">
              <a:effectLst/>
            </a:endParaRPr>
          </a:p>
          <a:p>
            <a:r>
              <a:rPr lang="en-US" sz="2000" dirty="0" smtClean="0">
                <a:effectLst/>
              </a:rPr>
              <a:t>The most common use container runtime is “</a:t>
            </a:r>
            <a:r>
              <a:rPr lang="en-US" sz="2000" dirty="0" smtClean="0">
                <a:solidFill>
                  <a:srgbClr val="FF0000"/>
                </a:solidFill>
                <a:effectLst/>
              </a:rPr>
              <a:t>Docker</a:t>
            </a:r>
            <a:r>
              <a:rPr lang="en-US" sz="2000" dirty="0" smtClean="0">
                <a:effectLst/>
              </a:rPr>
              <a:t>” which used in 99% of cases</a:t>
            </a:r>
          </a:p>
          <a:p>
            <a:r>
              <a:rPr lang="en-US" dirty="0" smtClean="0">
                <a:effectLst/>
              </a:rPr>
              <a:t>Docker uses </a:t>
            </a:r>
            <a:r>
              <a:rPr lang="en-US" dirty="0">
                <a:solidFill>
                  <a:srgbClr val="FF0000"/>
                </a:solidFill>
                <a:effectLst/>
              </a:rPr>
              <a:t>L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inux namespaces </a:t>
            </a:r>
            <a:r>
              <a:rPr lang="en-US" dirty="0" smtClean="0">
                <a:effectLst/>
              </a:rPr>
              <a:t>and </a:t>
            </a:r>
            <a:r>
              <a:rPr lang="en-US" dirty="0" err="1">
                <a:solidFill>
                  <a:srgbClr val="FF0000"/>
                </a:solidFill>
                <a:effectLst/>
              </a:rPr>
              <a:t>C</a:t>
            </a:r>
            <a:r>
              <a:rPr lang="en-US" dirty="0" err="1" smtClean="0">
                <a:solidFill>
                  <a:srgbClr val="FF0000"/>
                </a:solidFill>
                <a:effectLst/>
              </a:rPr>
              <a:t>groups</a:t>
            </a:r>
            <a:r>
              <a:rPr lang="en-US" dirty="0" smtClean="0">
                <a:effectLst/>
              </a:rPr>
              <a:t>  for creating containers</a:t>
            </a:r>
            <a:endParaRPr lang="en-US" sz="20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845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important components 1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Main component is k8s is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luster</a:t>
            </a:r>
            <a:r>
              <a:rPr lang="en-US" dirty="0" smtClean="0"/>
              <a:t>. Cluster consists of </a:t>
            </a:r>
            <a:r>
              <a:rPr lang="en-US" dirty="0" smtClean="0">
                <a:solidFill>
                  <a:srgbClr val="FF0000"/>
                </a:solidFill>
              </a:rPr>
              <a:t>Nodes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Node can be two formats: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Worker node </a:t>
            </a:r>
            <a:r>
              <a:rPr lang="en-US" dirty="0">
                <a:solidFill>
                  <a:schemeClr val="tx1"/>
                </a:solidFill>
              </a:rPr>
              <a:t>– it is server on which containers are run and worked;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Master node </a:t>
            </a:r>
            <a:r>
              <a:rPr lang="en-US" dirty="0">
                <a:solidFill>
                  <a:schemeClr val="tx1"/>
                </a:solidFill>
              </a:rPr>
              <a:t>– it is server manage the Worker </a:t>
            </a:r>
            <a:r>
              <a:rPr lang="en-US" dirty="0" smtClean="0">
                <a:solidFill>
                  <a:schemeClr val="tx1"/>
                </a:solidFill>
              </a:rPr>
              <a:t>nodes</a:t>
            </a:r>
            <a:endParaRPr lang="en-US" dirty="0">
              <a:solidFill>
                <a:schemeClr val="tx1"/>
              </a:solidFill>
            </a:endParaRPr>
          </a:p>
          <a:p>
            <a:pPr marL="369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45000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45000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5625" y="2365515"/>
            <a:ext cx="6258699" cy="247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1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</a:t>
            </a:r>
            <a:r>
              <a:rPr lang="en-US" dirty="0" smtClean="0"/>
              <a:t>components 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Pod</a:t>
            </a:r>
            <a:r>
              <a:rPr lang="en-US" dirty="0" smtClean="0"/>
              <a:t> – group consists of one ore more closely related containers which always runs on one worker node and in one Linux namespace.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Pod</a:t>
            </a:r>
            <a:r>
              <a:rPr lang="en-US" dirty="0" smtClean="0"/>
              <a:t> looks like single logical machine with owns IP-address, network name, processes, etc., executes one application.</a:t>
            </a:r>
          </a:p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application</a:t>
            </a:r>
            <a:r>
              <a:rPr lang="en-US" dirty="0" smtClean="0"/>
              <a:t> can be a single process or the main app with other additional processes</a:t>
            </a: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74292" y="2480979"/>
            <a:ext cx="6007500" cy="224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3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913794" y="231913"/>
            <a:ext cx="10353762" cy="970450"/>
          </a:xfrm>
        </p:spPr>
        <p:txBody>
          <a:bodyPr/>
          <a:lstStyle/>
          <a:p>
            <a:r>
              <a:rPr lang="en-US" dirty="0" smtClean="0"/>
              <a:t>Deployment process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362" y="1580050"/>
            <a:ext cx="6774627" cy="4940019"/>
          </a:xfrm>
          <a:prstGeom prst="rect">
            <a:avLst/>
          </a:prstGeom>
          <a:effectLst>
            <a:glow rad="228600">
              <a:srgbClr val="00B0F0">
                <a:alpha val="48000"/>
              </a:srgbClr>
            </a:glow>
            <a:outerShdw blurRad="50800" dist="50800" dir="5400000" algn="ctr" rotWithShape="0">
              <a:srgbClr val="000000">
                <a:alpha val="8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5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241853"/>
            <a:ext cx="10353762" cy="970450"/>
          </a:xfrm>
        </p:spPr>
        <p:txBody>
          <a:bodyPr/>
          <a:lstStyle/>
          <a:p>
            <a:r>
              <a:rPr lang="en-US" dirty="0" smtClean="0"/>
              <a:t>Deployment strategies in k8s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315006"/>
            <a:ext cx="10353762" cy="4058751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kubernetes</a:t>
            </a:r>
            <a:r>
              <a:rPr lang="en-US" dirty="0" smtClean="0"/>
              <a:t> use next deployment strategies of applications:</a:t>
            </a:r>
          </a:p>
          <a:p>
            <a:pPr lvl="1"/>
            <a:r>
              <a:rPr lang="en-US" dirty="0" smtClean="0"/>
              <a:t>Rolling</a:t>
            </a:r>
          </a:p>
          <a:p>
            <a:pPr lvl="1"/>
            <a:r>
              <a:rPr lang="en-US" dirty="0">
                <a:effectLst/>
              </a:rPr>
              <a:t>Recreate </a:t>
            </a:r>
          </a:p>
          <a:p>
            <a:pPr lvl="1"/>
            <a:r>
              <a:rPr lang="en-US" dirty="0">
                <a:effectLst/>
              </a:rPr>
              <a:t>Blue/Green</a:t>
            </a:r>
          </a:p>
          <a:p>
            <a:pPr lvl="1"/>
            <a:r>
              <a:rPr lang="en-US" dirty="0">
                <a:effectLst/>
              </a:rPr>
              <a:t>Canary </a:t>
            </a:r>
          </a:p>
          <a:p>
            <a:pPr lvl="1"/>
            <a:r>
              <a:rPr lang="en-US" dirty="0">
                <a:effectLst/>
              </a:rPr>
              <a:t>Dark </a:t>
            </a:r>
            <a:r>
              <a:rPr lang="en-US" dirty="0" smtClean="0"/>
              <a:t> (A/B)</a:t>
            </a:r>
            <a:endParaRPr lang="en-US" dirty="0">
              <a:effectLst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808" y="2064196"/>
            <a:ext cx="5362539" cy="3792125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sp>
        <p:nvSpPr>
          <p:cNvPr id="5" name="TextBox 4"/>
          <p:cNvSpPr txBox="1"/>
          <p:nvPr/>
        </p:nvSpPr>
        <p:spPr>
          <a:xfrm>
            <a:off x="6671488" y="5995468"/>
            <a:ext cx="172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Rolling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 of cluster creating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this example is being viewed creating of </a:t>
            </a:r>
            <a:r>
              <a:rPr lang="en-US" dirty="0" err="1" smtClean="0"/>
              <a:t>kuvernetes</a:t>
            </a:r>
            <a:r>
              <a:rPr lang="en-US" dirty="0" smtClean="0"/>
              <a:t> cluster in Google Cloud Platform which consist of two nodes on e2-medium virtual machine types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After creating of cluster is being shown getting of k8s cluster’s credentials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60" y="2532572"/>
            <a:ext cx="11517332" cy="60015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60" y="3987767"/>
            <a:ext cx="8249801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1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119</TotalTime>
  <Words>658</Words>
  <Application>Microsoft Office PowerPoint</Application>
  <PresentationFormat>Широкоэкранный</PresentationFormat>
  <Paragraphs>138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Calisto MT</vt:lpstr>
      <vt:lpstr>Trebuchet MS</vt:lpstr>
      <vt:lpstr>Wingdings</vt:lpstr>
      <vt:lpstr>Wingdings 2</vt:lpstr>
      <vt:lpstr>Сланец</vt:lpstr>
      <vt:lpstr>K8s in action short introdaction</vt:lpstr>
      <vt:lpstr>Contents</vt:lpstr>
      <vt:lpstr>Kubernetes what is it?</vt:lpstr>
      <vt:lpstr>Containerized technology</vt:lpstr>
      <vt:lpstr>Most important components 1</vt:lpstr>
      <vt:lpstr>Most important components 2</vt:lpstr>
      <vt:lpstr>Deployment process</vt:lpstr>
      <vt:lpstr>Deployment strategies in k8s</vt:lpstr>
      <vt:lpstr>Simple example of cluster creating</vt:lpstr>
      <vt:lpstr>Simple example of deploying 1</vt:lpstr>
      <vt:lpstr>Simple example of deploying 2</vt:lpstr>
      <vt:lpstr>Simple example of deploying 3</vt:lpstr>
      <vt:lpstr>Deployed app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K8s in action short introdaction</dc:title>
  <dc:creator>Виталий Климов</dc:creator>
  <cp:lastModifiedBy>Виталий Климов</cp:lastModifiedBy>
  <cp:revision>13</cp:revision>
  <dcterms:created xsi:type="dcterms:W3CDTF">2021-12-09T02:54:40Z</dcterms:created>
  <dcterms:modified xsi:type="dcterms:W3CDTF">2021-12-23T21:52:41Z</dcterms:modified>
</cp:coreProperties>
</file>