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78D7"/>
    <a:srgbClr val="8B7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0CB57-6571-4CAE-ACB1-C4F36A799D7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DF744-3C59-47B7-8CC6-C364446ED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7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DF744-3C59-47B7-8CC6-C364446ED0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8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B6-2400-4295-BF72-411DCB94CCD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8801-67CB-49C7-913A-70A7A96F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6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B6-2400-4295-BF72-411DCB94CCD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8801-67CB-49C7-913A-70A7A96F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7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B6-2400-4295-BF72-411DCB94CCD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8801-67CB-49C7-913A-70A7A96F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83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B6-2400-4295-BF72-411DCB94CCD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8801-67CB-49C7-913A-70A7A96F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B6-2400-4295-BF72-411DCB94CCD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8801-67CB-49C7-913A-70A7A96F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B6-2400-4295-BF72-411DCB94CCD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8801-67CB-49C7-913A-70A7A96F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9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B6-2400-4295-BF72-411DCB94CCD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8801-67CB-49C7-913A-70A7A96F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4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B6-2400-4295-BF72-411DCB94CCD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8801-67CB-49C7-913A-70A7A96F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8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B6-2400-4295-BF72-411DCB94CCD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8801-67CB-49C7-913A-70A7A96F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9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B6-2400-4295-BF72-411DCB94CCD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8801-67CB-49C7-913A-70A7A96F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7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AB6-2400-4295-BF72-411DCB94CCD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8801-67CB-49C7-913A-70A7A96F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3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5AB6-2400-4295-BF72-411DCB94CCD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8801-67CB-49C7-913A-70A7A96F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68446" y="4175551"/>
            <a:ext cx="5634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8D78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Intelligent Player</a:t>
            </a:r>
            <a:endParaRPr lang="zh-CN" altLang="en-US" sz="4800" b="1" dirty="0">
              <a:solidFill>
                <a:srgbClr val="8D78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63F77D-D6F8-485F-A729-64F34B25FC2F}"/>
              </a:ext>
            </a:extLst>
          </p:cNvPr>
          <p:cNvSpPr txBox="1"/>
          <p:nvPr/>
        </p:nvSpPr>
        <p:spPr>
          <a:xfrm>
            <a:off x="5123468" y="5006548"/>
            <a:ext cx="1945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16301056 </a:t>
            </a:r>
            <a:r>
              <a:rPr lang="zh-CN" altLang="en-US" dirty="0"/>
              <a:t>赵江宁</a:t>
            </a:r>
            <a:endParaRPr lang="en-US" altLang="zh-CN" dirty="0"/>
          </a:p>
          <a:p>
            <a:r>
              <a:rPr lang="en-US" altLang="zh-CN" dirty="0"/>
              <a:t>16301060 </a:t>
            </a:r>
            <a:r>
              <a:rPr lang="zh-CN" altLang="en-US" dirty="0"/>
              <a:t>陈建秋</a:t>
            </a:r>
          </a:p>
          <a:p>
            <a:r>
              <a:rPr lang="en-US" altLang="zh-CN" dirty="0"/>
              <a:t>16301167 </a:t>
            </a:r>
            <a:r>
              <a:rPr lang="zh-CN" altLang="en-US" dirty="0"/>
              <a:t>张峰玮</a:t>
            </a:r>
            <a:endParaRPr lang="en-US" altLang="zh-CN" dirty="0"/>
          </a:p>
          <a:p>
            <a:r>
              <a:rPr lang="en-US" altLang="zh-CN" dirty="0"/>
              <a:t>16301170 </a:t>
            </a:r>
            <a:r>
              <a:rPr lang="zh-CN" altLang="en-US" dirty="0"/>
              <a:t>张袁峰</a:t>
            </a:r>
          </a:p>
        </p:txBody>
      </p:sp>
    </p:spTree>
    <p:extLst>
      <p:ext uri="{BB962C8B-B14F-4D97-AF65-F5344CB8AC3E}">
        <p14:creationId xmlns:p14="http://schemas.microsoft.com/office/powerpoint/2010/main" val="77839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1" y="4975637"/>
            <a:ext cx="4622800" cy="1896431"/>
          </a:xfrm>
          <a:custGeom>
            <a:avLst/>
            <a:gdLst>
              <a:gd name="connsiteX0" fmla="*/ 4412974 w 4412974"/>
              <a:gd name="connsiteY0" fmla="*/ 0 h 1494972"/>
              <a:gd name="connsiteX1" fmla="*/ 4412974 w 4412974"/>
              <a:gd name="connsiteY1" fmla="*/ 1494972 h 1494972"/>
              <a:gd name="connsiteX2" fmla="*/ 0 w 4412974"/>
              <a:gd name="connsiteY2" fmla="*/ 1494972 h 1494972"/>
              <a:gd name="connsiteX3" fmla="*/ 4412974 w 4412974"/>
              <a:gd name="connsiteY3" fmla="*/ 0 h 149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974" h="1494972">
                <a:moveTo>
                  <a:pt x="4412974" y="0"/>
                </a:moveTo>
                <a:lnTo>
                  <a:pt x="4412974" y="1494972"/>
                </a:lnTo>
                <a:lnTo>
                  <a:pt x="0" y="1494972"/>
                </a:lnTo>
                <a:cubicBezTo>
                  <a:pt x="2378061" y="1141483"/>
                  <a:pt x="3505640" y="718749"/>
                  <a:pt x="4412974" y="0"/>
                </a:cubicBez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4622800" cy="1896431"/>
          </a:xfrm>
          <a:custGeom>
            <a:avLst/>
            <a:gdLst>
              <a:gd name="connsiteX0" fmla="*/ 4412974 w 4412974"/>
              <a:gd name="connsiteY0" fmla="*/ 0 h 1494972"/>
              <a:gd name="connsiteX1" fmla="*/ 4412974 w 4412974"/>
              <a:gd name="connsiteY1" fmla="*/ 1494972 h 1494972"/>
              <a:gd name="connsiteX2" fmla="*/ 0 w 4412974"/>
              <a:gd name="connsiteY2" fmla="*/ 1494972 h 1494972"/>
              <a:gd name="connsiteX3" fmla="*/ 4412974 w 4412974"/>
              <a:gd name="connsiteY3" fmla="*/ 0 h 149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974" h="1494972">
                <a:moveTo>
                  <a:pt x="4412974" y="0"/>
                </a:moveTo>
                <a:lnTo>
                  <a:pt x="4412974" y="1494972"/>
                </a:lnTo>
                <a:lnTo>
                  <a:pt x="0" y="1494972"/>
                </a:lnTo>
                <a:cubicBezTo>
                  <a:pt x="2378061" y="1141483"/>
                  <a:pt x="3505640" y="718749"/>
                  <a:pt x="4412974" y="0"/>
                </a:cubicBez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6543913" y="1846590"/>
            <a:ext cx="3403600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可加载播放多种音乐</a:t>
            </a:r>
          </a:p>
        </p:txBody>
      </p:sp>
      <p:sp>
        <p:nvSpPr>
          <p:cNvPr id="7" name="环形箭头 6"/>
          <p:cNvSpPr/>
          <p:nvPr/>
        </p:nvSpPr>
        <p:spPr>
          <a:xfrm>
            <a:off x="1664098" y="816668"/>
            <a:ext cx="2718974" cy="2719387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rgbClr val="8D78D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 4"/>
          <p:cNvSpPr/>
          <p:nvPr/>
        </p:nvSpPr>
        <p:spPr>
          <a:xfrm>
            <a:off x="2265081" y="1764926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音乐</a:t>
            </a:r>
            <a:endParaRPr lang="zh-CN" altLang="en-US" sz="2000" b="1" kern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形状 8"/>
          <p:cNvSpPr/>
          <p:nvPr/>
        </p:nvSpPr>
        <p:spPr>
          <a:xfrm>
            <a:off x="908913" y="2379158"/>
            <a:ext cx="2718974" cy="2719387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任意多边形 7"/>
          <p:cNvSpPr/>
          <p:nvPr/>
        </p:nvSpPr>
        <p:spPr>
          <a:xfrm>
            <a:off x="1512959" y="3369979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视频</a:t>
            </a:r>
          </a:p>
        </p:txBody>
      </p:sp>
      <p:sp>
        <p:nvSpPr>
          <p:cNvPr id="11" name="空心弧 10"/>
          <p:cNvSpPr/>
          <p:nvPr/>
        </p:nvSpPr>
        <p:spPr>
          <a:xfrm>
            <a:off x="1857618" y="4128628"/>
            <a:ext cx="2336020" cy="2336956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任意多边形 10"/>
          <p:cNvSpPr/>
          <p:nvPr/>
        </p:nvSpPr>
        <p:spPr>
          <a:xfrm>
            <a:off x="2268655" y="4943768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导航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331777" y="1633877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4" name="组合 22"/>
          <p:cNvGrpSpPr/>
          <p:nvPr/>
        </p:nvGrpSpPr>
        <p:grpSpPr>
          <a:xfrm rot="11641273">
            <a:off x="5853810" y="1647457"/>
            <a:ext cx="353725" cy="1127475"/>
            <a:chOff x="10412" y="854555"/>
            <a:chExt cx="1615188" cy="5148312"/>
          </a:xfrm>
        </p:grpSpPr>
        <p:cxnSp>
          <p:nvCxnSpPr>
            <p:cNvPr id="15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6" name="矩形 15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331777" y="3240623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" name="组合 27"/>
          <p:cNvGrpSpPr/>
          <p:nvPr/>
        </p:nvGrpSpPr>
        <p:grpSpPr>
          <a:xfrm rot="11641273">
            <a:off x="5851949" y="3261548"/>
            <a:ext cx="415317" cy="1135269"/>
            <a:chOff x="-270831" y="818968"/>
            <a:chExt cx="1896431" cy="5183899"/>
          </a:xfrm>
        </p:grpSpPr>
        <p:cxnSp>
          <p:nvCxnSpPr>
            <p:cNvPr id="19" name="直接连接符 28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20" name="矩形 19"/>
            <p:cNvSpPr/>
            <p:nvPr/>
          </p:nvSpPr>
          <p:spPr>
            <a:xfrm rot="865294">
              <a:off x="-270831" y="818968"/>
              <a:ext cx="1502696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331777" y="4904300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2" name="组合 38"/>
          <p:cNvGrpSpPr/>
          <p:nvPr/>
        </p:nvGrpSpPr>
        <p:grpSpPr>
          <a:xfrm rot="11641273">
            <a:off x="5857050" y="4905097"/>
            <a:ext cx="246536" cy="1113914"/>
            <a:chOff x="499860" y="916478"/>
            <a:chExt cx="1125740" cy="5086389"/>
          </a:xfrm>
        </p:grpSpPr>
        <p:cxnSp>
          <p:nvCxnSpPr>
            <p:cNvPr id="23" name="直接连接符 42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24" name="矩形 23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6667433" y="3269070"/>
            <a:ext cx="3403600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可以播放不同视频，并进行小屏大屏播放切换</a:t>
            </a:r>
          </a:p>
        </p:txBody>
      </p:sp>
      <p:sp>
        <p:nvSpPr>
          <p:cNvPr id="32" name="矩形 31"/>
          <p:cNvSpPr/>
          <p:nvPr/>
        </p:nvSpPr>
        <p:spPr>
          <a:xfrm>
            <a:off x="6625582" y="5123105"/>
            <a:ext cx="3403600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借助百度</a:t>
            </a:r>
            <a:r>
              <a:rPr lang="en-US" altLang="zh-CN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API,</a:t>
            </a:r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可导航至附近</a:t>
            </a:r>
            <a:r>
              <a:rPr lang="en-US" altLang="zh-CN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ktv</a:t>
            </a:r>
            <a:endParaRPr lang="zh-CN" altLang="en-US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09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1" y="4975637"/>
            <a:ext cx="4622800" cy="1896431"/>
          </a:xfrm>
          <a:custGeom>
            <a:avLst/>
            <a:gdLst>
              <a:gd name="connsiteX0" fmla="*/ 4412974 w 4412974"/>
              <a:gd name="connsiteY0" fmla="*/ 0 h 1494972"/>
              <a:gd name="connsiteX1" fmla="*/ 4412974 w 4412974"/>
              <a:gd name="connsiteY1" fmla="*/ 1494972 h 1494972"/>
              <a:gd name="connsiteX2" fmla="*/ 0 w 4412974"/>
              <a:gd name="connsiteY2" fmla="*/ 1494972 h 1494972"/>
              <a:gd name="connsiteX3" fmla="*/ 4412974 w 4412974"/>
              <a:gd name="connsiteY3" fmla="*/ 0 h 149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974" h="1494972">
                <a:moveTo>
                  <a:pt x="4412974" y="0"/>
                </a:moveTo>
                <a:lnTo>
                  <a:pt x="4412974" y="1494972"/>
                </a:lnTo>
                <a:lnTo>
                  <a:pt x="0" y="1494972"/>
                </a:lnTo>
                <a:cubicBezTo>
                  <a:pt x="2378061" y="1141483"/>
                  <a:pt x="3505640" y="718749"/>
                  <a:pt x="4412974" y="0"/>
                </a:cubicBez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4622800" cy="1896431"/>
          </a:xfrm>
          <a:custGeom>
            <a:avLst/>
            <a:gdLst>
              <a:gd name="connsiteX0" fmla="*/ 4412974 w 4412974"/>
              <a:gd name="connsiteY0" fmla="*/ 0 h 1494972"/>
              <a:gd name="connsiteX1" fmla="*/ 4412974 w 4412974"/>
              <a:gd name="connsiteY1" fmla="*/ 1494972 h 1494972"/>
              <a:gd name="connsiteX2" fmla="*/ 0 w 4412974"/>
              <a:gd name="connsiteY2" fmla="*/ 1494972 h 1494972"/>
              <a:gd name="connsiteX3" fmla="*/ 4412974 w 4412974"/>
              <a:gd name="connsiteY3" fmla="*/ 0 h 149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974" h="1494972">
                <a:moveTo>
                  <a:pt x="4412974" y="0"/>
                </a:moveTo>
                <a:lnTo>
                  <a:pt x="4412974" y="1494972"/>
                </a:lnTo>
                <a:lnTo>
                  <a:pt x="0" y="1494972"/>
                </a:lnTo>
                <a:cubicBezTo>
                  <a:pt x="2378061" y="1141483"/>
                  <a:pt x="3505640" y="718749"/>
                  <a:pt x="4412974" y="0"/>
                </a:cubicBezTo>
                <a:close/>
              </a:path>
            </a:pathLst>
          </a:cu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683F48-0BC8-4F5F-9B5F-D22897EC1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345" y="1580568"/>
            <a:ext cx="2140834" cy="3560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A214E6-D6F7-4DF4-92C4-7DFE62C3F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800" y="1580568"/>
            <a:ext cx="2149395" cy="3560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DE43E3-74CB-40E5-AFC8-1734B86B1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816" y="1573448"/>
            <a:ext cx="2149396" cy="35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9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弧形箭头 7"/>
          <p:cNvSpPr/>
          <p:nvPr/>
        </p:nvSpPr>
        <p:spPr>
          <a:xfrm rot="19630797" flipH="1" flipV="1">
            <a:off x="4872301" y="3650033"/>
            <a:ext cx="2326813" cy="1440160"/>
          </a:xfrm>
          <a:custGeom>
            <a:avLst/>
            <a:gdLst/>
            <a:ahLst/>
            <a:cxnLst/>
            <a:rect l="l" t="t" r="r" b="b"/>
            <a:pathLst>
              <a:path w="2326813" h="1440160">
                <a:moveTo>
                  <a:pt x="0" y="0"/>
                </a:moveTo>
                <a:lnTo>
                  <a:pt x="90010" y="0"/>
                </a:lnTo>
                <a:cubicBezTo>
                  <a:pt x="1058658" y="0"/>
                  <a:pt x="1904631" y="444263"/>
                  <a:pt x="2146793" y="1080120"/>
                </a:cubicBezTo>
                <a:lnTo>
                  <a:pt x="2326813" y="1080120"/>
                </a:lnTo>
                <a:lnTo>
                  <a:pt x="2034226" y="1440160"/>
                </a:lnTo>
                <a:lnTo>
                  <a:pt x="1606733" y="1080120"/>
                </a:lnTo>
                <a:lnTo>
                  <a:pt x="1786753" y="1080120"/>
                </a:lnTo>
                <a:cubicBezTo>
                  <a:pt x="1567409" y="504176"/>
                  <a:pt x="852679" y="85421"/>
                  <a:pt x="0" y="13035"/>
                </a:cubicBezTo>
                <a:close/>
              </a:path>
            </a:pathLst>
          </a:cu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上弧形箭头 7"/>
          <p:cNvSpPr/>
          <p:nvPr/>
        </p:nvSpPr>
        <p:spPr>
          <a:xfrm rot="19630797">
            <a:off x="4900868" y="1921841"/>
            <a:ext cx="2326813" cy="1440160"/>
          </a:xfrm>
          <a:custGeom>
            <a:avLst/>
            <a:gdLst/>
            <a:ahLst/>
            <a:cxnLst/>
            <a:rect l="l" t="t" r="r" b="b"/>
            <a:pathLst>
              <a:path w="2326813" h="1440160">
                <a:moveTo>
                  <a:pt x="0" y="0"/>
                </a:moveTo>
                <a:lnTo>
                  <a:pt x="90010" y="0"/>
                </a:lnTo>
                <a:cubicBezTo>
                  <a:pt x="1058658" y="0"/>
                  <a:pt x="1904631" y="444263"/>
                  <a:pt x="2146793" y="1080120"/>
                </a:cubicBezTo>
                <a:lnTo>
                  <a:pt x="2326813" y="1080120"/>
                </a:lnTo>
                <a:lnTo>
                  <a:pt x="2034226" y="1440160"/>
                </a:lnTo>
                <a:lnTo>
                  <a:pt x="1606733" y="1080120"/>
                </a:lnTo>
                <a:lnTo>
                  <a:pt x="1786753" y="1080120"/>
                </a:lnTo>
                <a:cubicBezTo>
                  <a:pt x="1567409" y="504176"/>
                  <a:pt x="852679" y="85421"/>
                  <a:pt x="0" y="13035"/>
                </a:cubicBezTo>
                <a:close/>
              </a:path>
            </a:pathLst>
          </a:cu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71176" y="2776307"/>
            <a:ext cx="1728238" cy="1440160"/>
            <a:chOff x="2020229" y="2987322"/>
            <a:chExt cx="1728238" cy="1440160"/>
          </a:xfrm>
        </p:grpSpPr>
        <p:sp>
          <p:nvSpPr>
            <p:cNvPr id="7" name="椭圆 6"/>
            <p:cNvSpPr/>
            <p:nvPr/>
          </p:nvSpPr>
          <p:spPr>
            <a:xfrm>
              <a:off x="2212852" y="2987322"/>
              <a:ext cx="1440160" cy="1440160"/>
            </a:xfrm>
            <a:prstGeom prst="ellipse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8" name="TextBox 53"/>
            <p:cNvSpPr txBox="1">
              <a:spLocks noChangeArrowheads="1"/>
            </p:cNvSpPr>
            <p:nvPr/>
          </p:nvSpPr>
          <p:spPr bwMode="auto">
            <a:xfrm>
              <a:off x="2020229" y="3550447"/>
              <a:ext cx="17282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百度</a:t>
              </a:r>
              <a:r>
                <a:rPr lang="en-US" altLang="zh-CN" sz="1200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API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797896" y="2800928"/>
            <a:ext cx="1728238" cy="1440160"/>
            <a:chOff x="5346949" y="3011943"/>
            <a:chExt cx="1728238" cy="1440160"/>
          </a:xfrm>
        </p:grpSpPr>
        <p:sp>
          <p:nvSpPr>
            <p:cNvPr id="10" name="椭圆 9"/>
            <p:cNvSpPr/>
            <p:nvPr/>
          </p:nvSpPr>
          <p:spPr>
            <a:xfrm>
              <a:off x="5490988" y="3011943"/>
              <a:ext cx="1440160" cy="1440160"/>
            </a:xfrm>
            <a:prstGeom prst="ellipse">
              <a:avLst/>
            </a:pr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53"/>
            <p:cNvSpPr txBox="1">
              <a:spLocks noChangeArrowheads="1"/>
            </p:cNvSpPr>
            <p:nvPr/>
          </p:nvSpPr>
          <p:spPr bwMode="auto">
            <a:xfrm>
              <a:off x="5346949" y="3458112"/>
              <a:ext cx="17282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开源项目</a:t>
              </a:r>
              <a:r>
                <a:rPr lang="en-US" altLang="zh-CN" sz="1200" kern="0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JCVideoPlayer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-761" y="3319648"/>
            <a:ext cx="3556000" cy="618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6025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Arial" pitchFamily="34" charset="0"/>
              </a:rPr>
              <a:t>路径规划，导航的实现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Arial" pitchFamily="34" charset="0"/>
            </a:endParaRPr>
          </a:p>
          <a:p>
            <a:pPr marL="0" marR="0" lvl="0" indent="0" algn="ctr" defTabSz="1216025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itchFamily="34" charset="0"/>
              </a:rPr>
              <a:t>音乐列表的加载和播放（非官方）</a:t>
            </a:r>
            <a:endParaRPr lang="en-US" altLang="zh-CN" sz="14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sym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38980" y="3339432"/>
            <a:ext cx="3556000" cy="31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6025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Arial" pitchFamily="34" charset="0"/>
              </a:rPr>
              <a:t>视频播放的实现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3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76</Words>
  <Application>Microsoft Office PowerPoint</Application>
  <PresentationFormat>宽屏</PresentationFormat>
  <Paragraphs>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黑体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 袁峰</cp:lastModifiedBy>
  <cp:revision>15</cp:revision>
  <dcterms:created xsi:type="dcterms:W3CDTF">2016-06-13T13:25:59Z</dcterms:created>
  <dcterms:modified xsi:type="dcterms:W3CDTF">2019-01-02T00:32:32Z</dcterms:modified>
</cp:coreProperties>
</file>