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39007" name="Text">
    </p:cNvPr>
          <p:cNvSpPr>
            <a:spLocks noGrp="1"/>
          </p:cNvSpPr>
          <p:nvPr/>
        </p:nvSpPr>
        <p:spPr>
          <a:xfrm rot="0">
            <a:off x="254000" y="622300"/>
            <a:ext cx="7048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latin typeface="Times New Roman"/>
                <a:ea typeface="Times New Roman"/>
                <a:cs typeface="Times New Roman"/>
              </a:rPr>
              <a:t>Informe de Historial de Modificacion de Stock</a:t>
            </a:r>
          </a:p>
        </p:txBody>
      </p:sp>
      <p:sp>
        <p:nvSpPr>
          <p:cNvPr id="1608991844" name="Text">
    </p:cNvPr>
          <p:cNvSpPr>
            <a:spLocks noGrp="1"/>
          </p:cNvSpPr>
          <p:nvPr/>
        </p:nvSpPr>
        <p:spPr>
          <a:xfrm rot="0">
            <a:off x="2463800" y="1600200"/>
            <a:ext cx="825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Categoria</a:t>
            </a:r>
          </a:p>
        </p:txBody>
      </p:sp>
      <p:sp>
        <p:nvSpPr>
          <p:cNvPr id="37120833" name="Text">
    </p:cNvPr>
          <p:cNvSpPr>
            <a:spLocks noGrp="1"/>
          </p:cNvSpPr>
          <p:nvPr/>
        </p:nvSpPr>
        <p:spPr>
          <a:xfrm rot="0">
            <a:off x="254000" y="1600200"/>
            <a:ext cx="10922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Codigo </a:t>
            </a:r>
          </a:p>
        </p:txBody>
      </p:sp>
      <p:sp>
        <p:nvSpPr>
          <p:cNvPr id="1028714233" name="Text">
    </p:cNvPr>
          <p:cNvSpPr>
            <a:spLocks noGrp="1"/>
          </p:cNvSpPr>
          <p:nvPr/>
        </p:nvSpPr>
        <p:spPr>
          <a:xfrm rot="0">
            <a:off x="1346200" y="1600200"/>
            <a:ext cx="11176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Nombre</a:t>
            </a:r>
          </a:p>
        </p:txBody>
      </p:sp>
      <p:sp>
        <p:nvSpPr>
          <p:cNvPr id="2076132348" name="Text">
    </p:cNvPr>
          <p:cNvSpPr>
            <a:spLocks noGrp="1"/>
          </p:cNvSpPr>
          <p:nvPr/>
        </p:nvSpPr>
        <p:spPr>
          <a:xfrm rot="0">
            <a:off x="3289300" y="1600200"/>
            <a:ext cx="8763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Descripcion</a:t>
            </a:r>
          </a:p>
        </p:txBody>
      </p:sp>
      <p:sp>
        <p:nvSpPr>
          <p:cNvPr id="513735819" name="Text">
    </p:cNvPr>
          <p:cNvSpPr>
            <a:spLocks noGrp="1"/>
          </p:cNvSpPr>
          <p:nvPr/>
        </p:nvSpPr>
        <p:spPr>
          <a:xfrm rot="0">
            <a:off x="4165600" y="1600200"/>
            <a:ext cx="571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Cantidad</a:t>
            </a:r>
          </a:p>
        </p:txBody>
      </p:sp>
      <p:sp>
        <p:nvSpPr>
          <p:cNvPr id="792981626" name="Text">
    </p:cNvPr>
          <p:cNvSpPr>
            <a:spLocks noGrp="1"/>
          </p:cNvSpPr>
          <p:nvPr/>
        </p:nvSpPr>
        <p:spPr>
          <a:xfrm rot="0">
            <a:off x="4737100" y="1600200"/>
            <a:ext cx="6477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Fecha</a:t>
            </a:r>
          </a:p>
        </p:txBody>
      </p:sp>
      <p:sp>
        <p:nvSpPr>
          <p:cNvPr id="366928973" name="Text">
    </p:cNvPr>
          <p:cNvSpPr>
            <a:spLocks noGrp="1"/>
          </p:cNvSpPr>
          <p:nvPr/>
        </p:nvSpPr>
        <p:spPr>
          <a:xfrm rot="0">
            <a:off x="5511800" y="1600200"/>
            <a:ext cx="17907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Referencia</a:t>
            </a:r>
          </a:p>
        </p:txBody>
      </p:sp>
      <p:sp>
        <p:nvSpPr>
          <p:cNvPr id="343926185" name="Text">
    </p:cNvPr>
          <p:cNvSpPr>
            <a:spLocks noGrp="1"/>
          </p:cNvSpPr>
          <p:nvPr/>
        </p:nvSpPr>
        <p:spPr>
          <a:xfrm rot="0">
            <a:off x="254000" y="1828800"/>
            <a:ext cx="10922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15cervolicra35k</a:t>
            </a:r>
          </a:p>
        </p:txBody>
      </p:sp>
      <p:sp>
        <p:nvSpPr>
          <p:cNvPr id="2112633097" name="Line"/>
          <p:cNvSpPr>
            <a:spLocks noGrp="1"/>
          </p:cNvSpPr>
          <p:nvPr/>
        </p:nvSpPr>
        <p:spPr>
          <a:xfrm flipV="1">
            <a:off x="254000" y="1816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2120174" name="Line"/>
          <p:cNvSpPr>
            <a:spLocks noGrp="1"/>
          </p:cNvSpPr>
          <p:nvPr/>
        </p:nvSpPr>
        <p:spPr>
          <a:xfrm flipV="1">
            <a:off x="254000" y="20447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7097884" name="Text">
    </p:cNvPr>
          <p:cNvSpPr>
            <a:spLocks noGrp="1"/>
          </p:cNvSpPr>
          <p:nvPr/>
        </p:nvSpPr>
        <p:spPr>
          <a:xfrm rot="0">
            <a:off x="1346200" y="1828800"/>
            <a:ext cx="11176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LICRA M</a:t>
            </a:r>
          </a:p>
        </p:txBody>
      </p:sp>
      <p:sp>
        <p:nvSpPr>
          <p:cNvPr id="1144739176" name="Text">
    </p:cNvPr>
          <p:cNvSpPr>
            <a:spLocks noGrp="1"/>
          </p:cNvSpPr>
          <p:nvPr/>
        </p:nvSpPr>
        <p:spPr>
          <a:xfrm rot="0">
            <a:off x="2463800" y="1828800"/>
            <a:ext cx="825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ropa deportiva</a:t>
            </a:r>
          </a:p>
        </p:txBody>
      </p:sp>
      <p:sp>
        <p:nvSpPr>
          <p:cNvPr id="1484982423" name="Text">
    </p:cNvPr>
          <p:cNvSpPr>
            <a:spLocks noGrp="1"/>
          </p:cNvSpPr>
          <p:nvPr/>
        </p:nvSpPr>
        <p:spPr>
          <a:xfrm rot="0">
            <a:off x="3289300" y="1828800"/>
            <a:ext cx="8763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Sumo al stock </a:t>
            </a:r>
          </a:p>
        </p:txBody>
      </p:sp>
      <p:sp>
        <p:nvSpPr>
          <p:cNvPr id="1937968863" name="Text">
    </p:cNvPr>
          <p:cNvSpPr>
            <a:spLocks noGrp="1"/>
          </p:cNvSpPr>
          <p:nvPr/>
        </p:nvSpPr>
        <p:spPr>
          <a:xfrm rot="0">
            <a:off x="4165600" y="1828800"/>
            <a:ext cx="571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4</a:t>
            </a:r>
          </a:p>
        </p:txBody>
      </p:sp>
      <p:sp>
        <p:nvSpPr>
          <p:cNvPr id="1229398380" name="Text">
    </p:cNvPr>
          <p:cNvSpPr>
            <a:spLocks noGrp="1"/>
          </p:cNvSpPr>
          <p:nvPr/>
        </p:nvSpPr>
        <p:spPr>
          <a:xfrm rot="0">
            <a:off x="4737100" y="1828800"/>
            <a:ext cx="6477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22/09/2021</a:t>
            </a:r>
          </a:p>
        </p:txBody>
      </p:sp>
      <p:sp>
        <p:nvSpPr>
          <p:cNvPr id="1464450361" name="Text">
    </p:cNvPr>
          <p:cNvSpPr>
            <a:spLocks noGrp="1"/>
          </p:cNvSpPr>
          <p:nvPr/>
        </p:nvSpPr>
        <p:spPr>
          <a:xfrm rot="0">
            <a:off x="5511800" y="1828800"/>
            <a:ext cx="17907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compra</a:t>
            </a:r>
          </a:p>
        </p:txBody>
      </p:sp>
      <p:sp>
        <p:nvSpPr>
          <p:cNvPr id="391037175" name="Text">
    </p:cNvPr>
          <p:cNvSpPr>
            <a:spLocks noGrp="1"/>
          </p:cNvSpPr>
          <p:nvPr/>
        </p:nvSpPr>
        <p:spPr>
          <a:xfrm rot="0">
            <a:off x="2540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miércoles 22 </a:t>
            </a:r>
          </a:p>
        </p:txBody>
      </p:sp>
      <p:sp>
        <p:nvSpPr>
          <p:cNvPr id="163644628" name="Text">
    </p:cNvPr>
          <p:cNvSpPr>
            <a:spLocks noGrp="1"/>
          </p:cNvSpPr>
          <p:nvPr/>
        </p:nvSpPr>
        <p:spPr>
          <a:xfrm rot="0">
            <a:off x="6794500" y="10185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</a:t>
            </a:r>
          </a:p>
        </p:txBody>
      </p:sp>
      <p:sp>
        <p:nvSpPr>
          <p:cNvPr id="2094059831" name="Text">
    </p:cNvPr>
          <p:cNvSpPr>
            <a:spLocks noGrp="1"/>
          </p:cNvSpPr>
          <p:nvPr/>
        </p:nvSpPr>
        <p:spPr>
          <a:xfrm rot="0">
            <a:off x="5905500" y="101854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Pagina 1 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