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392828" name="Text">
    </p:cNvPr>
          <p:cNvSpPr>
            <a:spLocks noGrp="1"/>
          </p:cNvSpPr>
          <p:nvPr/>
        </p:nvSpPr>
        <p:spPr>
          <a:xfrm rot="0">
            <a:off x="2603500" y="622300"/>
            <a:ext cx="2336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latin typeface="Times New Roman"/>
                <a:ea typeface="Times New Roman"/>
                <a:cs typeface="Times New Roman"/>
              </a:rPr>
              <a:t>Reporte de ventas por categorias</a:t>
            </a:r>
          </a:p>
        </p:txBody>
      </p:sp>
      <p:sp>
        <p:nvSpPr>
          <p:cNvPr id="197419968" name="Text">
    </p:cNvPr>
          <p:cNvSpPr>
            <a:spLocks noGrp="1"/>
          </p:cNvSpPr>
          <p:nvPr/>
        </p:nvSpPr>
        <p:spPr>
          <a:xfrm rot="0">
            <a:off x="406400" y="14986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Fecha de ventas :</a:t>
            </a:r>
          </a:p>
        </p:txBody>
      </p:sp>
      <p:sp>
        <p:nvSpPr>
          <p:cNvPr id="1616656049" name="Text">
    </p:cNvPr>
          <p:cNvSpPr>
            <a:spLocks noGrp="1"/>
          </p:cNvSpPr>
          <p:nvPr/>
        </p:nvSpPr>
        <p:spPr>
          <a:xfrm rot="0">
            <a:off x="2209800" y="1498600"/>
            <a:ext cx="63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a</a:t>
            </a:r>
          </a:p>
        </p:txBody>
      </p:sp>
      <p:sp>
        <p:nvSpPr>
          <p:cNvPr id="1992098163" name="Text">
    </p:cNvPr>
          <p:cNvSpPr>
            <a:spLocks noGrp="1"/>
          </p:cNvSpPr>
          <p:nvPr/>
        </p:nvSpPr>
        <p:spPr>
          <a:xfrm rot="0">
            <a:off x="1524000" y="1498600"/>
            <a:ext cx="685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21/09/2021</a:t>
            </a:r>
          </a:p>
        </p:txBody>
      </p:sp>
      <p:sp>
        <p:nvSpPr>
          <p:cNvPr id="1425142951" name="Text">
    </p:cNvPr>
          <p:cNvSpPr>
            <a:spLocks noGrp="1"/>
          </p:cNvSpPr>
          <p:nvPr/>
        </p:nvSpPr>
        <p:spPr>
          <a:xfrm rot="0">
            <a:off x="2400300" y="149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30/09/2021</a:t>
            </a:r>
          </a:p>
        </p:txBody>
      </p:sp>
      <p:sp>
        <p:nvSpPr>
          <p:cNvPr id="2080589722" name="Text">
    </p:cNvPr>
          <p:cNvSpPr>
            <a:spLocks noGrp="1"/>
          </p:cNvSpPr>
          <p:nvPr/>
        </p:nvSpPr>
        <p:spPr>
          <a:xfrm rot="0">
            <a:off x="254000" y="1879600"/>
            <a:ext cx="1409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Nombre Categoria </a:t>
            </a:r>
          </a:p>
        </p:txBody>
      </p:sp>
      <p:sp>
        <p:nvSpPr>
          <p:cNvPr id="2112560917" name="Text">
    </p:cNvPr>
          <p:cNvSpPr>
            <a:spLocks noGrp="1"/>
          </p:cNvSpPr>
          <p:nvPr/>
        </p:nvSpPr>
        <p:spPr>
          <a:xfrm rot="0">
            <a:off x="4013200" y="1879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Valor total Compras</a:t>
            </a:r>
          </a:p>
        </p:txBody>
      </p:sp>
      <p:sp>
        <p:nvSpPr>
          <p:cNvPr id="1665351490" name="Text">
    </p:cNvPr>
          <p:cNvSpPr>
            <a:spLocks noGrp="1"/>
          </p:cNvSpPr>
          <p:nvPr/>
        </p:nvSpPr>
        <p:spPr>
          <a:xfrm rot="0">
            <a:off x="5283200" y="1879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Valor Total Ventas</a:t>
            </a:r>
          </a:p>
        </p:txBody>
      </p:sp>
      <p:sp>
        <p:nvSpPr>
          <p:cNvPr id="952937281" name="Line"/>
          <p:cNvSpPr>
            <a:spLocks noGrp="1"/>
          </p:cNvSpPr>
          <p:nvPr/>
        </p:nvSpPr>
        <p:spPr>
          <a:xfrm flipV="1">
            <a:off x="254000" y="20574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86828373" name="Text">
    </p:cNvPr>
          <p:cNvSpPr>
            <a:spLocks noGrp="1"/>
          </p:cNvSpPr>
          <p:nvPr/>
        </p:nvSpPr>
        <p:spPr>
          <a:xfrm rot="0">
            <a:off x="1663700" y="1879600"/>
            <a:ext cx="2349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Descripcion</a:t>
            </a:r>
          </a:p>
        </p:txBody>
      </p:sp>
      <p:sp>
        <p:nvSpPr>
          <p:cNvPr id="2074323749" name="Text">
    </p:cNvPr>
          <p:cNvSpPr>
            <a:spLocks noGrp="1"/>
          </p:cNvSpPr>
          <p:nvPr/>
        </p:nvSpPr>
        <p:spPr>
          <a:xfrm rot="0">
            <a:off x="254000" y="2070100"/>
            <a:ext cx="14097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ropa deportiva</a:t>
            </a:r>
          </a:p>
        </p:txBody>
      </p:sp>
      <p:sp>
        <p:nvSpPr>
          <p:cNvPr id="23077436" name="Text">
    </p:cNvPr>
          <p:cNvSpPr>
            <a:spLocks noGrp="1"/>
          </p:cNvSpPr>
          <p:nvPr/>
        </p:nvSpPr>
        <p:spPr>
          <a:xfrm rot="0">
            <a:off x="5283200" y="20701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670.000</a:t>
            </a:r>
          </a:p>
        </p:txBody>
      </p:sp>
      <p:sp>
        <p:nvSpPr>
          <p:cNvPr id="1546323954" name="Line"/>
          <p:cNvSpPr>
            <a:spLocks noGrp="1"/>
          </p:cNvSpPr>
          <p:nvPr/>
        </p:nvSpPr>
        <p:spPr>
          <a:xfrm flipV="1">
            <a:off x="254000" y="22479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1624606" name="Text">
    </p:cNvPr>
          <p:cNvSpPr>
            <a:spLocks noGrp="1"/>
          </p:cNvSpPr>
          <p:nvPr/>
        </p:nvSpPr>
        <p:spPr>
          <a:xfrm rot="0">
            <a:off x="4013200" y="20701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575.000</a:t>
            </a:r>
          </a:p>
        </p:txBody>
      </p:sp>
      <p:sp>
        <p:nvSpPr>
          <p:cNvPr id="1282866037" name="Text">
    </p:cNvPr>
          <p:cNvSpPr>
            <a:spLocks noGrp="1"/>
          </p:cNvSpPr>
          <p:nvPr/>
        </p:nvSpPr>
        <p:spPr>
          <a:xfrm rot="0">
            <a:off x="1663700" y="2070100"/>
            <a:ext cx="2349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ropa deportiva unisex</a:t>
            </a:r>
          </a:p>
        </p:txBody>
      </p:sp>
      <p:sp>
        <p:nvSpPr>
          <p:cNvPr id="1283936517" name="Text">
    </p:cNvPr>
          <p:cNvSpPr>
            <a:spLocks noGrp="1"/>
          </p:cNvSpPr>
          <p:nvPr/>
        </p:nvSpPr>
        <p:spPr>
          <a:xfrm rot="0">
            <a:off x="876300" y="2628900"/>
            <a:ext cx="7874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N° categorias :</a:t>
            </a:r>
          </a:p>
        </p:txBody>
      </p:sp>
      <p:sp>
        <p:nvSpPr>
          <p:cNvPr id="1217911792" name="Text">
    </p:cNvPr>
          <p:cNvSpPr>
            <a:spLocks noGrp="1"/>
          </p:cNvSpPr>
          <p:nvPr/>
        </p:nvSpPr>
        <p:spPr>
          <a:xfrm rot="0">
            <a:off x="749300" y="2844800"/>
            <a:ext cx="9144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  Total Compras :</a:t>
            </a:r>
          </a:p>
        </p:txBody>
      </p:sp>
      <p:sp>
        <p:nvSpPr>
          <p:cNvPr id="918549259" name="Text">
    </p:cNvPr>
          <p:cNvSpPr>
            <a:spLocks noGrp="1"/>
          </p:cNvSpPr>
          <p:nvPr/>
        </p:nvSpPr>
        <p:spPr>
          <a:xfrm rot="0">
            <a:off x="876300" y="3060700"/>
            <a:ext cx="7874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 Total Ventas :</a:t>
            </a:r>
          </a:p>
        </p:txBody>
      </p:sp>
      <p:sp>
        <p:nvSpPr>
          <p:cNvPr id="1298729978" name="Text">
    </p:cNvPr>
          <p:cNvSpPr>
            <a:spLocks noGrp="1"/>
          </p:cNvSpPr>
          <p:nvPr/>
        </p:nvSpPr>
        <p:spPr>
          <a:xfrm rot="0">
            <a:off x="1663700" y="2628900"/>
            <a:ext cx="12700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1</a:t>
            </a:r>
          </a:p>
        </p:txBody>
      </p:sp>
      <p:sp>
        <p:nvSpPr>
          <p:cNvPr id="990934059" name="Text">
    </p:cNvPr>
          <p:cNvSpPr>
            <a:spLocks noGrp="1"/>
          </p:cNvSpPr>
          <p:nvPr/>
        </p:nvSpPr>
        <p:spPr>
          <a:xfrm rot="0">
            <a:off x="1663700" y="2844800"/>
            <a:ext cx="12700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575.000</a:t>
            </a:r>
          </a:p>
        </p:txBody>
      </p:sp>
      <p:sp>
        <p:nvSpPr>
          <p:cNvPr id="1303273698" name="Text">
    </p:cNvPr>
          <p:cNvSpPr>
            <a:spLocks noGrp="1"/>
          </p:cNvSpPr>
          <p:nvPr/>
        </p:nvSpPr>
        <p:spPr>
          <a:xfrm rot="0">
            <a:off x="1663700" y="3060700"/>
            <a:ext cx="12700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670.000</a:t>
            </a:r>
          </a:p>
        </p:txBody>
      </p:sp>
      <p:sp>
        <p:nvSpPr>
          <p:cNvPr id="71366135" name="Text">
    </p:cNvPr>
          <p:cNvSpPr>
            <a:spLocks noGrp="1"/>
          </p:cNvSpPr>
          <p:nvPr/>
        </p:nvSpPr>
        <p:spPr>
          <a:xfrm rot="0">
            <a:off x="5448300" y="2628900"/>
            <a:ext cx="12700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95.000</a:t>
            </a:r>
          </a:p>
        </p:txBody>
      </p:sp>
      <p:sp>
        <p:nvSpPr>
          <p:cNvPr id="24320094" name="Text">
    </p:cNvPr>
          <p:cNvSpPr>
            <a:spLocks noGrp="1"/>
          </p:cNvSpPr>
          <p:nvPr/>
        </p:nvSpPr>
        <p:spPr>
          <a:xfrm rot="0">
            <a:off x="4419600" y="2628900"/>
            <a:ext cx="10287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latin typeface="Times New Roman"/>
                <a:ea typeface="Times New Roman"/>
                <a:cs typeface="Times New Roman"/>
              </a:rPr>
              <a:t>   Total Ganancias :</a:t>
            </a:r>
          </a:p>
        </p:txBody>
      </p:sp>
      <p:sp>
        <p:nvSpPr>
          <p:cNvPr id="964330871" name="Text">
    </p:cNvPr>
          <p:cNvSpPr>
            <a:spLocks noGrp="1"/>
          </p:cNvSpPr>
          <p:nvPr/>
        </p:nvSpPr>
        <p:spPr>
          <a:xfrm rot="0">
            <a:off x="254000" y="10185400"/>
            <a:ext cx="201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martes 21 septiembre 2021</a:t>
            </a:r>
          </a:p>
        </p:txBody>
      </p:sp>
      <p:sp>
        <p:nvSpPr>
          <p:cNvPr id="124603338" name="Text">
    </p:cNvPr>
          <p:cNvSpPr>
            <a:spLocks noGrp="1"/>
          </p:cNvSpPr>
          <p:nvPr/>
        </p:nvSpPr>
        <p:spPr>
          <a:xfrm rot="0">
            <a:off x="5740400" y="10185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pagina 1 de</a:t>
            </a:r>
          </a:p>
        </p:txBody>
      </p:sp>
      <p:sp>
        <p:nvSpPr>
          <p:cNvPr id="1379614564" name="Text">
    </p:cNvPr>
          <p:cNvSpPr>
            <a:spLocks noGrp="1"/>
          </p:cNvSpPr>
          <p:nvPr/>
        </p:nvSpPr>
        <p:spPr>
          <a:xfrm rot="0">
            <a:off x="6794500" y="10185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