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7" r:id="rId4"/>
    <p:sldId id="258" r:id="rId5"/>
    <p:sldId id="259" r:id="rId6"/>
    <p:sldId id="260" r:id="rId7"/>
    <p:sldId id="261" r:id="rId8"/>
    <p:sldId id="262" r:id="rId9"/>
    <p:sldId id="263" r:id="rId10"/>
    <p:sldId id="268" r:id="rId11"/>
    <p:sldId id="266" r:id="rId12"/>
    <p:sldId id="269" r:id="rId13"/>
    <p:sldId id="275" r:id="rId14"/>
    <p:sldId id="274" r:id="rId15"/>
    <p:sldId id="273" r:id="rId16"/>
    <p:sldId id="272" r:id="rId17"/>
    <p:sldId id="271" r:id="rId18"/>
    <p:sldId id="276" r:id="rId19"/>
    <p:sldId id="278"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59" d="100"/>
          <a:sy n="59" d="100"/>
        </p:scale>
        <p:origin x="8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88BA18-A4CB-4CA5-806D-ED93E9037E8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4FC669A-75E2-4302-B158-351802BCA33C}">
      <dgm:prSet/>
      <dgm:spPr/>
      <dgm:t>
        <a:bodyPr/>
        <a:lstStyle/>
        <a:p>
          <a:pPr>
            <a:lnSpc>
              <a:spcPct val="100000"/>
            </a:lnSpc>
          </a:pPr>
          <a:r>
            <a:rPr lang="de-DE" dirty="0"/>
            <a:t>Eine Webseite zum Erstellen und buchen von Sprachkursen</a:t>
          </a:r>
          <a:endParaRPr lang="en-US" dirty="0"/>
        </a:p>
      </dgm:t>
    </dgm:pt>
    <dgm:pt modelId="{AE573E4C-533F-402A-AAB2-2C51BD3FB675}" type="parTrans" cxnId="{B9FB312D-C956-48C4-B793-EDAEDF5D197C}">
      <dgm:prSet/>
      <dgm:spPr/>
      <dgm:t>
        <a:bodyPr/>
        <a:lstStyle/>
        <a:p>
          <a:endParaRPr lang="en-US"/>
        </a:p>
      </dgm:t>
    </dgm:pt>
    <dgm:pt modelId="{A994BA0C-69B3-4C2E-8D44-3FB330D18979}" type="sibTrans" cxnId="{B9FB312D-C956-48C4-B793-EDAEDF5D197C}">
      <dgm:prSet/>
      <dgm:spPr/>
      <dgm:t>
        <a:bodyPr/>
        <a:lstStyle/>
        <a:p>
          <a:endParaRPr lang="en-US"/>
        </a:p>
      </dgm:t>
    </dgm:pt>
    <dgm:pt modelId="{A6014485-55E7-4971-90D5-8FBBCF8F1C27}">
      <dgm:prSet/>
      <dgm:spPr/>
      <dgm:t>
        <a:bodyPr/>
        <a:lstStyle/>
        <a:p>
          <a:pPr>
            <a:lnSpc>
              <a:spcPct val="100000"/>
            </a:lnSpc>
          </a:pPr>
          <a:r>
            <a:rPr lang="de-DE"/>
            <a:t>Mehrere Usertypen: Admin, TutorIn, StudentIn</a:t>
          </a:r>
          <a:endParaRPr lang="en-US"/>
        </a:p>
      </dgm:t>
    </dgm:pt>
    <dgm:pt modelId="{3C267467-0814-490B-8FC7-257C3772E2DF}" type="parTrans" cxnId="{1E352744-47A1-4E49-BA32-F164545F30F7}">
      <dgm:prSet/>
      <dgm:spPr/>
      <dgm:t>
        <a:bodyPr/>
        <a:lstStyle/>
        <a:p>
          <a:endParaRPr lang="en-US"/>
        </a:p>
      </dgm:t>
    </dgm:pt>
    <dgm:pt modelId="{25C9E7CD-A3A5-4FD0-86AD-56C4D060A5C3}" type="sibTrans" cxnId="{1E352744-47A1-4E49-BA32-F164545F30F7}">
      <dgm:prSet/>
      <dgm:spPr/>
      <dgm:t>
        <a:bodyPr/>
        <a:lstStyle/>
        <a:p>
          <a:endParaRPr lang="en-US"/>
        </a:p>
      </dgm:t>
    </dgm:pt>
    <dgm:pt modelId="{715EF796-B1DE-4464-B07A-EEE34A2DC8D3}">
      <dgm:prSet/>
      <dgm:spPr/>
      <dgm:t>
        <a:bodyPr/>
        <a:lstStyle/>
        <a:p>
          <a:pPr>
            <a:lnSpc>
              <a:spcPct val="100000"/>
            </a:lnSpc>
          </a:pPr>
          <a:r>
            <a:rPr lang="de-DE"/>
            <a:t>Arbeit in PHP, HTML, JavaScript und AJAX.</a:t>
          </a:r>
          <a:endParaRPr lang="en-US" dirty="0"/>
        </a:p>
      </dgm:t>
    </dgm:pt>
    <dgm:pt modelId="{08BFAE8E-99DB-47F4-A28F-DD9BD151FBC3}" type="parTrans" cxnId="{4F175A1F-B9CA-4501-8302-743135A440A7}">
      <dgm:prSet/>
      <dgm:spPr/>
      <dgm:t>
        <a:bodyPr/>
        <a:lstStyle/>
        <a:p>
          <a:endParaRPr lang="en-US"/>
        </a:p>
      </dgm:t>
    </dgm:pt>
    <dgm:pt modelId="{C215173B-9011-4632-B396-5B33C257F22E}" type="sibTrans" cxnId="{4F175A1F-B9CA-4501-8302-743135A440A7}">
      <dgm:prSet/>
      <dgm:spPr/>
      <dgm:t>
        <a:bodyPr/>
        <a:lstStyle/>
        <a:p>
          <a:endParaRPr lang="en-US"/>
        </a:p>
      </dgm:t>
    </dgm:pt>
    <dgm:pt modelId="{D21E32FA-2597-4EC3-9594-AE403FDBB858}">
      <dgm:prSet/>
      <dgm:spPr/>
      <dgm:t>
        <a:bodyPr/>
        <a:lstStyle/>
        <a:p>
          <a:pPr>
            <a:lnSpc>
              <a:spcPct val="100000"/>
            </a:lnSpc>
          </a:pPr>
          <a:r>
            <a:rPr lang="de-AT" dirty="0"/>
            <a:t>Personalisierte Unterstützung</a:t>
          </a:r>
          <a:endParaRPr lang="en-US" dirty="0"/>
        </a:p>
      </dgm:t>
    </dgm:pt>
    <dgm:pt modelId="{D93D2463-C99C-4954-A27B-2F7AFFA258F7}" type="parTrans" cxnId="{6B58C1E6-7ED4-4B25-97E2-2E91D3EB6AF5}">
      <dgm:prSet/>
      <dgm:spPr/>
      <dgm:t>
        <a:bodyPr/>
        <a:lstStyle/>
        <a:p>
          <a:endParaRPr lang="de-AT"/>
        </a:p>
      </dgm:t>
    </dgm:pt>
    <dgm:pt modelId="{5F5E1104-8A62-4844-B70A-AE44862E3572}" type="sibTrans" cxnId="{6B58C1E6-7ED4-4B25-97E2-2E91D3EB6AF5}">
      <dgm:prSet/>
      <dgm:spPr/>
      <dgm:t>
        <a:bodyPr/>
        <a:lstStyle/>
        <a:p>
          <a:endParaRPr lang="de-AT"/>
        </a:p>
      </dgm:t>
    </dgm:pt>
    <dgm:pt modelId="{1308E5CB-D3E6-484F-BE37-58DD8C914CED}" type="pres">
      <dgm:prSet presAssocID="{1388BA18-A4CB-4CA5-806D-ED93E9037E88}" presName="root" presStyleCnt="0">
        <dgm:presLayoutVars>
          <dgm:dir/>
          <dgm:resizeHandles val="exact"/>
        </dgm:presLayoutVars>
      </dgm:prSet>
      <dgm:spPr/>
    </dgm:pt>
    <dgm:pt modelId="{8F0F8388-B079-4D35-9ED2-3E37E090CE1A}" type="pres">
      <dgm:prSet presAssocID="{D4FC669A-75E2-4302-B158-351802BCA33C}" presName="compNode" presStyleCnt="0"/>
      <dgm:spPr/>
    </dgm:pt>
    <dgm:pt modelId="{EB1480F6-2190-4C6A-A7AB-F129DDBAAB39}" type="pres">
      <dgm:prSet presAssocID="{D4FC669A-75E2-4302-B158-351802BCA3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3E291803-4FC8-41B3-BBAE-4F3021105AF2}" type="pres">
      <dgm:prSet presAssocID="{D4FC669A-75E2-4302-B158-351802BCA33C}" presName="spaceRect" presStyleCnt="0"/>
      <dgm:spPr/>
    </dgm:pt>
    <dgm:pt modelId="{65E5DACC-8A14-4604-8646-9805556967D8}" type="pres">
      <dgm:prSet presAssocID="{D4FC669A-75E2-4302-B158-351802BCA33C}" presName="textRect" presStyleLbl="revTx" presStyleIdx="0" presStyleCnt="4">
        <dgm:presLayoutVars>
          <dgm:chMax val="1"/>
          <dgm:chPref val="1"/>
        </dgm:presLayoutVars>
      </dgm:prSet>
      <dgm:spPr/>
    </dgm:pt>
    <dgm:pt modelId="{77E8E66A-38DC-4A8F-B53B-2282EB4EDDFE}" type="pres">
      <dgm:prSet presAssocID="{A994BA0C-69B3-4C2E-8D44-3FB330D18979}" presName="sibTrans" presStyleCnt="0"/>
      <dgm:spPr/>
    </dgm:pt>
    <dgm:pt modelId="{C3AF3C1F-AA1E-4C0A-A73C-25D18FD41A3B}" type="pres">
      <dgm:prSet presAssocID="{A6014485-55E7-4971-90D5-8FBBCF8F1C27}" presName="compNode" presStyleCnt="0"/>
      <dgm:spPr/>
    </dgm:pt>
    <dgm:pt modelId="{318F90B5-02EC-4F8D-B718-266EFE5D9FBC}" type="pres">
      <dgm:prSet presAssocID="{A6014485-55E7-4971-90D5-8FBBCF8F1C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ierer"/>
        </a:ext>
      </dgm:extLst>
    </dgm:pt>
    <dgm:pt modelId="{D6845163-7E32-4330-8ECB-C7D8559F705F}" type="pres">
      <dgm:prSet presAssocID="{A6014485-55E7-4971-90D5-8FBBCF8F1C27}" presName="spaceRect" presStyleCnt="0"/>
      <dgm:spPr/>
    </dgm:pt>
    <dgm:pt modelId="{2E8F5BC5-906B-41E4-BDF5-593282D82027}" type="pres">
      <dgm:prSet presAssocID="{A6014485-55E7-4971-90D5-8FBBCF8F1C27}" presName="textRect" presStyleLbl="revTx" presStyleIdx="1" presStyleCnt="4">
        <dgm:presLayoutVars>
          <dgm:chMax val="1"/>
          <dgm:chPref val="1"/>
        </dgm:presLayoutVars>
      </dgm:prSet>
      <dgm:spPr/>
    </dgm:pt>
    <dgm:pt modelId="{5AACE0E3-6275-4D16-BCE2-CE10C6C36EE2}" type="pres">
      <dgm:prSet presAssocID="{25C9E7CD-A3A5-4FD0-86AD-56C4D060A5C3}" presName="sibTrans" presStyleCnt="0"/>
      <dgm:spPr/>
    </dgm:pt>
    <dgm:pt modelId="{7787298B-EF82-4090-B4F7-F302A6A3E797}" type="pres">
      <dgm:prSet presAssocID="{715EF796-B1DE-4464-B07A-EEE34A2DC8D3}" presName="compNode" presStyleCnt="0"/>
      <dgm:spPr/>
    </dgm:pt>
    <dgm:pt modelId="{B8A2F688-FA2C-4849-B0CE-8944A1ED237A}" type="pres">
      <dgm:prSet presAssocID="{715EF796-B1DE-4464-B07A-EEE34A2DC8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76ACA36F-98BE-43A6-B804-B06DCCEF6092}" type="pres">
      <dgm:prSet presAssocID="{715EF796-B1DE-4464-B07A-EEE34A2DC8D3}" presName="spaceRect" presStyleCnt="0"/>
      <dgm:spPr/>
    </dgm:pt>
    <dgm:pt modelId="{C0C63DDA-11E9-46C2-BFE1-9F08C4EB88F8}" type="pres">
      <dgm:prSet presAssocID="{715EF796-B1DE-4464-B07A-EEE34A2DC8D3}" presName="textRect" presStyleLbl="revTx" presStyleIdx="2" presStyleCnt="4">
        <dgm:presLayoutVars>
          <dgm:chMax val="1"/>
          <dgm:chPref val="1"/>
        </dgm:presLayoutVars>
      </dgm:prSet>
      <dgm:spPr/>
    </dgm:pt>
    <dgm:pt modelId="{FFB523F0-337E-4CAD-8D34-0353894BC5DB}" type="pres">
      <dgm:prSet presAssocID="{C215173B-9011-4632-B396-5B33C257F22E}" presName="sibTrans" presStyleCnt="0"/>
      <dgm:spPr/>
    </dgm:pt>
    <dgm:pt modelId="{2BBCD9EC-3E3F-4269-8498-9FAE5D492763}" type="pres">
      <dgm:prSet presAssocID="{D21E32FA-2597-4EC3-9594-AE403FDBB858}" presName="compNode" presStyleCnt="0"/>
      <dgm:spPr/>
    </dgm:pt>
    <dgm:pt modelId="{2F75C937-B127-4D55-AA97-2F0603D54F4F}" type="pres">
      <dgm:prSet presAssocID="{D21E32FA-2597-4EC3-9594-AE403FDBB8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Offene Hand mit einfarbiger Füllung"/>
        </a:ext>
      </dgm:extLst>
    </dgm:pt>
    <dgm:pt modelId="{9F60A73B-F1C0-4D74-9873-1C2618A95C96}" type="pres">
      <dgm:prSet presAssocID="{D21E32FA-2597-4EC3-9594-AE403FDBB858}" presName="spaceRect" presStyleCnt="0"/>
      <dgm:spPr/>
    </dgm:pt>
    <dgm:pt modelId="{A95F080F-4364-478E-BD68-3E8078F0BC85}" type="pres">
      <dgm:prSet presAssocID="{D21E32FA-2597-4EC3-9594-AE403FDBB858}" presName="textRect" presStyleLbl="revTx" presStyleIdx="3" presStyleCnt="4">
        <dgm:presLayoutVars>
          <dgm:chMax val="1"/>
          <dgm:chPref val="1"/>
        </dgm:presLayoutVars>
      </dgm:prSet>
      <dgm:spPr/>
    </dgm:pt>
  </dgm:ptLst>
  <dgm:cxnLst>
    <dgm:cxn modelId="{14AC7C0D-9E4D-4663-B910-BC053420E84F}" type="presOf" srcId="{D21E32FA-2597-4EC3-9594-AE403FDBB858}" destId="{A95F080F-4364-478E-BD68-3E8078F0BC85}" srcOrd="0" destOrd="0" presId="urn:microsoft.com/office/officeart/2018/2/layout/IconLabelList"/>
    <dgm:cxn modelId="{4F175A1F-B9CA-4501-8302-743135A440A7}" srcId="{1388BA18-A4CB-4CA5-806D-ED93E9037E88}" destId="{715EF796-B1DE-4464-B07A-EEE34A2DC8D3}" srcOrd="2" destOrd="0" parTransId="{08BFAE8E-99DB-47F4-A28F-DD9BD151FBC3}" sibTransId="{C215173B-9011-4632-B396-5B33C257F22E}"/>
    <dgm:cxn modelId="{B9FB312D-C956-48C4-B793-EDAEDF5D197C}" srcId="{1388BA18-A4CB-4CA5-806D-ED93E9037E88}" destId="{D4FC669A-75E2-4302-B158-351802BCA33C}" srcOrd="0" destOrd="0" parTransId="{AE573E4C-533F-402A-AAB2-2C51BD3FB675}" sibTransId="{A994BA0C-69B3-4C2E-8D44-3FB330D18979}"/>
    <dgm:cxn modelId="{BC9AC360-A308-4CBE-A5F3-E7CD4322E24D}" type="presOf" srcId="{1388BA18-A4CB-4CA5-806D-ED93E9037E88}" destId="{1308E5CB-D3E6-484F-BE37-58DD8C914CED}" srcOrd="0" destOrd="0" presId="urn:microsoft.com/office/officeart/2018/2/layout/IconLabelList"/>
    <dgm:cxn modelId="{1E352744-47A1-4E49-BA32-F164545F30F7}" srcId="{1388BA18-A4CB-4CA5-806D-ED93E9037E88}" destId="{A6014485-55E7-4971-90D5-8FBBCF8F1C27}" srcOrd="1" destOrd="0" parTransId="{3C267467-0814-490B-8FC7-257C3772E2DF}" sibTransId="{25C9E7CD-A3A5-4FD0-86AD-56C4D060A5C3}"/>
    <dgm:cxn modelId="{BC43A690-0FD8-4713-AC2C-62208D6554DC}" type="presOf" srcId="{715EF796-B1DE-4464-B07A-EEE34A2DC8D3}" destId="{C0C63DDA-11E9-46C2-BFE1-9F08C4EB88F8}" srcOrd="0" destOrd="0" presId="urn:microsoft.com/office/officeart/2018/2/layout/IconLabelList"/>
    <dgm:cxn modelId="{6DE274A6-3E26-44ED-895B-619D44A8305E}" type="presOf" srcId="{A6014485-55E7-4971-90D5-8FBBCF8F1C27}" destId="{2E8F5BC5-906B-41E4-BDF5-593282D82027}" srcOrd="0" destOrd="0" presId="urn:microsoft.com/office/officeart/2018/2/layout/IconLabelList"/>
    <dgm:cxn modelId="{E5E3B7DC-961B-40E0-ACC1-92715753ADD2}" type="presOf" srcId="{D4FC669A-75E2-4302-B158-351802BCA33C}" destId="{65E5DACC-8A14-4604-8646-9805556967D8}" srcOrd="0" destOrd="0" presId="urn:microsoft.com/office/officeart/2018/2/layout/IconLabelList"/>
    <dgm:cxn modelId="{6B58C1E6-7ED4-4B25-97E2-2E91D3EB6AF5}" srcId="{1388BA18-A4CB-4CA5-806D-ED93E9037E88}" destId="{D21E32FA-2597-4EC3-9594-AE403FDBB858}" srcOrd="3" destOrd="0" parTransId="{D93D2463-C99C-4954-A27B-2F7AFFA258F7}" sibTransId="{5F5E1104-8A62-4844-B70A-AE44862E3572}"/>
    <dgm:cxn modelId="{04322EAC-2698-4151-854F-1DA549E6FEB7}" type="presParOf" srcId="{1308E5CB-D3E6-484F-BE37-58DD8C914CED}" destId="{8F0F8388-B079-4D35-9ED2-3E37E090CE1A}" srcOrd="0" destOrd="0" presId="urn:microsoft.com/office/officeart/2018/2/layout/IconLabelList"/>
    <dgm:cxn modelId="{28129D33-09E4-48CA-B533-02062CF27F4A}" type="presParOf" srcId="{8F0F8388-B079-4D35-9ED2-3E37E090CE1A}" destId="{EB1480F6-2190-4C6A-A7AB-F129DDBAAB39}" srcOrd="0" destOrd="0" presId="urn:microsoft.com/office/officeart/2018/2/layout/IconLabelList"/>
    <dgm:cxn modelId="{7C29532C-0A77-4653-AE3C-3B176E052855}" type="presParOf" srcId="{8F0F8388-B079-4D35-9ED2-3E37E090CE1A}" destId="{3E291803-4FC8-41B3-BBAE-4F3021105AF2}" srcOrd="1" destOrd="0" presId="urn:microsoft.com/office/officeart/2018/2/layout/IconLabelList"/>
    <dgm:cxn modelId="{5AFCC7BB-A2CE-417D-A962-DE85BFFB9176}" type="presParOf" srcId="{8F0F8388-B079-4D35-9ED2-3E37E090CE1A}" destId="{65E5DACC-8A14-4604-8646-9805556967D8}" srcOrd="2" destOrd="0" presId="urn:microsoft.com/office/officeart/2018/2/layout/IconLabelList"/>
    <dgm:cxn modelId="{DBE9A263-2D81-43A6-A8DF-634B434D3BB3}" type="presParOf" srcId="{1308E5CB-D3E6-484F-BE37-58DD8C914CED}" destId="{77E8E66A-38DC-4A8F-B53B-2282EB4EDDFE}" srcOrd="1" destOrd="0" presId="urn:microsoft.com/office/officeart/2018/2/layout/IconLabelList"/>
    <dgm:cxn modelId="{41513B1B-91DC-4617-9133-49B8C34AEB2F}" type="presParOf" srcId="{1308E5CB-D3E6-484F-BE37-58DD8C914CED}" destId="{C3AF3C1F-AA1E-4C0A-A73C-25D18FD41A3B}" srcOrd="2" destOrd="0" presId="urn:microsoft.com/office/officeart/2018/2/layout/IconLabelList"/>
    <dgm:cxn modelId="{FEED4621-213A-496A-A1FE-476D0B43BCE3}" type="presParOf" srcId="{C3AF3C1F-AA1E-4C0A-A73C-25D18FD41A3B}" destId="{318F90B5-02EC-4F8D-B718-266EFE5D9FBC}" srcOrd="0" destOrd="0" presId="urn:microsoft.com/office/officeart/2018/2/layout/IconLabelList"/>
    <dgm:cxn modelId="{73D837E3-5B8C-401C-A2F0-15EBCD47A3F4}" type="presParOf" srcId="{C3AF3C1F-AA1E-4C0A-A73C-25D18FD41A3B}" destId="{D6845163-7E32-4330-8ECB-C7D8559F705F}" srcOrd="1" destOrd="0" presId="urn:microsoft.com/office/officeart/2018/2/layout/IconLabelList"/>
    <dgm:cxn modelId="{A0116727-D7F9-474B-9DF6-AABFCA4BED9D}" type="presParOf" srcId="{C3AF3C1F-AA1E-4C0A-A73C-25D18FD41A3B}" destId="{2E8F5BC5-906B-41E4-BDF5-593282D82027}" srcOrd="2" destOrd="0" presId="urn:microsoft.com/office/officeart/2018/2/layout/IconLabelList"/>
    <dgm:cxn modelId="{AB56BF1B-BEC4-45DC-89B5-F69EC594D892}" type="presParOf" srcId="{1308E5CB-D3E6-484F-BE37-58DD8C914CED}" destId="{5AACE0E3-6275-4D16-BCE2-CE10C6C36EE2}" srcOrd="3" destOrd="0" presId="urn:microsoft.com/office/officeart/2018/2/layout/IconLabelList"/>
    <dgm:cxn modelId="{C6A6DBD4-7133-44E0-B371-0721A7EB3B37}" type="presParOf" srcId="{1308E5CB-D3E6-484F-BE37-58DD8C914CED}" destId="{7787298B-EF82-4090-B4F7-F302A6A3E797}" srcOrd="4" destOrd="0" presId="urn:microsoft.com/office/officeart/2018/2/layout/IconLabelList"/>
    <dgm:cxn modelId="{9F469D2D-6C9B-47A0-B1FE-98F1B948472C}" type="presParOf" srcId="{7787298B-EF82-4090-B4F7-F302A6A3E797}" destId="{B8A2F688-FA2C-4849-B0CE-8944A1ED237A}" srcOrd="0" destOrd="0" presId="urn:microsoft.com/office/officeart/2018/2/layout/IconLabelList"/>
    <dgm:cxn modelId="{78A20ADC-F8A2-44D0-B0FB-40300171FD8F}" type="presParOf" srcId="{7787298B-EF82-4090-B4F7-F302A6A3E797}" destId="{76ACA36F-98BE-43A6-B804-B06DCCEF6092}" srcOrd="1" destOrd="0" presId="urn:microsoft.com/office/officeart/2018/2/layout/IconLabelList"/>
    <dgm:cxn modelId="{BDC47C60-02BD-461E-972D-4EE1541AAE63}" type="presParOf" srcId="{7787298B-EF82-4090-B4F7-F302A6A3E797}" destId="{C0C63DDA-11E9-46C2-BFE1-9F08C4EB88F8}" srcOrd="2" destOrd="0" presId="urn:microsoft.com/office/officeart/2018/2/layout/IconLabelList"/>
    <dgm:cxn modelId="{BBA802FD-3374-4288-8571-ADCE2DD97B35}" type="presParOf" srcId="{1308E5CB-D3E6-484F-BE37-58DD8C914CED}" destId="{FFB523F0-337E-4CAD-8D34-0353894BC5DB}" srcOrd="5" destOrd="0" presId="urn:microsoft.com/office/officeart/2018/2/layout/IconLabelList"/>
    <dgm:cxn modelId="{C95216C5-DBE5-42E5-9F95-CF6465D360FC}" type="presParOf" srcId="{1308E5CB-D3E6-484F-BE37-58DD8C914CED}" destId="{2BBCD9EC-3E3F-4269-8498-9FAE5D492763}" srcOrd="6" destOrd="0" presId="urn:microsoft.com/office/officeart/2018/2/layout/IconLabelList"/>
    <dgm:cxn modelId="{D20431E0-70F6-43ED-A860-5F6F6B597F3D}" type="presParOf" srcId="{2BBCD9EC-3E3F-4269-8498-9FAE5D492763}" destId="{2F75C937-B127-4D55-AA97-2F0603D54F4F}" srcOrd="0" destOrd="0" presId="urn:microsoft.com/office/officeart/2018/2/layout/IconLabelList"/>
    <dgm:cxn modelId="{F0F89CC5-64A7-4E5F-B246-F579369684AD}" type="presParOf" srcId="{2BBCD9EC-3E3F-4269-8498-9FAE5D492763}" destId="{9F60A73B-F1C0-4D74-9873-1C2618A95C96}" srcOrd="1" destOrd="0" presId="urn:microsoft.com/office/officeart/2018/2/layout/IconLabelList"/>
    <dgm:cxn modelId="{304EE237-F7D5-4F43-885F-A4AE0DC514E9}" type="presParOf" srcId="{2BBCD9EC-3E3F-4269-8498-9FAE5D492763}" destId="{A95F080F-4364-478E-BD68-3E8078F0BC8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F49B20-E95B-4988-88CB-DD878D818694}" type="doc">
      <dgm:prSet loTypeId="urn:microsoft.com/office/officeart/2005/8/layout/list1" loCatId="list" qsTypeId="urn:microsoft.com/office/officeart/2005/8/quickstyle/simple1" qsCatId="simple" csTypeId="urn:microsoft.com/office/officeart/2018/5/colors/Iconchunking_neutralbg_colorful1" csCatId="colorful" phldr="1"/>
      <dgm:spPr/>
      <dgm:t>
        <a:bodyPr/>
        <a:lstStyle/>
        <a:p>
          <a:endParaRPr lang="en-US"/>
        </a:p>
      </dgm:t>
    </dgm:pt>
    <dgm:pt modelId="{A666AE39-112C-4574-9A24-B6E3118FC61D}">
      <dgm:prSet/>
      <dgm:spPr/>
      <dgm:t>
        <a:bodyPr/>
        <a:lstStyle/>
        <a:p>
          <a:pPr>
            <a:lnSpc>
              <a:spcPct val="100000"/>
            </a:lnSpc>
          </a:pPr>
          <a:r>
            <a:rPr lang="de-DE"/>
            <a:t>Admin</a:t>
          </a:r>
          <a:endParaRPr lang="en-US"/>
        </a:p>
      </dgm:t>
    </dgm:pt>
    <dgm:pt modelId="{98D917FC-4FBB-455D-944B-2650A0E3187B}" type="parTrans" cxnId="{A4B5512C-52D1-4090-A225-6E60C142E01C}">
      <dgm:prSet/>
      <dgm:spPr/>
      <dgm:t>
        <a:bodyPr/>
        <a:lstStyle/>
        <a:p>
          <a:endParaRPr lang="en-US"/>
        </a:p>
      </dgm:t>
    </dgm:pt>
    <dgm:pt modelId="{23C62835-04FF-4313-8102-7A574C3F619E}" type="sibTrans" cxnId="{A4B5512C-52D1-4090-A225-6E60C142E01C}">
      <dgm:prSet/>
      <dgm:spPr/>
      <dgm:t>
        <a:bodyPr/>
        <a:lstStyle/>
        <a:p>
          <a:endParaRPr lang="en-US"/>
        </a:p>
      </dgm:t>
    </dgm:pt>
    <dgm:pt modelId="{60A7F94B-81DA-4842-A0EE-A5263B9E36F0}">
      <dgm:prSet/>
      <dgm:spPr/>
      <dgm:t>
        <a:bodyPr/>
        <a:lstStyle/>
        <a:p>
          <a:pPr>
            <a:lnSpc>
              <a:spcPct val="100000"/>
            </a:lnSpc>
          </a:pPr>
          <a:r>
            <a:rPr lang="de-DE" dirty="0" err="1"/>
            <a:t>TutorIn</a:t>
          </a:r>
          <a:endParaRPr lang="en-US" dirty="0"/>
        </a:p>
      </dgm:t>
    </dgm:pt>
    <dgm:pt modelId="{9C7BB60C-E017-4F0D-B6F9-8241D1E387B6}" type="parTrans" cxnId="{A08F26A1-B415-4B38-9720-E67185220A0D}">
      <dgm:prSet/>
      <dgm:spPr/>
      <dgm:t>
        <a:bodyPr/>
        <a:lstStyle/>
        <a:p>
          <a:endParaRPr lang="en-US"/>
        </a:p>
      </dgm:t>
    </dgm:pt>
    <dgm:pt modelId="{322A91A9-3BD1-4358-9F7F-135ED5A0EA37}" type="sibTrans" cxnId="{A08F26A1-B415-4B38-9720-E67185220A0D}">
      <dgm:prSet/>
      <dgm:spPr/>
      <dgm:t>
        <a:bodyPr/>
        <a:lstStyle/>
        <a:p>
          <a:endParaRPr lang="en-US"/>
        </a:p>
      </dgm:t>
    </dgm:pt>
    <dgm:pt modelId="{2F8C60B5-6B85-4F75-B3D9-2FAC79D33420}">
      <dgm:prSet/>
      <dgm:spPr/>
      <dgm:t>
        <a:bodyPr/>
        <a:lstStyle/>
        <a:p>
          <a:pPr>
            <a:lnSpc>
              <a:spcPct val="100000"/>
            </a:lnSpc>
          </a:pPr>
          <a:r>
            <a:rPr lang="de-DE" baseline="0" dirty="0"/>
            <a:t>Kann Kurse erstellen</a:t>
          </a:r>
          <a:endParaRPr lang="en-US" dirty="0"/>
        </a:p>
      </dgm:t>
    </dgm:pt>
    <dgm:pt modelId="{0A92CF1E-1825-45A6-BE23-D6199E828F60}" type="parTrans" cxnId="{0553CD1A-0DAE-4EEF-919D-2703A5BB3BF9}">
      <dgm:prSet/>
      <dgm:spPr/>
      <dgm:t>
        <a:bodyPr/>
        <a:lstStyle/>
        <a:p>
          <a:endParaRPr lang="en-US"/>
        </a:p>
      </dgm:t>
    </dgm:pt>
    <dgm:pt modelId="{88317C7A-C63C-4E26-B608-F76A785C0DD3}" type="sibTrans" cxnId="{0553CD1A-0DAE-4EEF-919D-2703A5BB3BF9}">
      <dgm:prSet/>
      <dgm:spPr/>
      <dgm:t>
        <a:bodyPr/>
        <a:lstStyle/>
        <a:p>
          <a:endParaRPr lang="en-US"/>
        </a:p>
      </dgm:t>
    </dgm:pt>
    <dgm:pt modelId="{65413D84-B24E-4419-8CDA-78DBFDA8303E}">
      <dgm:prSet/>
      <dgm:spPr/>
      <dgm:t>
        <a:bodyPr/>
        <a:lstStyle/>
        <a:p>
          <a:pPr>
            <a:lnSpc>
              <a:spcPct val="100000"/>
            </a:lnSpc>
          </a:pPr>
          <a:r>
            <a:rPr lang="de-DE" dirty="0"/>
            <a:t>Student</a:t>
          </a:r>
          <a:endParaRPr lang="en-US" dirty="0"/>
        </a:p>
      </dgm:t>
    </dgm:pt>
    <dgm:pt modelId="{6AE8B885-AE1E-4408-B29D-FB24C2D5A81C}" type="parTrans" cxnId="{C8535E06-E3AF-412A-974F-26CD865B311B}">
      <dgm:prSet/>
      <dgm:spPr/>
      <dgm:t>
        <a:bodyPr/>
        <a:lstStyle/>
        <a:p>
          <a:endParaRPr lang="en-US"/>
        </a:p>
      </dgm:t>
    </dgm:pt>
    <dgm:pt modelId="{EC2F13EB-C174-4AD1-9CDD-64512F5262DF}" type="sibTrans" cxnId="{C8535E06-E3AF-412A-974F-26CD865B311B}">
      <dgm:prSet/>
      <dgm:spPr/>
      <dgm:t>
        <a:bodyPr/>
        <a:lstStyle/>
        <a:p>
          <a:endParaRPr lang="en-US"/>
        </a:p>
      </dgm:t>
    </dgm:pt>
    <dgm:pt modelId="{0F98A835-BBE7-4A65-9E92-87C204309BBE}">
      <dgm:prSet/>
      <dgm:spPr/>
      <dgm:t>
        <a:bodyPr/>
        <a:lstStyle/>
        <a:p>
          <a:pPr>
            <a:lnSpc>
              <a:spcPct val="100000"/>
            </a:lnSpc>
          </a:pPr>
          <a:r>
            <a:rPr lang="de-DE" baseline="0"/>
            <a:t>Kann Kurse buchen</a:t>
          </a:r>
          <a:endParaRPr lang="en-US" dirty="0"/>
        </a:p>
      </dgm:t>
    </dgm:pt>
    <dgm:pt modelId="{79CA9B5F-4ED1-45E8-9845-D7BC52D7BEE3}" type="parTrans" cxnId="{2CD71A55-F2A1-4E39-950F-8967D4B8B9AF}">
      <dgm:prSet/>
      <dgm:spPr/>
      <dgm:t>
        <a:bodyPr/>
        <a:lstStyle/>
        <a:p>
          <a:endParaRPr lang="en-US"/>
        </a:p>
      </dgm:t>
    </dgm:pt>
    <dgm:pt modelId="{E36E57AB-9E10-49DF-8E37-64FDBFB7A963}" type="sibTrans" cxnId="{2CD71A55-F2A1-4E39-950F-8967D4B8B9AF}">
      <dgm:prSet/>
      <dgm:spPr/>
      <dgm:t>
        <a:bodyPr/>
        <a:lstStyle/>
        <a:p>
          <a:endParaRPr lang="en-US"/>
        </a:p>
      </dgm:t>
    </dgm:pt>
    <dgm:pt modelId="{075DAC02-530F-4134-BFA5-BB0C52A8DE2B}">
      <dgm:prSet/>
      <dgm:spPr/>
      <dgm:t>
        <a:bodyPr/>
        <a:lstStyle/>
        <a:p>
          <a:pPr>
            <a:lnSpc>
              <a:spcPct val="100000"/>
            </a:lnSpc>
          </a:pPr>
          <a:r>
            <a:rPr lang="de-DE" baseline="0"/>
            <a:t>Kann sein/ihr eigenes Profil anzeigen und bearbeiten</a:t>
          </a:r>
          <a:endParaRPr lang="en-US" dirty="0"/>
        </a:p>
      </dgm:t>
    </dgm:pt>
    <dgm:pt modelId="{275C5703-C811-48FF-8C66-621FEC8BFCF6}" type="parTrans" cxnId="{D92E09BB-5B1B-4CD9-B7CD-3C651199DE41}">
      <dgm:prSet/>
      <dgm:spPr/>
      <dgm:t>
        <a:bodyPr/>
        <a:lstStyle/>
        <a:p>
          <a:endParaRPr lang="en-US"/>
        </a:p>
      </dgm:t>
    </dgm:pt>
    <dgm:pt modelId="{0D18A0AA-B13F-4E89-BF86-F1FAEAB33B3A}" type="sibTrans" cxnId="{D92E09BB-5B1B-4CD9-B7CD-3C651199DE41}">
      <dgm:prSet/>
      <dgm:spPr/>
      <dgm:t>
        <a:bodyPr/>
        <a:lstStyle/>
        <a:p>
          <a:endParaRPr lang="en-US"/>
        </a:p>
      </dgm:t>
    </dgm:pt>
    <dgm:pt modelId="{FC7D98B9-FA1E-4A41-99C0-11367A609A29}">
      <dgm:prSet/>
      <dgm:spPr/>
      <dgm:t>
        <a:bodyPr/>
        <a:lstStyle/>
        <a:p>
          <a:pPr>
            <a:lnSpc>
              <a:spcPct val="100000"/>
            </a:lnSpc>
          </a:pPr>
          <a:r>
            <a:rPr lang="de-DE" dirty="0"/>
            <a:t>Verwaltung von Benutzern, Tutoren und Kursen
Benutzer bearbeiten, deaktivieren, filtern oder löschen
Kursdetails verwalten</a:t>
          </a:r>
          <a:endParaRPr lang="en-US" dirty="0"/>
        </a:p>
      </dgm:t>
    </dgm:pt>
    <dgm:pt modelId="{418D8769-3771-4F01-B47D-0CA9A88DCAE5}" type="parTrans" cxnId="{926DB7A1-B52B-440B-8119-3CB399A88A47}">
      <dgm:prSet/>
      <dgm:spPr/>
      <dgm:t>
        <a:bodyPr/>
        <a:lstStyle/>
        <a:p>
          <a:endParaRPr lang="de-AT"/>
        </a:p>
      </dgm:t>
    </dgm:pt>
    <dgm:pt modelId="{9F747CC5-7385-4474-AABF-64A6DCA8186B}" type="sibTrans" cxnId="{926DB7A1-B52B-440B-8119-3CB399A88A47}">
      <dgm:prSet/>
      <dgm:spPr/>
      <dgm:t>
        <a:bodyPr/>
        <a:lstStyle/>
        <a:p>
          <a:endParaRPr lang="de-AT"/>
        </a:p>
      </dgm:t>
    </dgm:pt>
    <dgm:pt modelId="{49F8694E-A865-4E50-8A66-0D4590F29040}">
      <dgm:prSet/>
      <dgm:spPr/>
      <dgm:t>
        <a:bodyPr/>
        <a:lstStyle/>
        <a:p>
          <a:pPr>
            <a:lnSpc>
              <a:spcPct val="100000"/>
            </a:lnSpc>
          </a:pPr>
          <a:r>
            <a:rPr lang="de-DE" baseline="0"/>
            <a:t>Kann sein/ihr eigenes Profil bearbeiten</a:t>
          </a:r>
          <a:r>
            <a:rPr lang="de-DE"/>
            <a:t>
Kurszeiten festlegen
Studenten anziehen</a:t>
          </a:r>
          <a:endParaRPr lang="en-US" dirty="0"/>
        </a:p>
      </dgm:t>
    </dgm:pt>
    <dgm:pt modelId="{AB426E42-4A06-44C7-ADE0-F019826547A2}" type="parTrans" cxnId="{4E4007DF-D657-4413-AC1A-29244BA76A9F}">
      <dgm:prSet/>
      <dgm:spPr/>
      <dgm:t>
        <a:bodyPr/>
        <a:lstStyle/>
        <a:p>
          <a:endParaRPr lang="de-AT"/>
        </a:p>
      </dgm:t>
    </dgm:pt>
    <dgm:pt modelId="{D354C469-ABE1-4E15-8948-6A16C34CB822}" type="sibTrans" cxnId="{4E4007DF-D657-4413-AC1A-29244BA76A9F}">
      <dgm:prSet/>
      <dgm:spPr/>
      <dgm:t>
        <a:bodyPr/>
        <a:lstStyle/>
        <a:p>
          <a:endParaRPr lang="de-AT"/>
        </a:p>
      </dgm:t>
    </dgm:pt>
    <dgm:pt modelId="{04E916D8-8CC9-4311-BA8E-633BBC80656E}">
      <dgm:prSet/>
      <dgm:spPr/>
      <dgm:t>
        <a:bodyPr/>
        <a:lstStyle/>
        <a:p>
          <a:pPr>
            <a:lnSpc>
              <a:spcPct val="100000"/>
            </a:lnSpc>
          </a:pPr>
          <a:endParaRPr lang="en-US" dirty="0"/>
        </a:p>
      </dgm:t>
    </dgm:pt>
    <dgm:pt modelId="{F024D359-5970-45F7-BC28-FAEEBF77BB9F}" type="parTrans" cxnId="{465FCD9C-35B3-47BE-9576-6AEDEABC79B2}">
      <dgm:prSet/>
      <dgm:spPr/>
      <dgm:t>
        <a:bodyPr/>
        <a:lstStyle/>
        <a:p>
          <a:endParaRPr lang="de-AT"/>
        </a:p>
      </dgm:t>
    </dgm:pt>
    <dgm:pt modelId="{B019BF71-F0BA-4072-B403-DE70EC421F4A}" type="sibTrans" cxnId="{465FCD9C-35B3-47BE-9576-6AEDEABC79B2}">
      <dgm:prSet/>
      <dgm:spPr/>
      <dgm:t>
        <a:bodyPr/>
        <a:lstStyle/>
        <a:p>
          <a:endParaRPr lang="de-AT"/>
        </a:p>
      </dgm:t>
    </dgm:pt>
    <dgm:pt modelId="{AFA3BE37-9B9A-4BBD-B0FD-089F6E3D0D4B}">
      <dgm:prSet/>
      <dgm:spPr/>
      <dgm:t>
        <a:bodyPr/>
        <a:lstStyle/>
        <a:p>
          <a:pPr>
            <a:lnSpc>
              <a:spcPct val="100000"/>
            </a:lnSpc>
          </a:pPr>
          <a:r>
            <a:rPr lang="de-DE"/>
            <a:t>Buchungen im Benutzerprofil speichern</a:t>
          </a:r>
          <a:endParaRPr lang="en-US" dirty="0"/>
        </a:p>
      </dgm:t>
    </dgm:pt>
    <dgm:pt modelId="{B92BF15B-40DA-4102-96BD-FDD6197C83C9}" type="parTrans" cxnId="{EB6AEB45-E7C8-4004-8755-15FD3A271012}">
      <dgm:prSet/>
      <dgm:spPr/>
      <dgm:t>
        <a:bodyPr/>
        <a:lstStyle/>
        <a:p>
          <a:endParaRPr lang="de-AT"/>
        </a:p>
      </dgm:t>
    </dgm:pt>
    <dgm:pt modelId="{FA40533B-FBCB-4F82-AF2C-8D77B50ACD64}" type="sibTrans" cxnId="{EB6AEB45-E7C8-4004-8755-15FD3A271012}">
      <dgm:prSet/>
      <dgm:spPr/>
      <dgm:t>
        <a:bodyPr/>
        <a:lstStyle/>
        <a:p>
          <a:endParaRPr lang="de-AT"/>
        </a:p>
      </dgm:t>
    </dgm:pt>
    <dgm:pt modelId="{36278662-BC76-4F13-82C4-6801B923DB56}" type="pres">
      <dgm:prSet presAssocID="{E9F49B20-E95B-4988-88CB-DD878D818694}" presName="linear" presStyleCnt="0">
        <dgm:presLayoutVars>
          <dgm:dir/>
          <dgm:animLvl val="lvl"/>
          <dgm:resizeHandles val="exact"/>
        </dgm:presLayoutVars>
      </dgm:prSet>
      <dgm:spPr/>
    </dgm:pt>
    <dgm:pt modelId="{C5EAECD3-7873-45F9-9878-2C6119806BF1}" type="pres">
      <dgm:prSet presAssocID="{A666AE39-112C-4574-9A24-B6E3118FC61D}" presName="parentLin" presStyleCnt="0"/>
      <dgm:spPr/>
    </dgm:pt>
    <dgm:pt modelId="{972E231D-4585-4D78-905C-0C9A5872E926}" type="pres">
      <dgm:prSet presAssocID="{A666AE39-112C-4574-9A24-B6E3118FC61D}" presName="parentLeftMargin" presStyleLbl="node1" presStyleIdx="0" presStyleCnt="3"/>
      <dgm:spPr/>
    </dgm:pt>
    <dgm:pt modelId="{9082246F-218D-4C56-9CC1-4C3BB826CED3}" type="pres">
      <dgm:prSet presAssocID="{A666AE39-112C-4574-9A24-B6E3118FC61D}" presName="parentText" presStyleLbl="node1" presStyleIdx="0" presStyleCnt="3">
        <dgm:presLayoutVars>
          <dgm:chMax val="0"/>
          <dgm:bulletEnabled val="1"/>
        </dgm:presLayoutVars>
      </dgm:prSet>
      <dgm:spPr/>
    </dgm:pt>
    <dgm:pt modelId="{5431B919-EE67-4470-8266-E6729488C380}" type="pres">
      <dgm:prSet presAssocID="{A666AE39-112C-4574-9A24-B6E3118FC61D}" presName="negativeSpace" presStyleCnt="0"/>
      <dgm:spPr/>
    </dgm:pt>
    <dgm:pt modelId="{652BF6D9-2642-4726-AC2C-ADEFA53C16AD}" type="pres">
      <dgm:prSet presAssocID="{A666AE39-112C-4574-9A24-B6E3118FC61D}" presName="childText" presStyleLbl="conFgAcc1" presStyleIdx="0" presStyleCnt="3" custScaleY="122510">
        <dgm:presLayoutVars>
          <dgm:bulletEnabled val="1"/>
        </dgm:presLayoutVars>
      </dgm:prSet>
      <dgm:spPr/>
    </dgm:pt>
    <dgm:pt modelId="{0B1213F7-80EB-4323-8040-03DECCAE99A1}" type="pres">
      <dgm:prSet presAssocID="{23C62835-04FF-4313-8102-7A574C3F619E}" presName="spaceBetweenRectangles" presStyleCnt="0"/>
      <dgm:spPr/>
    </dgm:pt>
    <dgm:pt modelId="{A9DF54A0-BB24-4F0C-B181-B8585FA7661D}" type="pres">
      <dgm:prSet presAssocID="{60A7F94B-81DA-4842-A0EE-A5263B9E36F0}" presName="parentLin" presStyleCnt="0"/>
      <dgm:spPr/>
    </dgm:pt>
    <dgm:pt modelId="{F75E7149-0803-4685-B5C2-85A45C75F1EE}" type="pres">
      <dgm:prSet presAssocID="{60A7F94B-81DA-4842-A0EE-A5263B9E36F0}" presName="parentLeftMargin" presStyleLbl="node1" presStyleIdx="0" presStyleCnt="3"/>
      <dgm:spPr/>
    </dgm:pt>
    <dgm:pt modelId="{66FE8F21-E391-4364-A6FE-658617B03A14}" type="pres">
      <dgm:prSet presAssocID="{60A7F94B-81DA-4842-A0EE-A5263B9E36F0}" presName="parentText" presStyleLbl="node1" presStyleIdx="1" presStyleCnt="3">
        <dgm:presLayoutVars>
          <dgm:chMax val="0"/>
          <dgm:bulletEnabled val="1"/>
        </dgm:presLayoutVars>
      </dgm:prSet>
      <dgm:spPr/>
    </dgm:pt>
    <dgm:pt modelId="{C7D679D3-DC46-4246-9F49-B4BDC8B15885}" type="pres">
      <dgm:prSet presAssocID="{60A7F94B-81DA-4842-A0EE-A5263B9E36F0}" presName="negativeSpace" presStyleCnt="0"/>
      <dgm:spPr/>
    </dgm:pt>
    <dgm:pt modelId="{3F7A6333-9872-4679-813B-410CA87EB466}" type="pres">
      <dgm:prSet presAssocID="{60A7F94B-81DA-4842-A0EE-A5263B9E36F0}" presName="childText" presStyleLbl="conFgAcc1" presStyleIdx="1" presStyleCnt="3">
        <dgm:presLayoutVars>
          <dgm:bulletEnabled val="1"/>
        </dgm:presLayoutVars>
      </dgm:prSet>
      <dgm:spPr/>
    </dgm:pt>
    <dgm:pt modelId="{A1DF8B04-8B56-48A2-9439-77D125D7FD97}" type="pres">
      <dgm:prSet presAssocID="{322A91A9-3BD1-4358-9F7F-135ED5A0EA37}" presName="spaceBetweenRectangles" presStyleCnt="0"/>
      <dgm:spPr/>
    </dgm:pt>
    <dgm:pt modelId="{115B791E-EB46-4C63-947A-1BBD15BC9CFF}" type="pres">
      <dgm:prSet presAssocID="{65413D84-B24E-4419-8CDA-78DBFDA8303E}" presName="parentLin" presStyleCnt="0"/>
      <dgm:spPr/>
    </dgm:pt>
    <dgm:pt modelId="{3F0DCAC8-B179-4D01-9352-E01966FDA6F6}" type="pres">
      <dgm:prSet presAssocID="{65413D84-B24E-4419-8CDA-78DBFDA8303E}" presName="parentLeftMargin" presStyleLbl="node1" presStyleIdx="1" presStyleCnt="3"/>
      <dgm:spPr/>
    </dgm:pt>
    <dgm:pt modelId="{0B53DBA1-8051-4B0F-BE13-BBF0E60292FC}" type="pres">
      <dgm:prSet presAssocID="{65413D84-B24E-4419-8CDA-78DBFDA8303E}" presName="parentText" presStyleLbl="node1" presStyleIdx="2" presStyleCnt="3">
        <dgm:presLayoutVars>
          <dgm:chMax val="0"/>
          <dgm:bulletEnabled val="1"/>
        </dgm:presLayoutVars>
      </dgm:prSet>
      <dgm:spPr/>
    </dgm:pt>
    <dgm:pt modelId="{61BE3C97-C62D-4047-AB45-3AFA01CDEAF7}" type="pres">
      <dgm:prSet presAssocID="{65413D84-B24E-4419-8CDA-78DBFDA8303E}" presName="negativeSpace" presStyleCnt="0"/>
      <dgm:spPr/>
    </dgm:pt>
    <dgm:pt modelId="{67260C19-AD94-4DBB-A3F2-0CD5DAC119B8}" type="pres">
      <dgm:prSet presAssocID="{65413D84-B24E-4419-8CDA-78DBFDA8303E}" presName="childText" presStyleLbl="conFgAcc1" presStyleIdx="2" presStyleCnt="3">
        <dgm:presLayoutVars>
          <dgm:bulletEnabled val="1"/>
        </dgm:presLayoutVars>
      </dgm:prSet>
      <dgm:spPr/>
    </dgm:pt>
  </dgm:ptLst>
  <dgm:cxnLst>
    <dgm:cxn modelId="{C8535E06-E3AF-412A-974F-26CD865B311B}" srcId="{E9F49B20-E95B-4988-88CB-DD878D818694}" destId="{65413D84-B24E-4419-8CDA-78DBFDA8303E}" srcOrd="2" destOrd="0" parTransId="{6AE8B885-AE1E-4408-B29D-FB24C2D5A81C}" sibTransId="{EC2F13EB-C174-4AD1-9CDD-64512F5262DF}"/>
    <dgm:cxn modelId="{0553CD1A-0DAE-4EEF-919D-2703A5BB3BF9}" srcId="{60A7F94B-81DA-4842-A0EE-A5263B9E36F0}" destId="{2F8C60B5-6B85-4F75-B3D9-2FAC79D33420}" srcOrd="0" destOrd="0" parTransId="{0A92CF1E-1825-45A6-BE23-D6199E828F60}" sibTransId="{88317C7A-C63C-4E26-B608-F76A785C0DD3}"/>
    <dgm:cxn modelId="{22A3272C-3DC2-4E2A-83F4-9879AC06288F}" type="presOf" srcId="{60A7F94B-81DA-4842-A0EE-A5263B9E36F0}" destId="{F75E7149-0803-4685-B5C2-85A45C75F1EE}" srcOrd="0" destOrd="0" presId="urn:microsoft.com/office/officeart/2005/8/layout/list1"/>
    <dgm:cxn modelId="{A4B5512C-52D1-4090-A225-6E60C142E01C}" srcId="{E9F49B20-E95B-4988-88CB-DD878D818694}" destId="{A666AE39-112C-4574-9A24-B6E3118FC61D}" srcOrd="0" destOrd="0" parTransId="{98D917FC-4FBB-455D-944B-2650A0E3187B}" sibTransId="{23C62835-04FF-4313-8102-7A574C3F619E}"/>
    <dgm:cxn modelId="{6946EB32-DE4B-4935-8FA4-352E46B5AE86}" type="presOf" srcId="{60A7F94B-81DA-4842-A0EE-A5263B9E36F0}" destId="{66FE8F21-E391-4364-A6FE-658617B03A14}" srcOrd="1" destOrd="0" presId="urn:microsoft.com/office/officeart/2005/8/layout/list1"/>
    <dgm:cxn modelId="{D0743A41-A9FF-400B-B648-24269F2E97E0}" type="presOf" srcId="{A666AE39-112C-4574-9A24-B6E3118FC61D}" destId="{9082246F-218D-4C56-9CC1-4C3BB826CED3}" srcOrd="1" destOrd="0" presId="urn:microsoft.com/office/officeart/2005/8/layout/list1"/>
    <dgm:cxn modelId="{4DBF1565-8D86-4D39-8FF8-3C795EC5F50E}" type="presOf" srcId="{04E916D8-8CC9-4311-BA8E-633BBC80656E}" destId="{3F7A6333-9872-4679-813B-410CA87EB466}" srcOrd="0" destOrd="2" presId="urn:microsoft.com/office/officeart/2005/8/layout/list1"/>
    <dgm:cxn modelId="{EB6AEB45-E7C8-4004-8755-15FD3A271012}" srcId="{65413D84-B24E-4419-8CDA-78DBFDA8303E}" destId="{AFA3BE37-9B9A-4BBD-B0FD-089F6E3D0D4B}" srcOrd="1" destOrd="0" parTransId="{B92BF15B-40DA-4102-96BD-FDD6197C83C9}" sibTransId="{FA40533B-FBCB-4F82-AF2C-8D77B50ACD64}"/>
    <dgm:cxn modelId="{A2B62566-0E89-4D64-8528-88CEB68124EE}" type="presOf" srcId="{49F8694E-A865-4E50-8A66-0D4590F29040}" destId="{3F7A6333-9872-4679-813B-410CA87EB466}" srcOrd="0" destOrd="1" presId="urn:microsoft.com/office/officeart/2005/8/layout/list1"/>
    <dgm:cxn modelId="{D864B852-04EE-41DB-A50E-7586C7F13D17}" type="presOf" srcId="{A666AE39-112C-4574-9A24-B6E3118FC61D}" destId="{972E231D-4585-4D78-905C-0C9A5872E926}" srcOrd="0" destOrd="0" presId="urn:microsoft.com/office/officeart/2005/8/layout/list1"/>
    <dgm:cxn modelId="{2CD71A55-F2A1-4E39-950F-8967D4B8B9AF}" srcId="{65413D84-B24E-4419-8CDA-78DBFDA8303E}" destId="{0F98A835-BBE7-4A65-9E92-87C204309BBE}" srcOrd="0" destOrd="0" parTransId="{79CA9B5F-4ED1-45E8-9845-D7BC52D7BEE3}" sibTransId="{E36E57AB-9E10-49DF-8E37-64FDBFB7A963}"/>
    <dgm:cxn modelId="{2FDD3982-7679-4BC7-842E-BEACB31F7614}" type="presOf" srcId="{0F98A835-BBE7-4A65-9E92-87C204309BBE}" destId="{67260C19-AD94-4DBB-A3F2-0CD5DAC119B8}" srcOrd="0" destOrd="0" presId="urn:microsoft.com/office/officeart/2005/8/layout/list1"/>
    <dgm:cxn modelId="{9FF1418A-C612-4F44-A3D8-8DC7027EA3AA}" type="presOf" srcId="{AFA3BE37-9B9A-4BBD-B0FD-089F6E3D0D4B}" destId="{67260C19-AD94-4DBB-A3F2-0CD5DAC119B8}" srcOrd="0" destOrd="1" presId="urn:microsoft.com/office/officeart/2005/8/layout/list1"/>
    <dgm:cxn modelId="{55D59F8F-5D42-4AD4-98D9-EBD349313285}" type="presOf" srcId="{E9F49B20-E95B-4988-88CB-DD878D818694}" destId="{36278662-BC76-4F13-82C4-6801B923DB56}" srcOrd="0" destOrd="0" presId="urn:microsoft.com/office/officeart/2005/8/layout/list1"/>
    <dgm:cxn modelId="{465FCD9C-35B3-47BE-9576-6AEDEABC79B2}" srcId="{60A7F94B-81DA-4842-A0EE-A5263B9E36F0}" destId="{04E916D8-8CC9-4311-BA8E-633BBC80656E}" srcOrd="2" destOrd="0" parTransId="{F024D359-5970-45F7-BC28-FAEEBF77BB9F}" sibTransId="{B019BF71-F0BA-4072-B403-DE70EC421F4A}"/>
    <dgm:cxn modelId="{A08F26A1-B415-4B38-9720-E67185220A0D}" srcId="{E9F49B20-E95B-4988-88CB-DD878D818694}" destId="{60A7F94B-81DA-4842-A0EE-A5263B9E36F0}" srcOrd="1" destOrd="0" parTransId="{9C7BB60C-E017-4F0D-B6F9-8241D1E387B6}" sibTransId="{322A91A9-3BD1-4358-9F7F-135ED5A0EA37}"/>
    <dgm:cxn modelId="{926DB7A1-B52B-440B-8119-3CB399A88A47}" srcId="{A666AE39-112C-4574-9A24-B6E3118FC61D}" destId="{FC7D98B9-FA1E-4A41-99C0-11367A609A29}" srcOrd="0" destOrd="0" parTransId="{418D8769-3771-4F01-B47D-0CA9A88DCAE5}" sibTransId="{9F747CC5-7385-4474-AABF-64A6DCA8186B}"/>
    <dgm:cxn modelId="{05BB75B3-EE21-42DC-A9FA-BA84D546FEC6}" type="presOf" srcId="{FC7D98B9-FA1E-4A41-99C0-11367A609A29}" destId="{652BF6D9-2642-4726-AC2C-ADEFA53C16AD}" srcOrd="0" destOrd="0" presId="urn:microsoft.com/office/officeart/2005/8/layout/list1"/>
    <dgm:cxn modelId="{D92E09BB-5B1B-4CD9-B7CD-3C651199DE41}" srcId="{65413D84-B24E-4419-8CDA-78DBFDA8303E}" destId="{075DAC02-530F-4134-BFA5-BB0C52A8DE2B}" srcOrd="2" destOrd="0" parTransId="{275C5703-C811-48FF-8C66-621FEC8BFCF6}" sibTransId="{0D18A0AA-B13F-4E89-BF86-F1FAEAB33B3A}"/>
    <dgm:cxn modelId="{CE15DDC5-C1D1-4BD7-ABA1-9530281B1763}" type="presOf" srcId="{65413D84-B24E-4419-8CDA-78DBFDA8303E}" destId="{3F0DCAC8-B179-4D01-9352-E01966FDA6F6}" srcOrd="0" destOrd="0" presId="urn:microsoft.com/office/officeart/2005/8/layout/list1"/>
    <dgm:cxn modelId="{3ED237D8-7BA9-4C8B-998F-37D15A0C2B30}" type="presOf" srcId="{65413D84-B24E-4419-8CDA-78DBFDA8303E}" destId="{0B53DBA1-8051-4B0F-BE13-BBF0E60292FC}" srcOrd="1" destOrd="0" presId="urn:microsoft.com/office/officeart/2005/8/layout/list1"/>
    <dgm:cxn modelId="{4E4007DF-D657-4413-AC1A-29244BA76A9F}" srcId="{60A7F94B-81DA-4842-A0EE-A5263B9E36F0}" destId="{49F8694E-A865-4E50-8A66-0D4590F29040}" srcOrd="1" destOrd="0" parTransId="{AB426E42-4A06-44C7-ADE0-F019826547A2}" sibTransId="{D354C469-ABE1-4E15-8948-6A16C34CB822}"/>
    <dgm:cxn modelId="{D0D41FE8-EBEA-4B44-913B-C9A1FBC45734}" type="presOf" srcId="{075DAC02-530F-4134-BFA5-BB0C52A8DE2B}" destId="{67260C19-AD94-4DBB-A3F2-0CD5DAC119B8}" srcOrd="0" destOrd="2" presId="urn:microsoft.com/office/officeart/2005/8/layout/list1"/>
    <dgm:cxn modelId="{1977A4F7-D464-493B-8756-50DEE3417240}" type="presOf" srcId="{2F8C60B5-6B85-4F75-B3D9-2FAC79D33420}" destId="{3F7A6333-9872-4679-813B-410CA87EB466}" srcOrd="0" destOrd="0" presId="urn:microsoft.com/office/officeart/2005/8/layout/list1"/>
    <dgm:cxn modelId="{2C631292-B565-4E1F-A1CC-19A3ACD0DC5D}" type="presParOf" srcId="{36278662-BC76-4F13-82C4-6801B923DB56}" destId="{C5EAECD3-7873-45F9-9878-2C6119806BF1}" srcOrd="0" destOrd="0" presId="urn:microsoft.com/office/officeart/2005/8/layout/list1"/>
    <dgm:cxn modelId="{15F034A7-B789-42CD-8BDB-79CE258F531B}" type="presParOf" srcId="{C5EAECD3-7873-45F9-9878-2C6119806BF1}" destId="{972E231D-4585-4D78-905C-0C9A5872E926}" srcOrd="0" destOrd="0" presId="urn:microsoft.com/office/officeart/2005/8/layout/list1"/>
    <dgm:cxn modelId="{C9C3BDF6-3947-4D2A-A71A-2065DF2F6B64}" type="presParOf" srcId="{C5EAECD3-7873-45F9-9878-2C6119806BF1}" destId="{9082246F-218D-4C56-9CC1-4C3BB826CED3}" srcOrd="1" destOrd="0" presId="urn:microsoft.com/office/officeart/2005/8/layout/list1"/>
    <dgm:cxn modelId="{5C91C3C7-F4CB-4ECA-8802-25B8F352BE9D}" type="presParOf" srcId="{36278662-BC76-4F13-82C4-6801B923DB56}" destId="{5431B919-EE67-4470-8266-E6729488C380}" srcOrd="1" destOrd="0" presId="urn:microsoft.com/office/officeart/2005/8/layout/list1"/>
    <dgm:cxn modelId="{F3411B34-FF5F-4F01-9311-15E0D2081711}" type="presParOf" srcId="{36278662-BC76-4F13-82C4-6801B923DB56}" destId="{652BF6D9-2642-4726-AC2C-ADEFA53C16AD}" srcOrd="2" destOrd="0" presId="urn:microsoft.com/office/officeart/2005/8/layout/list1"/>
    <dgm:cxn modelId="{4B67DA20-AC56-48AF-925B-21A8A77D559F}" type="presParOf" srcId="{36278662-BC76-4F13-82C4-6801B923DB56}" destId="{0B1213F7-80EB-4323-8040-03DECCAE99A1}" srcOrd="3" destOrd="0" presId="urn:microsoft.com/office/officeart/2005/8/layout/list1"/>
    <dgm:cxn modelId="{2C153043-5F24-49C0-92BF-7EEAC4165C4F}" type="presParOf" srcId="{36278662-BC76-4F13-82C4-6801B923DB56}" destId="{A9DF54A0-BB24-4F0C-B181-B8585FA7661D}" srcOrd="4" destOrd="0" presId="urn:microsoft.com/office/officeart/2005/8/layout/list1"/>
    <dgm:cxn modelId="{D44A4439-5E6C-4471-AA5A-71442A738180}" type="presParOf" srcId="{A9DF54A0-BB24-4F0C-B181-B8585FA7661D}" destId="{F75E7149-0803-4685-B5C2-85A45C75F1EE}" srcOrd="0" destOrd="0" presId="urn:microsoft.com/office/officeart/2005/8/layout/list1"/>
    <dgm:cxn modelId="{069802B3-8FD1-484D-8005-0CE2D2EAE568}" type="presParOf" srcId="{A9DF54A0-BB24-4F0C-B181-B8585FA7661D}" destId="{66FE8F21-E391-4364-A6FE-658617B03A14}" srcOrd="1" destOrd="0" presId="urn:microsoft.com/office/officeart/2005/8/layout/list1"/>
    <dgm:cxn modelId="{284F3FE2-0C17-440D-8B9F-42BB4EB8A192}" type="presParOf" srcId="{36278662-BC76-4F13-82C4-6801B923DB56}" destId="{C7D679D3-DC46-4246-9F49-B4BDC8B15885}" srcOrd="5" destOrd="0" presId="urn:microsoft.com/office/officeart/2005/8/layout/list1"/>
    <dgm:cxn modelId="{4817AE86-AFD8-4C91-8FAE-103EC8619D8E}" type="presParOf" srcId="{36278662-BC76-4F13-82C4-6801B923DB56}" destId="{3F7A6333-9872-4679-813B-410CA87EB466}" srcOrd="6" destOrd="0" presId="urn:microsoft.com/office/officeart/2005/8/layout/list1"/>
    <dgm:cxn modelId="{544EA4A6-1058-46EF-8EA6-B23478055311}" type="presParOf" srcId="{36278662-BC76-4F13-82C4-6801B923DB56}" destId="{A1DF8B04-8B56-48A2-9439-77D125D7FD97}" srcOrd="7" destOrd="0" presId="urn:microsoft.com/office/officeart/2005/8/layout/list1"/>
    <dgm:cxn modelId="{D269C6A9-9DA2-4C86-A6F1-E1CFBE8A674F}" type="presParOf" srcId="{36278662-BC76-4F13-82C4-6801B923DB56}" destId="{115B791E-EB46-4C63-947A-1BBD15BC9CFF}" srcOrd="8" destOrd="0" presId="urn:microsoft.com/office/officeart/2005/8/layout/list1"/>
    <dgm:cxn modelId="{1AA6AF7A-8B1C-41EC-9D5E-D080C96F4E32}" type="presParOf" srcId="{115B791E-EB46-4C63-947A-1BBD15BC9CFF}" destId="{3F0DCAC8-B179-4D01-9352-E01966FDA6F6}" srcOrd="0" destOrd="0" presId="urn:microsoft.com/office/officeart/2005/8/layout/list1"/>
    <dgm:cxn modelId="{82C26379-5851-483E-983C-99595A249FE8}" type="presParOf" srcId="{115B791E-EB46-4C63-947A-1BBD15BC9CFF}" destId="{0B53DBA1-8051-4B0F-BE13-BBF0E60292FC}" srcOrd="1" destOrd="0" presId="urn:microsoft.com/office/officeart/2005/8/layout/list1"/>
    <dgm:cxn modelId="{8CFC6172-FC8C-4C2C-B390-CCC037F4723D}" type="presParOf" srcId="{36278662-BC76-4F13-82C4-6801B923DB56}" destId="{61BE3C97-C62D-4047-AB45-3AFA01CDEAF7}" srcOrd="9" destOrd="0" presId="urn:microsoft.com/office/officeart/2005/8/layout/list1"/>
    <dgm:cxn modelId="{2E8DDE8F-44D2-4353-B8D6-4FAC0BD1C4FB}" type="presParOf" srcId="{36278662-BC76-4F13-82C4-6801B923DB56}" destId="{67260C19-AD94-4DBB-A3F2-0CD5DAC119B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3F39EB-D507-4D10-B7B0-E581A184F24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80B9016-F3D9-475F-8EC2-DEE2BAF811E5}">
      <dgm:prSet/>
      <dgm:spPr/>
      <dgm:t>
        <a:bodyPr/>
        <a:lstStyle/>
        <a:p>
          <a:pPr>
            <a:lnSpc>
              <a:spcPct val="100000"/>
            </a:lnSpc>
          </a:pPr>
          <a:r>
            <a:rPr lang="de-DE"/>
            <a:t>Erstellen der Präsentation</a:t>
          </a:r>
          <a:endParaRPr lang="en-US"/>
        </a:p>
      </dgm:t>
    </dgm:pt>
    <dgm:pt modelId="{670AC030-D6A8-408D-83E1-B3CF381A8451}" type="parTrans" cxnId="{D08C7100-4A8D-47F5-BFA7-D319511AE581}">
      <dgm:prSet/>
      <dgm:spPr/>
      <dgm:t>
        <a:bodyPr/>
        <a:lstStyle/>
        <a:p>
          <a:endParaRPr lang="en-US"/>
        </a:p>
      </dgm:t>
    </dgm:pt>
    <dgm:pt modelId="{80B5E1AB-DDF1-46D6-9F9D-98DC764D6420}" type="sibTrans" cxnId="{D08C7100-4A8D-47F5-BFA7-D319511AE581}">
      <dgm:prSet/>
      <dgm:spPr/>
      <dgm:t>
        <a:bodyPr/>
        <a:lstStyle/>
        <a:p>
          <a:pPr>
            <a:lnSpc>
              <a:spcPct val="100000"/>
            </a:lnSpc>
          </a:pPr>
          <a:endParaRPr lang="en-US"/>
        </a:p>
      </dgm:t>
    </dgm:pt>
    <dgm:pt modelId="{63FE86F6-53F3-457C-8D51-61BABB8D57EB}">
      <dgm:prSet/>
      <dgm:spPr/>
      <dgm:t>
        <a:bodyPr/>
        <a:lstStyle/>
        <a:p>
          <a:pPr>
            <a:lnSpc>
              <a:spcPct val="100000"/>
            </a:lnSpc>
          </a:pPr>
          <a:r>
            <a:rPr lang="de-DE"/>
            <a:t>Erstellen des User-Manuals</a:t>
          </a:r>
          <a:endParaRPr lang="en-US"/>
        </a:p>
      </dgm:t>
    </dgm:pt>
    <dgm:pt modelId="{AD65BF84-5E5E-4994-A68E-26D7148427DF}" type="parTrans" cxnId="{E6F56E23-E80E-4CF1-A836-B972F6EA6956}">
      <dgm:prSet/>
      <dgm:spPr/>
      <dgm:t>
        <a:bodyPr/>
        <a:lstStyle/>
        <a:p>
          <a:endParaRPr lang="en-US"/>
        </a:p>
      </dgm:t>
    </dgm:pt>
    <dgm:pt modelId="{4F35DCE4-A578-4026-B44D-D462D7246F96}" type="sibTrans" cxnId="{E6F56E23-E80E-4CF1-A836-B972F6EA6956}">
      <dgm:prSet/>
      <dgm:spPr/>
      <dgm:t>
        <a:bodyPr/>
        <a:lstStyle/>
        <a:p>
          <a:pPr>
            <a:lnSpc>
              <a:spcPct val="100000"/>
            </a:lnSpc>
          </a:pPr>
          <a:endParaRPr lang="en-US"/>
        </a:p>
      </dgm:t>
    </dgm:pt>
    <dgm:pt modelId="{5B740A3C-26B7-470E-8AF1-8600D79F95E1}">
      <dgm:prSet/>
      <dgm:spPr/>
      <dgm:t>
        <a:bodyPr/>
        <a:lstStyle/>
        <a:p>
          <a:pPr>
            <a:lnSpc>
              <a:spcPct val="100000"/>
            </a:lnSpc>
          </a:pPr>
          <a:r>
            <a:rPr lang="de-DE"/>
            <a:t>Erstellen des Deployment-Manuals</a:t>
          </a:r>
          <a:endParaRPr lang="en-US"/>
        </a:p>
      </dgm:t>
    </dgm:pt>
    <dgm:pt modelId="{C1E17566-D2D8-4CC9-9906-FA900F331D7C}" type="parTrans" cxnId="{669D5DD0-56B7-4B9E-B67F-74C299BFBF14}">
      <dgm:prSet/>
      <dgm:spPr/>
      <dgm:t>
        <a:bodyPr/>
        <a:lstStyle/>
        <a:p>
          <a:endParaRPr lang="en-US"/>
        </a:p>
      </dgm:t>
    </dgm:pt>
    <dgm:pt modelId="{688F8991-EFB4-43EF-B29B-59ED5569BDAB}" type="sibTrans" cxnId="{669D5DD0-56B7-4B9E-B67F-74C299BFBF14}">
      <dgm:prSet/>
      <dgm:spPr/>
      <dgm:t>
        <a:bodyPr/>
        <a:lstStyle/>
        <a:p>
          <a:pPr>
            <a:lnSpc>
              <a:spcPct val="100000"/>
            </a:lnSpc>
          </a:pPr>
          <a:endParaRPr lang="en-US"/>
        </a:p>
      </dgm:t>
    </dgm:pt>
    <dgm:pt modelId="{BB2D16F4-A5FA-4131-8040-0A75ABE92448}">
      <dgm:prSet/>
      <dgm:spPr/>
      <dgm:t>
        <a:bodyPr/>
        <a:lstStyle/>
        <a:p>
          <a:pPr>
            <a:lnSpc>
              <a:spcPct val="100000"/>
            </a:lnSpc>
          </a:pPr>
          <a:r>
            <a:rPr lang="de-DE"/>
            <a:t>Letzte Bugfixes und Testing</a:t>
          </a:r>
          <a:endParaRPr lang="en-US"/>
        </a:p>
      </dgm:t>
    </dgm:pt>
    <dgm:pt modelId="{25FB8ED9-541B-40ED-9335-F158C8D1B956}" type="parTrans" cxnId="{5E0EB5CD-6EBD-41C3-87BD-736B92803011}">
      <dgm:prSet/>
      <dgm:spPr/>
      <dgm:t>
        <a:bodyPr/>
        <a:lstStyle/>
        <a:p>
          <a:endParaRPr lang="en-US"/>
        </a:p>
      </dgm:t>
    </dgm:pt>
    <dgm:pt modelId="{D3ACE07A-25BC-4F28-8BDD-3B2E42E3F9AC}" type="sibTrans" cxnId="{5E0EB5CD-6EBD-41C3-87BD-736B92803011}">
      <dgm:prSet/>
      <dgm:spPr/>
      <dgm:t>
        <a:bodyPr/>
        <a:lstStyle/>
        <a:p>
          <a:endParaRPr lang="en-US"/>
        </a:p>
      </dgm:t>
    </dgm:pt>
    <dgm:pt modelId="{B7D65C34-0143-4C28-BBC4-FED3E6C925D0}" type="pres">
      <dgm:prSet presAssocID="{933F39EB-D507-4D10-B7B0-E581A184F249}" presName="root" presStyleCnt="0">
        <dgm:presLayoutVars>
          <dgm:dir/>
          <dgm:resizeHandles val="exact"/>
        </dgm:presLayoutVars>
      </dgm:prSet>
      <dgm:spPr/>
    </dgm:pt>
    <dgm:pt modelId="{D8047F2D-C9E4-4C3E-A64B-B55A14545AA0}" type="pres">
      <dgm:prSet presAssocID="{933F39EB-D507-4D10-B7B0-E581A184F249}" presName="container" presStyleCnt="0">
        <dgm:presLayoutVars>
          <dgm:dir/>
          <dgm:resizeHandles val="exact"/>
        </dgm:presLayoutVars>
      </dgm:prSet>
      <dgm:spPr/>
    </dgm:pt>
    <dgm:pt modelId="{8BFDF242-7C32-4C21-A340-A704D16A3D17}" type="pres">
      <dgm:prSet presAssocID="{080B9016-F3D9-475F-8EC2-DEE2BAF811E5}" presName="compNode" presStyleCnt="0"/>
      <dgm:spPr/>
    </dgm:pt>
    <dgm:pt modelId="{4BB4B447-60AF-4CB8-97DE-EDBA0009C7AD}" type="pres">
      <dgm:prSet presAssocID="{080B9016-F3D9-475F-8EC2-DEE2BAF811E5}" presName="iconBgRect" presStyleLbl="bgShp" presStyleIdx="0" presStyleCnt="4"/>
      <dgm:spPr/>
    </dgm:pt>
    <dgm:pt modelId="{4EF76590-0083-4B29-AA05-2B649D7DED3B}" type="pres">
      <dgm:prSet presAssocID="{080B9016-F3D9-475F-8EC2-DEE2BAF811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jector screen"/>
        </a:ext>
      </dgm:extLst>
    </dgm:pt>
    <dgm:pt modelId="{92FA3AA1-068B-4C24-9879-F3D18B5D05F7}" type="pres">
      <dgm:prSet presAssocID="{080B9016-F3D9-475F-8EC2-DEE2BAF811E5}" presName="spaceRect" presStyleCnt="0"/>
      <dgm:spPr/>
    </dgm:pt>
    <dgm:pt modelId="{09A54E02-1275-4FB7-AFA5-0C71650C0464}" type="pres">
      <dgm:prSet presAssocID="{080B9016-F3D9-475F-8EC2-DEE2BAF811E5}" presName="textRect" presStyleLbl="revTx" presStyleIdx="0" presStyleCnt="4">
        <dgm:presLayoutVars>
          <dgm:chMax val="1"/>
          <dgm:chPref val="1"/>
        </dgm:presLayoutVars>
      </dgm:prSet>
      <dgm:spPr/>
    </dgm:pt>
    <dgm:pt modelId="{FB392CA8-26B4-4682-8125-AD370750804D}" type="pres">
      <dgm:prSet presAssocID="{80B5E1AB-DDF1-46D6-9F9D-98DC764D6420}" presName="sibTrans" presStyleLbl="sibTrans2D1" presStyleIdx="0" presStyleCnt="0"/>
      <dgm:spPr/>
    </dgm:pt>
    <dgm:pt modelId="{8726684B-6FF0-4926-A85C-7F4A2D01E839}" type="pres">
      <dgm:prSet presAssocID="{63FE86F6-53F3-457C-8D51-61BABB8D57EB}" presName="compNode" presStyleCnt="0"/>
      <dgm:spPr/>
    </dgm:pt>
    <dgm:pt modelId="{22FA08F1-1FF5-4E82-848F-DE907FFFC56B}" type="pres">
      <dgm:prSet presAssocID="{63FE86F6-53F3-457C-8D51-61BABB8D57EB}" presName="iconBgRect" presStyleLbl="bgShp" presStyleIdx="1" presStyleCnt="4"/>
      <dgm:spPr/>
    </dgm:pt>
    <dgm:pt modelId="{E354F164-3676-492E-8A5D-41BA54DE73BE}" type="pres">
      <dgm:prSet presAssocID="{63FE86F6-53F3-457C-8D51-61BABB8D57E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kument"/>
        </a:ext>
      </dgm:extLst>
    </dgm:pt>
    <dgm:pt modelId="{082CD801-FB97-4E8C-AD41-2F450ACCA823}" type="pres">
      <dgm:prSet presAssocID="{63FE86F6-53F3-457C-8D51-61BABB8D57EB}" presName="spaceRect" presStyleCnt="0"/>
      <dgm:spPr/>
    </dgm:pt>
    <dgm:pt modelId="{4C927BC8-691D-468D-93E0-554E0CF48897}" type="pres">
      <dgm:prSet presAssocID="{63FE86F6-53F3-457C-8D51-61BABB8D57EB}" presName="textRect" presStyleLbl="revTx" presStyleIdx="1" presStyleCnt="4">
        <dgm:presLayoutVars>
          <dgm:chMax val="1"/>
          <dgm:chPref val="1"/>
        </dgm:presLayoutVars>
      </dgm:prSet>
      <dgm:spPr/>
    </dgm:pt>
    <dgm:pt modelId="{DE10593A-5BA5-4EB9-8B03-48968A260469}" type="pres">
      <dgm:prSet presAssocID="{4F35DCE4-A578-4026-B44D-D462D7246F96}" presName="sibTrans" presStyleLbl="sibTrans2D1" presStyleIdx="0" presStyleCnt="0"/>
      <dgm:spPr/>
    </dgm:pt>
    <dgm:pt modelId="{BF288562-DD3F-445D-AF4F-BE0E63551717}" type="pres">
      <dgm:prSet presAssocID="{5B740A3C-26B7-470E-8AF1-8600D79F95E1}" presName="compNode" presStyleCnt="0"/>
      <dgm:spPr/>
    </dgm:pt>
    <dgm:pt modelId="{4BDC5FA9-F16B-41F5-96E4-C2583FBB41B8}" type="pres">
      <dgm:prSet presAssocID="{5B740A3C-26B7-470E-8AF1-8600D79F95E1}" presName="iconBgRect" presStyleLbl="bgShp" presStyleIdx="2" presStyleCnt="4"/>
      <dgm:spPr/>
    </dgm:pt>
    <dgm:pt modelId="{6A11CC57-81EA-4DD0-8DD8-E0E5E34E9B66}" type="pres">
      <dgm:prSet presAssocID="{5B740A3C-26B7-470E-8AF1-8600D79F95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elle"/>
        </a:ext>
      </dgm:extLst>
    </dgm:pt>
    <dgm:pt modelId="{F5CE0777-ED2C-4F3C-A087-64410AE89124}" type="pres">
      <dgm:prSet presAssocID="{5B740A3C-26B7-470E-8AF1-8600D79F95E1}" presName="spaceRect" presStyleCnt="0"/>
      <dgm:spPr/>
    </dgm:pt>
    <dgm:pt modelId="{784184FF-E04C-4431-9EF7-DFE719199899}" type="pres">
      <dgm:prSet presAssocID="{5B740A3C-26B7-470E-8AF1-8600D79F95E1}" presName="textRect" presStyleLbl="revTx" presStyleIdx="2" presStyleCnt="4">
        <dgm:presLayoutVars>
          <dgm:chMax val="1"/>
          <dgm:chPref val="1"/>
        </dgm:presLayoutVars>
      </dgm:prSet>
      <dgm:spPr/>
    </dgm:pt>
    <dgm:pt modelId="{44EC97FC-1826-4238-B3C2-62D0EEC561A4}" type="pres">
      <dgm:prSet presAssocID="{688F8991-EFB4-43EF-B29B-59ED5569BDAB}" presName="sibTrans" presStyleLbl="sibTrans2D1" presStyleIdx="0" presStyleCnt="0"/>
      <dgm:spPr/>
    </dgm:pt>
    <dgm:pt modelId="{7539272E-DB73-497D-8087-2D44755ADE6F}" type="pres">
      <dgm:prSet presAssocID="{BB2D16F4-A5FA-4131-8040-0A75ABE92448}" presName="compNode" presStyleCnt="0"/>
      <dgm:spPr/>
    </dgm:pt>
    <dgm:pt modelId="{A87A51FC-66D7-414E-B4DD-02D59C7DFBD1}" type="pres">
      <dgm:prSet presAssocID="{BB2D16F4-A5FA-4131-8040-0A75ABE92448}" presName="iconBgRect" presStyleLbl="bgShp" presStyleIdx="3" presStyleCnt="4"/>
      <dgm:spPr/>
    </dgm:pt>
    <dgm:pt modelId="{1AAB38C7-A008-4345-A24B-910510088617}" type="pres">
      <dgm:prSet presAssocID="{BB2D16F4-A5FA-4131-8040-0A75ABE924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äkchen"/>
        </a:ext>
      </dgm:extLst>
    </dgm:pt>
    <dgm:pt modelId="{64A51B1E-9F12-47AE-8DF2-9D5B62727D38}" type="pres">
      <dgm:prSet presAssocID="{BB2D16F4-A5FA-4131-8040-0A75ABE92448}" presName="spaceRect" presStyleCnt="0"/>
      <dgm:spPr/>
    </dgm:pt>
    <dgm:pt modelId="{FC02D77E-A246-4A61-A770-3EC95FA10157}" type="pres">
      <dgm:prSet presAssocID="{BB2D16F4-A5FA-4131-8040-0A75ABE92448}" presName="textRect" presStyleLbl="revTx" presStyleIdx="3" presStyleCnt="4">
        <dgm:presLayoutVars>
          <dgm:chMax val="1"/>
          <dgm:chPref val="1"/>
        </dgm:presLayoutVars>
      </dgm:prSet>
      <dgm:spPr/>
    </dgm:pt>
  </dgm:ptLst>
  <dgm:cxnLst>
    <dgm:cxn modelId="{D08C7100-4A8D-47F5-BFA7-D319511AE581}" srcId="{933F39EB-D507-4D10-B7B0-E581A184F249}" destId="{080B9016-F3D9-475F-8EC2-DEE2BAF811E5}" srcOrd="0" destOrd="0" parTransId="{670AC030-D6A8-408D-83E1-B3CF381A8451}" sibTransId="{80B5E1AB-DDF1-46D6-9F9D-98DC764D6420}"/>
    <dgm:cxn modelId="{B6888201-159E-4C6A-B43B-78E100D609C9}" type="presOf" srcId="{BB2D16F4-A5FA-4131-8040-0A75ABE92448}" destId="{FC02D77E-A246-4A61-A770-3EC95FA10157}" srcOrd="0" destOrd="0" presId="urn:microsoft.com/office/officeart/2018/2/layout/IconCircleList"/>
    <dgm:cxn modelId="{E6F56E23-E80E-4CF1-A836-B972F6EA6956}" srcId="{933F39EB-D507-4D10-B7B0-E581A184F249}" destId="{63FE86F6-53F3-457C-8D51-61BABB8D57EB}" srcOrd="1" destOrd="0" parTransId="{AD65BF84-5E5E-4994-A68E-26D7148427DF}" sibTransId="{4F35DCE4-A578-4026-B44D-D462D7246F96}"/>
    <dgm:cxn modelId="{BB36D028-CCD0-4FF7-8169-705ACF69A0DF}" type="presOf" srcId="{5B740A3C-26B7-470E-8AF1-8600D79F95E1}" destId="{784184FF-E04C-4431-9EF7-DFE719199899}" srcOrd="0" destOrd="0" presId="urn:microsoft.com/office/officeart/2018/2/layout/IconCircleList"/>
    <dgm:cxn modelId="{42220F45-2E27-43EB-90E0-91005E94B766}" type="presOf" srcId="{080B9016-F3D9-475F-8EC2-DEE2BAF811E5}" destId="{09A54E02-1275-4FB7-AFA5-0C71650C0464}" srcOrd="0" destOrd="0" presId="urn:microsoft.com/office/officeart/2018/2/layout/IconCircleList"/>
    <dgm:cxn modelId="{95B9CC46-9B51-44FC-A29D-44C501833051}" type="presOf" srcId="{4F35DCE4-A578-4026-B44D-D462D7246F96}" destId="{DE10593A-5BA5-4EB9-8B03-48968A260469}" srcOrd="0" destOrd="0" presId="urn:microsoft.com/office/officeart/2018/2/layout/IconCircleList"/>
    <dgm:cxn modelId="{17FA6675-8A1D-43E1-8A9A-C0F90BDB29CD}" type="presOf" srcId="{80B5E1AB-DDF1-46D6-9F9D-98DC764D6420}" destId="{FB392CA8-26B4-4682-8125-AD370750804D}" srcOrd="0" destOrd="0" presId="urn:microsoft.com/office/officeart/2018/2/layout/IconCircleList"/>
    <dgm:cxn modelId="{1E507B8E-472C-45D0-B33D-6B6354460668}" type="presOf" srcId="{63FE86F6-53F3-457C-8D51-61BABB8D57EB}" destId="{4C927BC8-691D-468D-93E0-554E0CF48897}" srcOrd="0" destOrd="0" presId="urn:microsoft.com/office/officeart/2018/2/layout/IconCircleList"/>
    <dgm:cxn modelId="{5E0EB5CD-6EBD-41C3-87BD-736B92803011}" srcId="{933F39EB-D507-4D10-B7B0-E581A184F249}" destId="{BB2D16F4-A5FA-4131-8040-0A75ABE92448}" srcOrd="3" destOrd="0" parTransId="{25FB8ED9-541B-40ED-9335-F158C8D1B956}" sibTransId="{D3ACE07A-25BC-4F28-8BDD-3B2E42E3F9AC}"/>
    <dgm:cxn modelId="{669D5DD0-56B7-4B9E-B67F-74C299BFBF14}" srcId="{933F39EB-D507-4D10-B7B0-E581A184F249}" destId="{5B740A3C-26B7-470E-8AF1-8600D79F95E1}" srcOrd="2" destOrd="0" parTransId="{C1E17566-D2D8-4CC9-9906-FA900F331D7C}" sibTransId="{688F8991-EFB4-43EF-B29B-59ED5569BDAB}"/>
    <dgm:cxn modelId="{CDF852EE-61EB-4FBF-B73C-0C438CB9DCE0}" type="presOf" srcId="{933F39EB-D507-4D10-B7B0-E581A184F249}" destId="{B7D65C34-0143-4C28-BBC4-FED3E6C925D0}" srcOrd="0" destOrd="0" presId="urn:microsoft.com/office/officeart/2018/2/layout/IconCircleList"/>
    <dgm:cxn modelId="{2FF96FF8-F63B-4C67-8C0F-2612FAECD8FC}" type="presOf" srcId="{688F8991-EFB4-43EF-B29B-59ED5569BDAB}" destId="{44EC97FC-1826-4238-B3C2-62D0EEC561A4}" srcOrd="0" destOrd="0" presId="urn:microsoft.com/office/officeart/2018/2/layout/IconCircleList"/>
    <dgm:cxn modelId="{0706972A-BB2F-4C79-896D-52E40F7AEBCF}" type="presParOf" srcId="{B7D65C34-0143-4C28-BBC4-FED3E6C925D0}" destId="{D8047F2D-C9E4-4C3E-A64B-B55A14545AA0}" srcOrd="0" destOrd="0" presId="urn:microsoft.com/office/officeart/2018/2/layout/IconCircleList"/>
    <dgm:cxn modelId="{BAAF23A7-CAE5-4A45-8ED6-F888C49F0E37}" type="presParOf" srcId="{D8047F2D-C9E4-4C3E-A64B-B55A14545AA0}" destId="{8BFDF242-7C32-4C21-A340-A704D16A3D17}" srcOrd="0" destOrd="0" presId="urn:microsoft.com/office/officeart/2018/2/layout/IconCircleList"/>
    <dgm:cxn modelId="{994D3444-2A52-4EEB-B0E6-6BCD526AC56A}" type="presParOf" srcId="{8BFDF242-7C32-4C21-A340-A704D16A3D17}" destId="{4BB4B447-60AF-4CB8-97DE-EDBA0009C7AD}" srcOrd="0" destOrd="0" presId="urn:microsoft.com/office/officeart/2018/2/layout/IconCircleList"/>
    <dgm:cxn modelId="{84833B6A-5F54-44A4-B79B-AC87C1E7EE0C}" type="presParOf" srcId="{8BFDF242-7C32-4C21-A340-A704D16A3D17}" destId="{4EF76590-0083-4B29-AA05-2B649D7DED3B}" srcOrd="1" destOrd="0" presId="urn:microsoft.com/office/officeart/2018/2/layout/IconCircleList"/>
    <dgm:cxn modelId="{BF27FF58-4566-453B-8AEB-3BF6357C89F9}" type="presParOf" srcId="{8BFDF242-7C32-4C21-A340-A704D16A3D17}" destId="{92FA3AA1-068B-4C24-9879-F3D18B5D05F7}" srcOrd="2" destOrd="0" presId="urn:microsoft.com/office/officeart/2018/2/layout/IconCircleList"/>
    <dgm:cxn modelId="{D52E6C18-191A-4376-9E62-19F64E5DAA99}" type="presParOf" srcId="{8BFDF242-7C32-4C21-A340-A704D16A3D17}" destId="{09A54E02-1275-4FB7-AFA5-0C71650C0464}" srcOrd="3" destOrd="0" presId="urn:microsoft.com/office/officeart/2018/2/layout/IconCircleList"/>
    <dgm:cxn modelId="{D97195DF-C816-41B4-BB84-974432F1D5CE}" type="presParOf" srcId="{D8047F2D-C9E4-4C3E-A64B-B55A14545AA0}" destId="{FB392CA8-26B4-4682-8125-AD370750804D}" srcOrd="1" destOrd="0" presId="urn:microsoft.com/office/officeart/2018/2/layout/IconCircleList"/>
    <dgm:cxn modelId="{7B4EDCC5-95C8-4A33-BD94-1901900A6EE1}" type="presParOf" srcId="{D8047F2D-C9E4-4C3E-A64B-B55A14545AA0}" destId="{8726684B-6FF0-4926-A85C-7F4A2D01E839}" srcOrd="2" destOrd="0" presId="urn:microsoft.com/office/officeart/2018/2/layout/IconCircleList"/>
    <dgm:cxn modelId="{8D650A82-E823-4A22-B14C-CFBAE807115E}" type="presParOf" srcId="{8726684B-6FF0-4926-A85C-7F4A2D01E839}" destId="{22FA08F1-1FF5-4E82-848F-DE907FFFC56B}" srcOrd="0" destOrd="0" presId="urn:microsoft.com/office/officeart/2018/2/layout/IconCircleList"/>
    <dgm:cxn modelId="{491E0DBA-737A-4D0E-8D83-1898AEFEEDD9}" type="presParOf" srcId="{8726684B-6FF0-4926-A85C-7F4A2D01E839}" destId="{E354F164-3676-492E-8A5D-41BA54DE73BE}" srcOrd="1" destOrd="0" presId="urn:microsoft.com/office/officeart/2018/2/layout/IconCircleList"/>
    <dgm:cxn modelId="{75401548-1E78-48B7-9D95-E3FCAFBA947A}" type="presParOf" srcId="{8726684B-6FF0-4926-A85C-7F4A2D01E839}" destId="{082CD801-FB97-4E8C-AD41-2F450ACCA823}" srcOrd="2" destOrd="0" presId="urn:microsoft.com/office/officeart/2018/2/layout/IconCircleList"/>
    <dgm:cxn modelId="{85EE3755-F4D2-4F5E-95C7-CF6A0E79430D}" type="presParOf" srcId="{8726684B-6FF0-4926-A85C-7F4A2D01E839}" destId="{4C927BC8-691D-468D-93E0-554E0CF48897}" srcOrd="3" destOrd="0" presId="urn:microsoft.com/office/officeart/2018/2/layout/IconCircleList"/>
    <dgm:cxn modelId="{70D7FA29-5450-4CA0-B822-6080010444FD}" type="presParOf" srcId="{D8047F2D-C9E4-4C3E-A64B-B55A14545AA0}" destId="{DE10593A-5BA5-4EB9-8B03-48968A260469}" srcOrd="3" destOrd="0" presId="urn:microsoft.com/office/officeart/2018/2/layout/IconCircleList"/>
    <dgm:cxn modelId="{0EEBD9D6-5BAF-4D09-ACD6-B3A27D29E660}" type="presParOf" srcId="{D8047F2D-C9E4-4C3E-A64B-B55A14545AA0}" destId="{BF288562-DD3F-445D-AF4F-BE0E63551717}" srcOrd="4" destOrd="0" presId="urn:microsoft.com/office/officeart/2018/2/layout/IconCircleList"/>
    <dgm:cxn modelId="{C932A547-46D0-4D87-8147-5B60E339A4D2}" type="presParOf" srcId="{BF288562-DD3F-445D-AF4F-BE0E63551717}" destId="{4BDC5FA9-F16B-41F5-96E4-C2583FBB41B8}" srcOrd="0" destOrd="0" presId="urn:microsoft.com/office/officeart/2018/2/layout/IconCircleList"/>
    <dgm:cxn modelId="{B763456F-C5A8-4AD5-81CA-A1906E8F7DF2}" type="presParOf" srcId="{BF288562-DD3F-445D-AF4F-BE0E63551717}" destId="{6A11CC57-81EA-4DD0-8DD8-E0E5E34E9B66}" srcOrd="1" destOrd="0" presId="urn:microsoft.com/office/officeart/2018/2/layout/IconCircleList"/>
    <dgm:cxn modelId="{7E35B84B-55FB-4CE3-AD05-8392C190877B}" type="presParOf" srcId="{BF288562-DD3F-445D-AF4F-BE0E63551717}" destId="{F5CE0777-ED2C-4F3C-A087-64410AE89124}" srcOrd="2" destOrd="0" presId="urn:microsoft.com/office/officeart/2018/2/layout/IconCircleList"/>
    <dgm:cxn modelId="{3C026E0C-3CF6-44B5-8ACF-804B0FA011FD}" type="presParOf" srcId="{BF288562-DD3F-445D-AF4F-BE0E63551717}" destId="{784184FF-E04C-4431-9EF7-DFE719199899}" srcOrd="3" destOrd="0" presId="urn:microsoft.com/office/officeart/2018/2/layout/IconCircleList"/>
    <dgm:cxn modelId="{21CCA74D-035C-443E-980D-D9267DFFC3BA}" type="presParOf" srcId="{D8047F2D-C9E4-4C3E-A64B-B55A14545AA0}" destId="{44EC97FC-1826-4238-B3C2-62D0EEC561A4}" srcOrd="5" destOrd="0" presId="urn:microsoft.com/office/officeart/2018/2/layout/IconCircleList"/>
    <dgm:cxn modelId="{E6ADB433-E525-4DD1-81F3-7999C6C40E50}" type="presParOf" srcId="{D8047F2D-C9E4-4C3E-A64B-B55A14545AA0}" destId="{7539272E-DB73-497D-8087-2D44755ADE6F}" srcOrd="6" destOrd="0" presId="urn:microsoft.com/office/officeart/2018/2/layout/IconCircleList"/>
    <dgm:cxn modelId="{A4E9C5AC-D086-4FC5-8E44-624BB57628E1}" type="presParOf" srcId="{7539272E-DB73-497D-8087-2D44755ADE6F}" destId="{A87A51FC-66D7-414E-B4DD-02D59C7DFBD1}" srcOrd="0" destOrd="0" presId="urn:microsoft.com/office/officeart/2018/2/layout/IconCircleList"/>
    <dgm:cxn modelId="{6EDF985D-5F2A-41AF-9B0F-3314EBEB588C}" type="presParOf" srcId="{7539272E-DB73-497D-8087-2D44755ADE6F}" destId="{1AAB38C7-A008-4345-A24B-910510088617}" srcOrd="1" destOrd="0" presId="urn:microsoft.com/office/officeart/2018/2/layout/IconCircleList"/>
    <dgm:cxn modelId="{CBC4EBEB-7432-4B6D-8D95-EE80045EA57A}" type="presParOf" srcId="{7539272E-DB73-497D-8087-2D44755ADE6F}" destId="{64A51B1E-9F12-47AE-8DF2-9D5B62727D38}" srcOrd="2" destOrd="0" presId="urn:microsoft.com/office/officeart/2018/2/layout/IconCircleList"/>
    <dgm:cxn modelId="{A116ECB8-A7B7-43D0-8B90-9E428A8EAC77}" type="presParOf" srcId="{7539272E-DB73-497D-8087-2D44755ADE6F}" destId="{FC02D77E-A246-4A61-A770-3EC95FA101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A3DFEA-FA52-40AE-BE62-38FC06EFA0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8A5525-54E5-4D68-B74E-F69BD511A4A5}">
      <dgm:prSet/>
      <dgm:spPr/>
      <dgm:t>
        <a:bodyPr/>
        <a:lstStyle/>
        <a:p>
          <a:pPr>
            <a:lnSpc>
              <a:spcPct val="100000"/>
            </a:lnSpc>
          </a:pPr>
          <a:r>
            <a:rPr lang="de-AT"/>
            <a:t>Der Umfang des Projekts änderte sich mehrmals im Laufe des Developments</a:t>
          </a:r>
          <a:endParaRPr lang="en-US"/>
        </a:p>
      </dgm:t>
    </dgm:pt>
    <dgm:pt modelId="{6AF9C97C-AC71-4832-8D79-5AE25A7972D0}" type="parTrans" cxnId="{F861ED91-4FDD-4517-AE5B-26F8474D03CE}">
      <dgm:prSet/>
      <dgm:spPr/>
      <dgm:t>
        <a:bodyPr/>
        <a:lstStyle/>
        <a:p>
          <a:endParaRPr lang="en-US"/>
        </a:p>
      </dgm:t>
    </dgm:pt>
    <dgm:pt modelId="{FED3A79E-06F2-43D7-ABE9-6E5AD4C12D20}" type="sibTrans" cxnId="{F861ED91-4FDD-4517-AE5B-26F8474D03CE}">
      <dgm:prSet/>
      <dgm:spPr/>
      <dgm:t>
        <a:bodyPr/>
        <a:lstStyle/>
        <a:p>
          <a:endParaRPr lang="en-US"/>
        </a:p>
      </dgm:t>
    </dgm:pt>
    <dgm:pt modelId="{B0D16B61-0952-4717-A413-E3BF4E158E57}">
      <dgm:prSet/>
      <dgm:spPr/>
      <dgm:t>
        <a:bodyPr/>
        <a:lstStyle/>
        <a:p>
          <a:pPr>
            <a:lnSpc>
              <a:spcPct val="100000"/>
            </a:lnSpc>
          </a:pPr>
          <a:r>
            <a:rPr lang="de-AT"/>
            <a:t>Manche Features mussten ausgelassen werden, um mit der Zeit und Menge an Teammitgliedern auszukommen</a:t>
          </a:r>
          <a:endParaRPr lang="en-US"/>
        </a:p>
      </dgm:t>
    </dgm:pt>
    <dgm:pt modelId="{466A4E27-10F2-4873-8F63-67D8DE5EA1D1}" type="parTrans" cxnId="{6EF41900-3A7E-4829-A039-9BD2CE6740C2}">
      <dgm:prSet/>
      <dgm:spPr/>
      <dgm:t>
        <a:bodyPr/>
        <a:lstStyle/>
        <a:p>
          <a:endParaRPr lang="en-US"/>
        </a:p>
      </dgm:t>
    </dgm:pt>
    <dgm:pt modelId="{5F2153B1-D0EA-428E-B1B3-BF9EB34B8456}" type="sibTrans" cxnId="{6EF41900-3A7E-4829-A039-9BD2CE6740C2}">
      <dgm:prSet/>
      <dgm:spPr/>
      <dgm:t>
        <a:bodyPr/>
        <a:lstStyle/>
        <a:p>
          <a:endParaRPr lang="en-US"/>
        </a:p>
      </dgm:t>
    </dgm:pt>
    <dgm:pt modelId="{D258CDE2-9C4B-4111-99D6-CCC728DBFAAE}">
      <dgm:prSet/>
      <dgm:spPr/>
      <dgm:t>
        <a:bodyPr/>
        <a:lstStyle/>
        <a:p>
          <a:pPr>
            <a:lnSpc>
              <a:spcPct val="100000"/>
            </a:lnSpc>
          </a:pPr>
          <a:r>
            <a:rPr lang="de-AT"/>
            <a:t>Durch gute Zusammenarbeit ist das Endprodukt trotz allem nicht weit vom Idealprodukt bezüglich Qualität und Features entfernt</a:t>
          </a:r>
          <a:endParaRPr lang="en-US"/>
        </a:p>
      </dgm:t>
    </dgm:pt>
    <dgm:pt modelId="{42B0FCD0-0896-40DF-B215-17DF8C0201BA}" type="parTrans" cxnId="{740581C3-3091-4021-B732-572430D74AF1}">
      <dgm:prSet/>
      <dgm:spPr/>
      <dgm:t>
        <a:bodyPr/>
        <a:lstStyle/>
        <a:p>
          <a:endParaRPr lang="en-US"/>
        </a:p>
      </dgm:t>
    </dgm:pt>
    <dgm:pt modelId="{3EF6F625-DC12-4086-B019-DE5D02C3879D}" type="sibTrans" cxnId="{740581C3-3091-4021-B732-572430D74AF1}">
      <dgm:prSet/>
      <dgm:spPr/>
      <dgm:t>
        <a:bodyPr/>
        <a:lstStyle/>
        <a:p>
          <a:endParaRPr lang="en-US"/>
        </a:p>
      </dgm:t>
    </dgm:pt>
    <dgm:pt modelId="{79323EF9-E9A8-4E56-9AB5-3C13E3C76775}" type="pres">
      <dgm:prSet presAssocID="{9EA3DFEA-FA52-40AE-BE62-38FC06EFA023}" presName="root" presStyleCnt="0">
        <dgm:presLayoutVars>
          <dgm:dir/>
          <dgm:resizeHandles val="exact"/>
        </dgm:presLayoutVars>
      </dgm:prSet>
      <dgm:spPr/>
    </dgm:pt>
    <dgm:pt modelId="{861BC339-2196-45F4-8111-E67F8F92B76E}" type="pres">
      <dgm:prSet presAssocID="{228A5525-54E5-4D68-B74E-F69BD511A4A5}" presName="compNode" presStyleCnt="0"/>
      <dgm:spPr/>
    </dgm:pt>
    <dgm:pt modelId="{D9528994-CBD5-448E-9BF7-EDA0A75AC2B5}" type="pres">
      <dgm:prSet presAssocID="{228A5525-54E5-4D68-B74E-F69BD511A4A5}" presName="bgRect" presStyleLbl="bgShp" presStyleIdx="0" presStyleCnt="3"/>
      <dgm:spPr/>
    </dgm:pt>
    <dgm:pt modelId="{10164A67-41F0-4F6A-8253-38B7BF2B5C64}" type="pres">
      <dgm:prSet presAssocID="{228A5525-54E5-4D68-B74E-F69BD511A4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äkchen"/>
        </a:ext>
      </dgm:extLst>
    </dgm:pt>
    <dgm:pt modelId="{000CBD8B-FCBC-4D93-9D0C-78B9FFED4038}" type="pres">
      <dgm:prSet presAssocID="{228A5525-54E5-4D68-B74E-F69BD511A4A5}" presName="spaceRect" presStyleCnt="0"/>
      <dgm:spPr/>
    </dgm:pt>
    <dgm:pt modelId="{76276939-3A2A-4A99-98CC-3E310395C5E2}" type="pres">
      <dgm:prSet presAssocID="{228A5525-54E5-4D68-B74E-F69BD511A4A5}" presName="parTx" presStyleLbl="revTx" presStyleIdx="0" presStyleCnt="3">
        <dgm:presLayoutVars>
          <dgm:chMax val="0"/>
          <dgm:chPref val="0"/>
        </dgm:presLayoutVars>
      </dgm:prSet>
      <dgm:spPr/>
    </dgm:pt>
    <dgm:pt modelId="{CECCEE02-EFF4-4AD5-9612-6B4991D1B879}" type="pres">
      <dgm:prSet presAssocID="{FED3A79E-06F2-43D7-ABE9-6E5AD4C12D20}" presName="sibTrans" presStyleCnt="0"/>
      <dgm:spPr/>
    </dgm:pt>
    <dgm:pt modelId="{D9BEB71D-4A09-4244-91CC-4D44BFC71C00}" type="pres">
      <dgm:prSet presAssocID="{B0D16B61-0952-4717-A413-E3BF4E158E57}" presName="compNode" presStyleCnt="0"/>
      <dgm:spPr/>
    </dgm:pt>
    <dgm:pt modelId="{643BC243-E716-41CA-8C4D-288C3A6E289E}" type="pres">
      <dgm:prSet presAssocID="{B0D16B61-0952-4717-A413-E3BF4E158E57}" presName="bgRect" presStyleLbl="bgShp" presStyleIdx="1" presStyleCnt="3"/>
      <dgm:spPr/>
    </dgm:pt>
    <dgm:pt modelId="{16078137-F739-4DFB-9D2F-047B1262C11D}" type="pres">
      <dgm:prSet presAssocID="{B0D16B61-0952-4717-A413-E3BF4E158E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C9975081-AB74-4713-BAE1-BD6C7ACEA4C9}" type="pres">
      <dgm:prSet presAssocID="{B0D16B61-0952-4717-A413-E3BF4E158E57}" presName="spaceRect" presStyleCnt="0"/>
      <dgm:spPr/>
    </dgm:pt>
    <dgm:pt modelId="{0A593A5E-93E4-4C26-B7B2-AB6598E6C74D}" type="pres">
      <dgm:prSet presAssocID="{B0D16B61-0952-4717-A413-E3BF4E158E57}" presName="parTx" presStyleLbl="revTx" presStyleIdx="1" presStyleCnt="3">
        <dgm:presLayoutVars>
          <dgm:chMax val="0"/>
          <dgm:chPref val="0"/>
        </dgm:presLayoutVars>
      </dgm:prSet>
      <dgm:spPr/>
    </dgm:pt>
    <dgm:pt modelId="{D0976B94-DB51-4A63-9AB3-470C965259BF}" type="pres">
      <dgm:prSet presAssocID="{5F2153B1-D0EA-428E-B1B3-BF9EB34B8456}" presName="sibTrans" presStyleCnt="0"/>
      <dgm:spPr/>
    </dgm:pt>
    <dgm:pt modelId="{E7C5D174-DE83-4D7B-9DF2-EBBD95D80D17}" type="pres">
      <dgm:prSet presAssocID="{D258CDE2-9C4B-4111-99D6-CCC728DBFAAE}" presName="compNode" presStyleCnt="0"/>
      <dgm:spPr/>
    </dgm:pt>
    <dgm:pt modelId="{FD8BA5F8-9113-473E-910B-292277830675}" type="pres">
      <dgm:prSet presAssocID="{D258CDE2-9C4B-4111-99D6-CCC728DBFAAE}" presName="bgRect" presStyleLbl="bgShp" presStyleIdx="2" presStyleCnt="3"/>
      <dgm:spPr/>
    </dgm:pt>
    <dgm:pt modelId="{F134D231-E4F9-477A-BAF1-FB9A50A14CEC}" type="pres">
      <dgm:prSet presAssocID="{D258CDE2-9C4B-4111-99D6-CCC728DBFA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chlag"/>
        </a:ext>
      </dgm:extLst>
    </dgm:pt>
    <dgm:pt modelId="{3D914AE9-FDE1-4BC7-A795-2C954A1CAE57}" type="pres">
      <dgm:prSet presAssocID="{D258CDE2-9C4B-4111-99D6-CCC728DBFAAE}" presName="spaceRect" presStyleCnt="0"/>
      <dgm:spPr/>
    </dgm:pt>
    <dgm:pt modelId="{72F858EF-CA13-4555-A925-55694E0B5B17}" type="pres">
      <dgm:prSet presAssocID="{D258CDE2-9C4B-4111-99D6-CCC728DBFAAE}" presName="parTx" presStyleLbl="revTx" presStyleIdx="2" presStyleCnt="3">
        <dgm:presLayoutVars>
          <dgm:chMax val="0"/>
          <dgm:chPref val="0"/>
        </dgm:presLayoutVars>
      </dgm:prSet>
      <dgm:spPr/>
    </dgm:pt>
  </dgm:ptLst>
  <dgm:cxnLst>
    <dgm:cxn modelId="{6EF41900-3A7E-4829-A039-9BD2CE6740C2}" srcId="{9EA3DFEA-FA52-40AE-BE62-38FC06EFA023}" destId="{B0D16B61-0952-4717-A413-E3BF4E158E57}" srcOrd="1" destOrd="0" parTransId="{466A4E27-10F2-4873-8F63-67D8DE5EA1D1}" sibTransId="{5F2153B1-D0EA-428E-B1B3-BF9EB34B8456}"/>
    <dgm:cxn modelId="{1EDEE038-50AD-4025-A723-D5F7F8386737}" type="presOf" srcId="{D258CDE2-9C4B-4111-99D6-CCC728DBFAAE}" destId="{72F858EF-CA13-4555-A925-55694E0B5B17}" srcOrd="0" destOrd="0" presId="urn:microsoft.com/office/officeart/2018/2/layout/IconVerticalSolidList"/>
    <dgm:cxn modelId="{2D54D73B-DD3B-4A87-BF7D-45F8FA56EA5E}" type="presOf" srcId="{B0D16B61-0952-4717-A413-E3BF4E158E57}" destId="{0A593A5E-93E4-4C26-B7B2-AB6598E6C74D}" srcOrd="0" destOrd="0" presId="urn:microsoft.com/office/officeart/2018/2/layout/IconVerticalSolidList"/>
    <dgm:cxn modelId="{6815B889-0468-424F-9310-060FD4E3DA2B}" type="presOf" srcId="{9EA3DFEA-FA52-40AE-BE62-38FC06EFA023}" destId="{79323EF9-E9A8-4E56-9AB5-3C13E3C76775}" srcOrd="0" destOrd="0" presId="urn:microsoft.com/office/officeart/2018/2/layout/IconVerticalSolidList"/>
    <dgm:cxn modelId="{F861ED91-4FDD-4517-AE5B-26F8474D03CE}" srcId="{9EA3DFEA-FA52-40AE-BE62-38FC06EFA023}" destId="{228A5525-54E5-4D68-B74E-F69BD511A4A5}" srcOrd="0" destOrd="0" parTransId="{6AF9C97C-AC71-4832-8D79-5AE25A7972D0}" sibTransId="{FED3A79E-06F2-43D7-ABE9-6E5AD4C12D20}"/>
    <dgm:cxn modelId="{0AF7E7C2-0EAD-4A80-9FFE-F4F912215642}" type="presOf" srcId="{228A5525-54E5-4D68-B74E-F69BD511A4A5}" destId="{76276939-3A2A-4A99-98CC-3E310395C5E2}" srcOrd="0" destOrd="0" presId="urn:microsoft.com/office/officeart/2018/2/layout/IconVerticalSolidList"/>
    <dgm:cxn modelId="{740581C3-3091-4021-B732-572430D74AF1}" srcId="{9EA3DFEA-FA52-40AE-BE62-38FC06EFA023}" destId="{D258CDE2-9C4B-4111-99D6-CCC728DBFAAE}" srcOrd="2" destOrd="0" parTransId="{42B0FCD0-0896-40DF-B215-17DF8C0201BA}" sibTransId="{3EF6F625-DC12-4086-B019-DE5D02C3879D}"/>
    <dgm:cxn modelId="{A7E0A4CC-20F3-495C-9281-B2902616C317}" type="presParOf" srcId="{79323EF9-E9A8-4E56-9AB5-3C13E3C76775}" destId="{861BC339-2196-45F4-8111-E67F8F92B76E}" srcOrd="0" destOrd="0" presId="urn:microsoft.com/office/officeart/2018/2/layout/IconVerticalSolidList"/>
    <dgm:cxn modelId="{0C0AA45A-A06D-4125-B911-B5A44613E52F}" type="presParOf" srcId="{861BC339-2196-45F4-8111-E67F8F92B76E}" destId="{D9528994-CBD5-448E-9BF7-EDA0A75AC2B5}" srcOrd="0" destOrd="0" presId="urn:microsoft.com/office/officeart/2018/2/layout/IconVerticalSolidList"/>
    <dgm:cxn modelId="{B3F0209E-26E7-4FB1-8F3F-EDBC4A0F7F66}" type="presParOf" srcId="{861BC339-2196-45F4-8111-E67F8F92B76E}" destId="{10164A67-41F0-4F6A-8253-38B7BF2B5C64}" srcOrd="1" destOrd="0" presId="urn:microsoft.com/office/officeart/2018/2/layout/IconVerticalSolidList"/>
    <dgm:cxn modelId="{9F89E8B2-06D8-4116-8D71-127EC10A3435}" type="presParOf" srcId="{861BC339-2196-45F4-8111-E67F8F92B76E}" destId="{000CBD8B-FCBC-4D93-9D0C-78B9FFED4038}" srcOrd="2" destOrd="0" presId="urn:microsoft.com/office/officeart/2018/2/layout/IconVerticalSolidList"/>
    <dgm:cxn modelId="{814F0821-481F-4161-86FF-D4BC2D319CBA}" type="presParOf" srcId="{861BC339-2196-45F4-8111-E67F8F92B76E}" destId="{76276939-3A2A-4A99-98CC-3E310395C5E2}" srcOrd="3" destOrd="0" presId="urn:microsoft.com/office/officeart/2018/2/layout/IconVerticalSolidList"/>
    <dgm:cxn modelId="{B8B487D3-B3B7-43EC-8D0D-0F0B05223C1A}" type="presParOf" srcId="{79323EF9-E9A8-4E56-9AB5-3C13E3C76775}" destId="{CECCEE02-EFF4-4AD5-9612-6B4991D1B879}" srcOrd="1" destOrd="0" presId="urn:microsoft.com/office/officeart/2018/2/layout/IconVerticalSolidList"/>
    <dgm:cxn modelId="{22184DEA-B3C3-4EAF-BF17-948D62257B4D}" type="presParOf" srcId="{79323EF9-E9A8-4E56-9AB5-3C13E3C76775}" destId="{D9BEB71D-4A09-4244-91CC-4D44BFC71C00}" srcOrd="2" destOrd="0" presId="urn:microsoft.com/office/officeart/2018/2/layout/IconVerticalSolidList"/>
    <dgm:cxn modelId="{FCFC4014-B81E-46C2-A375-FB0693ACB444}" type="presParOf" srcId="{D9BEB71D-4A09-4244-91CC-4D44BFC71C00}" destId="{643BC243-E716-41CA-8C4D-288C3A6E289E}" srcOrd="0" destOrd="0" presId="urn:microsoft.com/office/officeart/2018/2/layout/IconVerticalSolidList"/>
    <dgm:cxn modelId="{293462FE-D0AB-4797-93E9-466558BE6ABE}" type="presParOf" srcId="{D9BEB71D-4A09-4244-91CC-4D44BFC71C00}" destId="{16078137-F739-4DFB-9D2F-047B1262C11D}" srcOrd="1" destOrd="0" presId="urn:microsoft.com/office/officeart/2018/2/layout/IconVerticalSolidList"/>
    <dgm:cxn modelId="{F96DAAE9-15B5-4426-9B8F-5AE7FCED4CDA}" type="presParOf" srcId="{D9BEB71D-4A09-4244-91CC-4D44BFC71C00}" destId="{C9975081-AB74-4713-BAE1-BD6C7ACEA4C9}" srcOrd="2" destOrd="0" presId="urn:microsoft.com/office/officeart/2018/2/layout/IconVerticalSolidList"/>
    <dgm:cxn modelId="{F103CBA5-D62B-4DC5-BD2C-090CEE8BDF63}" type="presParOf" srcId="{D9BEB71D-4A09-4244-91CC-4D44BFC71C00}" destId="{0A593A5E-93E4-4C26-B7B2-AB6598E6C74D}" srcOrd="3" destOrd="0" presId="urn:microsoft.com/office/officeart/2018/2/layout/IconVerticalSolidList"/>
    <dgm:cxn modelId="{49BBD107-B236-40A7-8C25-D21A5D2A91B1}" type="presParOf" srcId="{79323EF9-E9A8-4E56-9AB5-3C13E3C76775}" destId="{D0976B94-DB51-4A63-9AB3-470C965259BF}" srcOrd="3" destOrd="0" presId="urn:microsoft.com/office/officeart/2018/2/layout/IconVerticalSolidList"/>
    <dgm:cxn modelId="{21D5ED1B-6C9C-488F-A6BD-AFA0FAF9D166}" type="presParOf" srcId="{79323EF9-E9A8-4E56-9AB5-3C13E3C76775}" destId="{E7C5D174-DE83-4D7B-9DF2-EBBD95D80D17}" srcOrd="4" destOrd="0" presId="urn:microsoft.com/office/officeart/2018/2/layout/IconVerticalSolidList"/>
    <dgm:cxn modelId="{5514C6D8-FA32-4BF1-A6C3-18ECB7B0AF3B}" type="presParOf" srcId="{E7C5D174-DE83-4D7B-9DF2-EBBD95D80D17}" destId="{FD8BA5F8-9113-473E-910B-292277830675}" srcOrd="0" destOrd="0" presId="urn:microsoft.com/office/officeart/2018/2/layout/IconVerticalSolidList"/>
    <dgm:cxn modelId="{BF82179B-13B8-465B-A290-E0AFF4B15944}" type="presParOf" srcId="{E7C5D174-DE83-4D7B-9DF2-EBBD95D80D17}" destId="{F134D231-E4F9-477A-BAF1-FB9A50A14CEC}" srcOrd="1" destOrd="0" presId="urn:microsoft.com/office/officeart/2018/2/layout/IconVerticalSolidList"/>
    <dgm:cxn modelId="{C222A61E-9096-4238-AC49-EFDD0EC9E46F}" type="presParOf" srcId="{E7C5D174-DE83-4D7B-9DF2-EBBD95D80D17}" destId="{3D914AE9-FDE1-4BC7-A795-2C954A1CAE57}" srcOrd="2" destOrd="0" presId="urn:microsoft.com/office/officeart/2018/2/layout/IconVerticalSolidList"/>
    <dgm:cxn modelId="{641AD688-C115-4196-94A5-8AD01DA708F2}" type="presParOf" srcId="{E7C5D174-DE83-4D7B-9DF2-EBBD95D80D17}" destId="{72F858EF-CA13-4555-A925-55694E0B5B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480F6-2190-4C6A-A7AB-F129DDBAAB39}">
      <dsp:nvSpPr>
        <dsp:cNvPr id="0" name=""/>
        <dsp:cNvSpPr/>
      </dsp:nvSpPr>
      <dsp:spPr>
        <a:xfrm>
          <a:off x="703084" y="761361"/>
          <a:ext cx="918564" cy="9185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5DACC-8A14-4604-8646-9805556967D8}">
      <dsp:nvSpPr>
        <dsp:cNvPr id="0" name=""/>
        <dsp:cNvSpPr/>
      </dsp:nvSpPr>
      <dsp:spPr>
        <a:xfrm>
          <a:off x="141739" y="1969251"/>
          <a:ext cx="20412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de-DE" sz="1400" kern="1200" dirty="0"/>
            <a:t>Eine Webseite zum Erstellen und buchen von Sprachkursen</a:t>
          </a:r>
          <a:endParaRPr lang="en-US" sz="1400" kern="1200" dirty="0"/>
        </a:p>
      </dsp:txBody>
      <dsp:txXfrm>
        <a:off x="141739" y="1969251"/>
        <a:ext cx="2041254" cy="720000"/>
      </dsp:txXfrm>
    </dsp:sp>
    <dsp:sp modelId="{318F90B5-02EC-4F8D-B718-266EFE5D9FBC}">
      <dsp:nvSpPr>
        <dsp:cNvPr id="0" name=""/>
        <dsp:cNvSpPr/>
      </dsp:nvSpPr>
      <dsp:spPr>
        <a:xfrm>
          <a:off x="3101559" y="761361"/>
          <a:ext cx="918564" cy="9185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8F5BC5-906B-41E4-BDF5-593282D82027}">
      <dsp:nvSpPr>
        <dsp:cNvPr id="0" name=""/>
        <dsp:cNvSpPr/>
      </dsp:nvSpPr>
      <dsp:spPr>
        <a:xfrm>
          <a:off x="2540214" y="1969251"/>
          <a:ext cx="20412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de-DE" sz="1400" kern="1200"/>
            <a:t>Mehrere Usertypen: Admin, TutorIn, StudentIn</a:t>
          </a:r>
          <a:endParaRPr lang="en-US" sz="1400" kern="1200"/>
        </a:p>
      </dsp:txBody>
      <dsp:txXfrm>
        <a:off x="2540214" y="1969251"/>
        <a:ext cx="2041254" cy="720000"/>
      </dsp:txXfrm>
    </dsp:sp>
    <dsp:sp modelId="{B8A2F688-FA2C-4849-B0CE-8944A1ED237A}">
      <dsp:nvSpPr>
        <dsp:cNvPr id="0" name=""/>
        <dsp:cNvSpPr/>
      </dsp:nvSpPr>
      <dsp:spPr>
        <a:xfrm>
          <a:off x="5500033" y="761361"/>
          <a:ext cx="918564" cy="9185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C63DDA-11E9-46C2-BFE1-9F08C4EB88F8}">
      <dsp:nvSpPr>
        <dsp:cNvPr id="0" name=""/>
        <dsp:cNvSpPr/>
      </dsp:nvSpPr>
      <dsp:spPr>
        <a:xfrm>
          <a:off x="4938688" y="1969251"/>
          <a:ext cx="20412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de-DE" sz="1400" kern="1200"/>
            <a:t>Arbeit in PHP, HTML, JavaScript und AJAX.</a:t>
          </a:r>
          <a:endParaRPr lang="en-US" sz="1400" kern="1200" dirty="0"/>
        </a:p>
      </dsp:txBody>
      <dsp:txXfrm>
        <a:off x="4938688" y="1969251"/>
        <a:ext cx="2041254" cy="720000"/>
      </dsp:txXfrm>
    </dsp:sp>
    <dsp:sp modelId="{2F75C937-B127-4D55-AA97-2F0603D54F4F}">
      <dsp:nvSpPr>
        <dsp:cNvPr id="0" name=""/>
        <dsp:cNvSpPr/>
      </dsp:nvSpPr>
      <dsp:spPr>
        <a:xfrm>
          <a:off x="7898508" y="761361"/>
          <a:ext cx="918564" cy="9185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F080F-4364-478E-BD68-3E8078F0BC85}">
      <dsp:nvSpPr>
        <dsp:cNvPr id="0" name=""/>
        <dsp:cNvSpPr/>
      </dsp:nvSpPr>
      <dsp:spPr>
        <a:xfrm>
          <a:off x="7337163" y="1969251"/>
          <a:ext cx="20412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de-AT" sz="1400" kern="1200" dirty="0"/>
            <a:t>Personalisierte Unterstützung</a:t>
          </a:r>
          <a:endParaRPr lang="en-US" sz="1400" kern="1200" dirty="0"/>
        </a:p>
      </dsp:txBody>
      <dsp:txXfrm>
        <a:off x="7337163" y="1969251"/>
        <a:ext cx="204125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BF6D9-2642-4726-AC2C-ADEFA53C16AD}">
      <dsp:nvSpPr>
        <dsp:cNvPr id="0" name=""/>
        <dsp:cNvSpPr/>
      </dsp:nvSpPr>
      <dsp:spPr>
        <a:xfrm>
          <a:off x="0" y="273715"/>
          <a:ext cx="5913437" cy="1250337"/>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948" tIns="249936" rIns="458948" bIns="85344" numCol="1" spcCol="1270" anchor="t" anchorCtr="0">
          <a:noAutofit/>
        </a:bodyPr>
        <a:lstStyle/>
        <a:p>
          <a:pPr marL="114300" lvl="1" indent="-114300" algn="l" defTabSz="533400">
            <a:lnSpc>
              <a:spcPct val="100000"/>
            </a:lnSpc>
            <a:spcBef>
              <a:spcPct val="0"/>
            </a:spcBef>
            <a:spcAft>
              <a:spcPct val="15000"/>
            </a:spcAft>
            <a:buChar char="•"/>
          </a:pPr>
          <a:r>
            <a:rPr lang="de-DE" sz="1200" kern="1200" dirty="0"/>
            <a:t>Verwaltung von Benutzern, Tutoren und Kursen
Benutzer bearbeiten, deaktivieren, filtern oder löschen
Kursdetails verwalten</a:t>
          </a:r>
          <a:endParaRPr lang="en-US" sz="1200" kern="1200" dirty="0"/>
        </a:p>
      </dsp:txBody>
      <dsp:txXfrm>
        <a:off x="0" y="273715"/>
        <a:ext cx="5913437" cy="1250337"/>
      </dsp:txXfrm>
    </dsp:sp>
    <dsp:sp modelId="{9082246F-218D-4C56-9CC1-4C3BB826CED3}">
      <dsp:nvSpPr>
        <dsp:cNvPr id="0" name=""/>
        <dsp:cNvSpPr/>
      </dsp:nvSpPr>
      <dsp:spPr>
        <a:xfrm>
          <a:off x="295671" y="96595"/>
          <a:ext cx="4139405" cy="354240"/>
        </a:xfrm>
        <a:prstGeom prst="roundRect">
          <a:avLst/>
        </a:prstGeom>
        <a:solidFill>
          <a:schemeClr val="accent2">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533400">
            <a:lnSpc>
              <a:spcPct val="100000"/>
            </a:lnSpc>
            <a:spcBef>
              <a:spcPct val="0"/>
            </a:spcBef>
            <a:spcAft>
              <a:spcPct val="35000"/>
            </a:spcAft>
            <a:buNone/>
          </a:pPr>
          <a:r>
            <a:rPr lang="de-DE" sz="1200" kern="1200"/>
            <a:t>Admin</a:t>
          </a:r>
          <a:endParaRPr lang="en-US" sz="1200" kern="1200"/>
        </a:p>
      </dsp:txBody>
      <dsp:txXfrm>
        <a:off x="312964" y="113888"/>
        <a:ext cx="4104819" cy="319654"/>
      </dsp:txXfrm>
    </dsp:sp>
    <dsp:sp modelId="{3F7A6333-9872-4679-813B-410CA87EB466}">
      <dsp:nvSpPr>
        <dsp:cNvPr id="0" name=""/>
        <dsp:cNvSpPr/>
      </dsp:nvSpPr>
      <dsp:spPr>
        <a:xfrm>
          <a:off x="0" y="1765972"/>
          <a:ext cx="5913437" cy="15120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948" tIns="249936" rIns="458948" bIns="85344" numCol="1" spcCol="1270" anchor="t" anchorCtr="0">
          <a:noAutofit/>
        </a:bodyPr>
        <a:lstStyle/>
        <a:p>
          <a:pPr marL="114300" lvl="1" indent="-114300" algn="l" defTabSz="533400">
            <a:lnSpc>
              <a:spcPct val="100000"/>
            </a:lnSpc>
            <a:spcBef>
              <a:spcPct val="0"/>
            </a:spcBef>
            <a:spcAft>
              <a:spcPct val="15000"/>
            </a:spcAft>
            <a:buChar char="•"/>
          </a:pPr>
          <a:r>
            <a:rPr lang="de-DE" sz="1200" kern="1200" baseline="0" dirty="0"/>
            <a:t>Kann Kurse erstellen</a:t>
          </a:r>
          <a:endParaRPr lang="en-US" sz="1200" kern="1200" dirty="0"/>
        </a:p>
        <a:p>
          <a:pPr marL="114300" lvl="1" indent="-114300" algn="l" defTabSz="533400">
            <a:lnSpc>
              <a:spcPct val="100000"/>
            </a:lnSpc>
            <a:spcBef>
              <a:spcPct val="0"/>
            </a:spcBef>
            <a:spcAft>
              <a:spcPct val="15000"/>
            </a:spcAft>
            <a:buChar char="•"/>
          </a:pPr>
          <a:r>
            <a:rPr lang="de-DE" sz="1200" kern="1200" baseline="0"/>
            <a:t>Kann sein/ihr eigenes Profil bearbeiten</a:t>
          </a:r>
          <a:r>
            <a:rPr lang="de-DE" sz="1200" kern="1200"/>
            <a:t>
Kurszeiten festlegen
Studenten anziehen</a:t>
          </a:r>
          <a:endParaRPr lang="en-US" sz="1200" kern="1200" dirty="0"/>
        </a:p>
        <a:p>
          <a:pPr marL="114300" lvl="1" indent="-114300" algn="l" defTabSz="533400">
            <a:lnSpc>
              <a:spcPct val="100000"/>
            </a:lnSpc>
            <a:spcBef>
              <a:spcPct val="0"/>
            </a:spcBef>
            <a:spcAft>
              <a:spcPct val="15000"/>
            </a:spcAft>
            <a:buChar char="•"/>
          </a:pPr>
          <a:endParaRPr lang="en-US" sz="1200" kern="1200" dirty="0"/>
        </a:p>
      </dsp:txBody>
      <dsp:txXfrm>
        <a:off x="0" y="1765972"/>
        <a:ext cx="5913437" cy="1512000"/>
      </dsp:txXfrm>
    </dsp:sp>
    <dsp:sp modelId="{66FE8F21-E391-4364-A6FE-658617B03A14}">
      <dsp:nvSpPr>
        <dsp:cNvPr id="0" name=""/>
        <dsp:cNvSpPr/>
      </dsp:nvSpPr>
      <dsp:spPr>
        <a:xfrm>
          <a:off x="295671" y="1588852"/>
          <a:ext cx="4139405" cy="354240"/>
        </a:xfrm>
        <a:prstGeom prst="round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533400">
            <a:lnSpc>
              <a:spcPct val="100000"/>
            </a:lnSpc>
            <a:spcBef>
              <a:spcPct val="0"/>
            </a:spcBef>
            <a:spcAft>
              <a:spcPct val="35000"/>
            </a:spcAft>
            <a:buNone/>
          </a:pPr>
          <a:r>
            <a:rPr lang="de-DE" sz="1200" kern="1200" dirty="0" err="1"/>
            <a:t>TutorIn</a:t>
          </a:r>
          <a:endParaRPr lang="en-US" sz="1200" kern="1200" dirty="0"/>
        </a:p>
      </dsp:txBody>
      <dsp:txXfrm>
        <a:off x="312964" y="1606145"/>
        <a:ext cx="4104819" cy="319654"/>
      </dsp:txXfrm>
    </dsp:sp>
    <dsp:sp modelId="{67260C19-AD94-4DBB-A3F2-0CD5DAC119B8}">
      <dsp:nvSpPr>
        <dsp:cNvPr id="0" name=""/>
        <dsp:cNvSpPr/>
      </dsp:nvSpPr>
      <dsp:spPr>
        <a:xfrm>
          <a:off x="0" y="3519892"/>
          <a:ext cx="5913437" cy="10206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948" tIns="249936" rIns="458948" bIns="85344" numCol="1" spcCol="1270" anchor="t" anchorCtr="0">
          <a:noAutofit/>
        </a:bodyPr>
        <a:lstStyle/>
        <a:p>
          <a:pPr marL="114300" lvl="1" indent="-114300" algn="l" defTabSz="533400">
            <a:lnSpc>
              <a:spcPct val="100000"/>
            </a:lnSpc>
            <a:spcBef>
              <a:spcPct val="0"/>
            </a:spcBef>
            <a:spcAft>
              <a:spcPct val="15000"/>
            </a:spcAft>
            <a:buChar char="•"/>
          </a:pPr>
          <a:r>
            <a:rPr lang="de-DE" sz="1200" kern="1200" baseline="0"/>
            <a:t>Kann Kurse buchen</a:t>
          </a:r>
          <a:endParaRPr lang="en-US" sz="1200" kern="1200" dirty="0"/>
        </a:p>
        <a:p>
          <a:pPr marL="114300" lvl="1" indent="-114300" algn="l" defTabSz="533400">
            <a:lnSpc>
              <a:spcPct val="100000"/>
            </a:lnSpc>
            <a:spcBef>
              <a:spcPct val="0"/>
            </a:spcBef>
            <a:spcAft>
              <a:spcPct val="15000"/>
            </a:spcAft>
            <a:buChar char="•"/>
          </a:pPr>
          <a:r>
            <a:rPr lang="de-DE" sz="1200" kern="1200"/>
            <a:t>Buchungen im Benutzerprofil speichern</a:t>
          </a:r>
          <a:endParaRPr lang="en-US" sz="1200" kern="1200" dirty="0"/>
        </a:p>
        <a:p>
          <a:pPr marL="114300" lvl="1" indent="-114300" algn="l" defTabSz="533400">
            <a:lnSpc>
              <a:spcPct val="100000"/>
            </a:lnSpc>
            <a:spcBef>
              <a:spcPct val="0"/>
            </a:spcBef>
            <a:spcAft>
              <a:spcPct val="15000"/>
            </a:spcAft>
            <a:buChar char="•"/>
          </a:pPr>
          <a:r>
            <a:rPr lang="de-DE" sz="1200" kern="1200" baseline="0"/>
            <a:t>Kann sein/ihr eigenes Profil anzeigen und bearbeiten</a:t>
          </a:r>
          <a:endParaRPr lang="en-US" sz="1200" kern="1200" dirty="0"/>
        </a:p>
      </dsp:txBody>
      <dsp:txXfrm>
        <a:off x="0" y="3519892"/>
        <a:ext cx="5913437" cy="1020600"/>
      </dsp:txXfrm>
    </dsp:sp>
    <dsp:sp modelId="{0B53DBA1-8051-4B0F-BE13-BBF0E60292FC}">
      <dsp:nvSpPr>
        <dsp:cNvPr id="0" name=""/>
        <dsp:cNvSpPr/>
      </dsp:nvSpPr>
      <dsp:spPr>
        <a:xfrm>
          <a:off x="295671" y="3342772"/>
          <a:ext cx="4139405" cy="354240"/>
        </a:xfrm>
        <a:prstGeom prst="roundRect">
          <a:avLst/>
        </a:prstGeom>
        <a:solidFill>
          <a:schemeClr val="accent4">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533400">
            <a:lnSpc>
              <a:spcPct val="100000"/>
            </a:lnSpc>
            <a:spcBef>
              <a:spcPct val="0"/>
            </a:spcBef>
            <a:spcAft>
              <a:spcPct val="35000"/>
            </a:spcAft>
            <a:buNone/>
          </a:pPr>
          <a:r>
            <a:rPr lang="de-DE" sz="1200" kern="1200" dirty="0"/>
            <a:t>Student</a:t>
          </a:r>
          <a:endParaRPr lang="en-US" sz="1200" kern="1200" dirty="0"/>
        </a:p>
      </dsp:txBody>
      <dsp:txXfrm>
        <a:off x="312964" y="3360065"/>
        <a:ext cx="4104819"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4B447-60AF-4CB8-97DE-EDBA0009C7AD}">
      <dsp:nvSpPr>
        <dsp:cNvPr id="0" name=""/>
        <dsp:cNvSpPr/>
      </dsp:nvSpPr>
      <dsp:spPr>
        <a:xfrm>
          <a:off x="43576" y="183190"/>
          <a:ext cx="1248813" cy="12488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76590-0083-4B29-AA05-2B649D7DED3B}">
      <dsp:nvSpPr>
        <dsp:cNvPr id="0" name=""/>
        <dsp:cNvSpPr/>
      </dsp:nvSpPr>
      <dsp:spPr>
        <a:xfrm>
          <a:off x="305827" y="445441"/>
          <a:ext cx="724312" cy="724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54E02-1275-4FB7-AFA5-0C71650C0464}">
      <dsp:nvSpPr>
        <dsp:cNvPr id="0" name=""/>
        <dsp:cNvSpPr/>
      </dsp:nvSpPr>
      <dsp:spPr>
        <a:xfrm>
          <a:off x="1559993" y="183190"/>
          <a:ext cx="2943632" cy="124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a:t>Erstellen der Präsentation</a:t>
          </a:r>
          <a:endParaRPr lang="en-US" sz="2400" kern="1200"/>
        </a:p>
      </dsp:txBody>
      <dsp:txXfrm>
        <a:off x="1559993" y="183190"/>
        <a:ext cx="2943632" cy="1248813"/>
      </dsp:txXfrm>
    </dsp:sp>
    <dsp:sp modelId="{22FA08F1-1FF5-4E82-848F-DE907FFFC56B}">
      <dsp:nvSpPr>
        <dsp:cNvPr id="0" name=""/>
        <dsp:cNvSpPr/>
      </dsp:nvSpPr>
      <dsp:spPr>
        <a:xfrm>
          <a:off x="5016531" y="183190"/>
          <a:ext cx="1248813" cy="12488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4F164-3676-492E-8A5D-41BA54DE73BE}">
      <dsp:nvSpPr>
        <dsp:cNvPr id="0" name=""/>
        <dsp:cNvSpPr/>
      </dsp:nvSpPr>
      <dsp:spPr>
        <a:xfrm>
          <a:off x="5278782" y="445441"/>
          <a:ext cx="724312" cy="724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927BC8-691D-468D-93E0-554E0CF48897}">
      <dsp:nvSpPr>
        <dsp:cNvPr id="0" name=""/>
        <dsp:cNvSpPr/>
      </dsp:nvSpPr>
      <dsp:spPr>
        <a:xfrm>
          <a:off x="6532948" y="183190"/>
          <a:ext cx="2943632" cy="124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a:t>Erstellen des User-Manuals</a:t>
          </a:r>
          <a:endParaRPr lang="en-US" sz="2400" kern="1200"/>
        </a:p>
      </dsp:txBody>
      <dsp:txXfrm>
        <a:off x="6532948" y="183190"/>
        <a:ext cx="2943632" cy="1248813"/>
      </dsp:txXfrm>
    </dsp:sp>
    <dsp:sp modelId="{4BDC5FA9-F16B-41F5-96E4-C2583FBB41B8}">
      <dsp:nvSpPr>
        <dsp:cNvPr id="0" name=""/>
        <dsp:cNvSpPr/>
      </dsp:nvSpPr>
      <dsp:spPr>
        <a:xfrm>
          <a:off x="43576" y="2018608"/>
          <a:ext cx="1248813" cy="12488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1CC57-81EA-4DD0-8DD8-E0E5E34E9B66}">
      <dsp:nvSpPr>
        <dsp:cNvPr id="0" name=""/>
        <dsp:cNvSpPr/>
      </dsp:nvSpPr>
      <dsp:spPr>
        <a:xfrm>
          <a:off x="305827" y="2280859"/>
          <a:ext cx="724312" cy="724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4184FF-E04C-4431-9EF7-DFE719199899}">
      <dsp:nvSpPr>
        <dsp:cNvPr id="0" name=""/>
        <dsp:cNvSpPr/>
      </dsp:nvSpPr>
      <dsp:spPr>
        <a:xfrm>
          <a:off x="1559993" y="2018608"/>
          <a:ext cx="2943632" cy="124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a:t>Erstellen des Deployment-Manuals</a:t>
          </a:r>
          <a:endParaRPr lang="en-US" sz="2400" kern="1200"/>
        </a:p>
      </dsp:txBody>
      <dsp:txXfrm>
        <a:off x="1559993" y="2018608"/>
        <a:ext cx="2943632" cy="1248813"/>
      </dsp:txXfrm>
    </dsp:sp>
    <dsp:sp modelId="{A87A51FC-66D7-414E-B4DD-02D59C7DFBD1}">
      <dsp:nvSpPr>
        <dsp:cNvPr id="0" name=""/>
        <dsp:cNvSpPr/>
      </dsp:nvSpPr>
      <dsp:spPr>
        <a:xfrm>
          <a:off x="5016531" y="2018608"/>
          <a:ext cx="1248813" cy="12488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AB38C7-A008-4345-A24B-910510088617}">
      <dsp:nvSpPr>
        <dsp:cNvPr id="0" name=""/>
        <dsp:cNvSpPr/>
      </dsp:nvSpPr>
      <dsp:spPr>
        <a:xfrm>
          <a:off x="5278782" y="2280859"/>
          <a:ext cx="724312" cy="7243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02D77E-A246-4A61-A770-3EC95FA10157}">
      <dsp:nvSpPr>
        <dsp:cNvPr id="0" name=""/>
        <dsp:cNvSpPr/>
      </dsp:nvSpPr>
      <dsp:spPr>
        <a:xfrm>
          <a:off x="6532948" y="2018608"/>
          <a:ext cx="2943632" cy="124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de-DE" sz="2400" kern="1200"/>
            <a:t>Letzte Bugfixes und Testing</a:t>
          </a:r>
          <a:endParaRPr lang="en-US" sz="2400" kern="1200"/>
        </a:p>
      </dsp:txBody>
      <dsp:txXfrm>
        <a:off x="6532948" y="2018608"/>
        <a:ext cx="2943632" cy="12488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28994-CBD5-448E-9BF7-EDA0A75AC2B5}">
      <dsp:nvSpPr>
        <dsp:cNvPr id="0" name=""/>
        <dsp:cNvSpPr/>
      </dsp:nvSpPr>
      <dsp:spPr>
        <a:xfrm>
          <a:off x="0" y="421"/>
          <a:ext cx="9520157"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164A67-41F0-4F6A-8253-38B7BF2B5C64}">
      <dsp:nvSpPr>
        <dsp:cNvPr id="0" name=""/>
        <dsp:cNvSpPr/>
      </dsp:nvSpPr>
      <dsp:spPr>
        <a:xfrm>
          <a:off x="298158" y="222192"/>
          <a:ext cx="542106" cy="542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276939-3A2A-4A99-98CC-3E310395C5E2}">
      <dsp:nvSpPr>
        <dsp:cNvPr id="0" name=""/>
        <dsp:cNvSpPr/>
      </dsp:nvSpPr>
      <dsp:spPr>
        <a:xfrm>
          <a:off x="1138424" y="421"/>
          <a:ext cx="8381733"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933450">
            <a:lnSpc>
              <a:spcPct val="100000"/>
            </a:lnSpc>
            <a:spcBef>
              <a:spcPct val="0"/>
            </a:spcBef>
            <a:spcAft>
              <a:spcPct val="35000"/>
            </a:spcAft>
            <a:buNone/>
          </a:pPr>
          <a:r>
            <a:rPr lang="de-AT" sz="2100" kern="1200"/>
            <a:t>Der Umfang des Projekts änderte sich mehrmals im Laufe des Developments</a:t>
          </a:r>
          <a:endParaRPr lang="en-US" sz="2100" kern="1200"/>
        </a:p>
      </dsp:txBody>
      <dsp:txXfrm>
        <a:off x="1138424" y="421"/>
        <a:ext cx="8381733" cy="985648"/>
      </dsp:txXfrm>
    </dsp:sp>
    <dsp:sp modelId="{643BC243-E716-41CA-8C4D-288C3A6E289E}">
      <dsp:nvSpPr>
        <dsp:cNvPr id="0" name=""/>
        <dsp:cNvSpPr/>
      </dsp:nvSpPr>
      <dsp:spPr>
        <a:xfrm>
          <a:off x="0" y="1232482"/>
          <a:ext cx="9520157"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078137-F739-4DFB-9D2F-047B1262C11D}">
      <dsp:nvSpPr>
        <dsp:cNvPr id="0" name=""/>
        <dsp:cNvSpPr/>
      </dsp:nvSpPr>
      <dsp:spPr>
        <a:xfrm>
          <a:off x="298158" y="1454253"/>
          <a:ext cx="542106" cy="542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593A5E-93E4-4C26-B7B2-AB6598E6C74D}">
      <dsp:nvSpPr>
        <dsp:cNvPr id="0" name=""/>
        <dsp:cNvSpPr/>
      </dsp:nvSpPr>
      <dsp:spPr>
        <a:xfrm>
          <a:off x="1138424" y="1232482"/>
          <a:ext cx="8381733"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933450">
            <a:lnSpc>
              <a:spcPct val="100000"/>
            </a:lnSpc>
            <a:spcBef>
              <a:spcPct val="0"/>
            </a:spcBef>
            <a:spcAft>
              <a:spcPct val="35000"/>
            </a:spcAft>
            <a:buNone/>
          </a:pPr>
          <a:r>
            <a:rPr lang="de-AT" sz="2100" kern="1200"/>
            <a:t>Manche Features mussten ausgelassen werden, um mit der Zeit und Menge an Teammitgliedern auszukommen</a:t>
          </a:r>
          <a:endParaRPr lang="en-US" sz="2100" kern="1200"/>
        </a:p>
      </dsp:txBody>
      <dsp:txXfrm>
        <a:off x="1138424" y="1232482"/>
        <a:ext cx="8381733" cy="985648"/>
      </dsp:txXfrm>
    </dsp:sp>
    <dsp:sp modelId="{FD8BA5F8-9113-473E-910B-292277830675}">
      <dsp:nvSpPr>
        <dsp:cNvPr id="0" name=""/>
        <dsp:cNvSpPr/>
      </dsp:nvSpPr>
      <dsp:spPr>
        <a:xfrm>
          <a:off x="0" y="2464543"/>
          <a:ext cx="9520157"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4D231-E4F9-477A-BAF1-FB9A50A14CEC}">
      <dsp:nvSpPr>
        <dsp:cNvPr id="0" name=""/>
        <dsp:cNvSpPr/>
      </dsp:nvSpPr>
      <dsp:spPr>
        <a:xfrm>
          <a:off x="298158" y="2686314"/>
          <a:ext cx="542106" cy="542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F858EF-CA13-4555-A925-55694E0B5B17}">
      <dsp:nvSpPr>
        <dsp:cNvPr id="0" name=""/>
        <dsp:cNvSpPr/>
      </dsp:nvSpPr>
      <dsp:spPr>
        <a:xfrm>
          <a:off x="1138424" y="2464543"/>
          <a:ext cx="8381733"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933450">
            <a:lnSpc>
              <a:spcPct val="100000"/>
            </a:lnSpc>
            <a:spcBef>
              <a:spcPct val="0"/>
            </a:spcBef>
            <a:spcAft>
              <a:spcPct val="35000"/>
            </a:spcAft>
            <a:buNone/>
          </a:pPr>
          <a:r>
            <a:rPr lang="de-AT" sz="2100" kern="1200"/>
            <a:t>Durch gute Zusammenarbeit ist das Endprodukt trotz allem nicht weit vom Idealprodukt bezüglich Qualität und Features entfernt</a:t>
          </a:r>
          <a:endParaRPr lang="en-US" sz="2100" kern="1200"/>
        </a:p>
      </dsp:txBody>
      <dsp:txXfrm>
        <a:off x="1138424" y="2464543"/>
        <a:ext cx="8381733" cy="98564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6/24/2024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55BA285-9698-1B45-8319-D90A8C63F150}"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34695" y="2824269"/>
            <a:ext cx="4608576"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54792" y="2821491"/>
            <a:ext cx="4608576"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61CFCDFD-B4CF-A241-8D71-E814B10BEAF4}"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6/24/2024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6/24/2024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handlevr.de/2021/06/14/ws-arvr-lerntechnologie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pixabay.com/en/connect-jigsaw-strategy-15862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83BB4B-55B2-B3B7-AE42-7073EAEC88D2}"/>
              </a:ext>
            </a:extLst>
          </p:cNvPr>
          <p:cNvSpPr>
            <a:spLocks noGrp="1"/>
          </p:cNvSpPr>
          <p:nvPr>
            <p:ph type="ctrTitle"/>
          </p:nvPr>
        </p:nvSpPr>
        <p:spPr/>
        <p:txBody>
          <a:bodyPr/>
          <a:lstStyle/>
          <a:p>
            <a:r>
              <a:rPr lang="de-DE"/>
              <a:t>IT-Projekt</a:t>
            </a:r>
            <a:endParaRPr lang="de-AT" dirty="0"/>
          </a:p>
        </p:txBody>
      </p:sp>
      <p:sp>
        <p:nvSpPr>
          <p:cNvPr id="3" name="Untertitel 2">
            <a:extLst>
              <a:ext uri="{FF2B5EF4-FFF2-40B4-BE49-F238E27FC236}">
                <a16:creationId xmlns:a16="http://schemas.microsoft.com/office/drawing/2014/main" id="{D1B5C196-21DE-7400-2BEB-3CFD4942CE96}"/>
              </a:ext>
            </a:extLst>
          </p:cNvPr>
          <p:cNvSpPr>
            <a:spLocks noGrp="1"/>
          </p:cNvSpPr>
          <p:nvPr>
            <p:ph type="subTitle" idx="1"/>
          </p:nvPr>
        </p:nvSpPr>
        <p:spPr/>
        <p:txBody>
          <a:bodyPr/>
          <a:lstStyle/>
          <a:p>
            <a:r>
              <a:rPr lang="de-DE" dirty="0"/>
              <a:t>Zeliha Vural, Wendelin Windhager</a:t>
            </a:r>
          </a:p>
          <a:p>
            <a:endParaRPr lang="de-AT" dirty="0"/>
          </a:p>
        </p:txBody>
      </p:sp>
    </p:spTree>
    <p:extLst>
      <p:ext uri="{BB962C8B-B14F-4D97-AF65-F5344CB8AC3E}">
        <p14:creationId xmlns:p14="http://schemas.microsoft.com/office/powerpoint/2010/main" val="59867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A1D55E20-6705-C743-F22B-639174A6188E}"/>
              </a:ext>
            </a:extLst>
          </p:cNvPr>
          <p:cNvSpPr>
            <a:spLocks noGrp="1"/>
          </p:cNvSpPr>
          <p:nvPr>
            <p:ph type="body" idx="1"/>
          </p:nvPr>
        </p:nvSpPr>
        <p:spPr>
          <a:xfrm>
            <a:off x="1534695" y="1389274"/>
            <a:ext cx="4608576" cy="801943"/>
          </a:xfrm>
        </p:spPr>
        <p:txBody>
          <a:bodyPr>
            <a:normAutofit/>
          </a:bodyPr>
          <a:lstStyle/>
          <a:p>
            <a:r>
              <a:rPr lang="de-AT" sz="2400" b="1" dirty="0"/>
              <a:t>Sprint 3</a:t>
            </a:r>
          </a:p>
        </p:txBody>
      </p:sp>
      <p:sp>
        <p:nvSpPr>
          <p:cNvPr id="3" name="Inhaltsplatzhalter 2">
            <a:extLst>
              <a:ext uri="{FF2B5EF4-FFF2-40B4-BE49-F238E27FC236}">
                <a16:creationId xmlns:a16="http://schemas.microsoft.com/office/drawing/2014/main" id="{6899220D-FB02-5712-F67E-917C1A6E99B2}"/>
              </a:ext>
            </a:extLst>
          </p:cNvPr>
          <p:cNvSpPr>
            <a:spLocks noGrp="1"/>
          </p:cNvSpPr>
          <p:nvPr>
            <p:ph sz="half" idx="2"/>
          </p:nvPr>
        </p:nvSpPr>
        <p:spPr/>
        <p:txBody>
          <a:bodyPr/>
          <a:lstStyle/>
          <a:p>
            <a:r>
              <a:rPr lang="de-DE" dirty="0"/>
              <a:t>Registrierung und Login erstellen</a:t>
            </a:r>
          </a:p>
          <a:p>
            <a:r>
              <a:rPr lang="de-DE" dirty="0"/>
              <a:t>Einfügen des ersten Usertypen: Admin</a:t>
            </a:r>
            <a:endParaRPr lang="de-AT" dirty="0"/>
          </a:p>
        </p:txBody>
      </p:sp>
      <p:sp>
        <p:nvSpPr>
          <p:cNvPr id="6" name="Textplatzhalter 5">
            <a:extLst>
              <a:ext uri="{FF2B5EF4-FFF2-40B4-BE49-F238E27FC236}">
                <a16:creationId xmlns:a16="http://schemas.microsoft.com/office/drawing/2014/main" id="{3C063080-9C7F-8897-9872-A8B725CC8819}"/>
              </a:ext>
            </a:extLst>
          </p:cNvPr>
          <p:cNvSpPr>
            <a:spLocks noGrp="1"/>
          </p:cNvSpPr>
          <p:nvPr>
            <p:ph type="body" sz="quarter" idx="3"/>
          </p:nvPr>
        </p:nvSpPr>
        <p:spPr>
          <a:xfrm>
            <a:off x="6454792" y="1388980"/>
            <a:ext cx="4608576" cy="802237"/>
          </a:xfrm>
        </p:spPr>
        <p:txBody>
          <a:bodyPr/>
          <a:lstStyle/>
          <a:p>
            <a:r>
              <a:rPr lang="de-AT" sz="2400" b="1" dirty="0"/>
              <a:t>Sprint 4</a:t>
            </a:r>
          </a:p>
        </p:txBody>
      </p:sp>
      <p:sp>
        <p:nvSpPr>
          <p:cNvPr id="7" name="Inhaltsplatzhalter 6">
            <a:extLst>
              <a:ext uri="{FF2B5EF4-FFF2-40B4-BE49-F238E27FC236}">
                <a16:creationId xmlns:a16="http://schemas.microsoft.com/office/drawing/2014/main" id="{C29C483D-E086-0A04-1163-5EB6228BC7FE}"/>
              </a:ext>
            </a:extLst>
          </p:cNvPr>
          <p:cNvSpPr>
            <a:spLocks noGrp="1"/>
          </p:cNvSpPr>
          <p:nvPr>
            <p:ph sz="quarter" idx="4"/>
          </p:nvPr>
        </p:nvSpPr>
        <p:spPr>
          <a:xfrm>
            <a:off x="6454792" y="2824269"/>
            <a:ext cx="4608576" cy="2637371"/>
          </a:xfrm>
        </p:spPr>
        <p:txBody>
          <a:bodyPr/>
          <a:lstStyle/>
          <a:p>
            <a:r>
              <a:rPr lang="de-DE" dirty="0"/>
              <a:t>Verlassen eines weiteren Gruppenmitglieds</a:t>
            </a:r>
          </a:p>
          <a:p>
            <a:r>
              <a:rPr lang="de-DE" dirty="0"/>
              <a:t>Abänderung des Projekts</a:t>
            </a:r>
          </a:p>
          <a:p>
            <a:r>
              <a:rPr lang="de-DE" dirty="0"/>
              <a:t>Implementierung der Kurse</a:t>
            </a:r>
          </a:p>
          <a:p>
            <a:endParaRPr lang="de-AT" dirty="0"/>
          </a:p>
        </p:txBody>
      </p:sp>
      <p:pic>
        <p:nvPicPr>
          <p:cNvPr id="14" name="Grafik 13" descr="UI UX mit einfarbiger Füllung">
            <a:extLst>
              <a:ext uri="{FF2B5EF4-FFF2-40B4-BE49-F238E27FC236}">
                <a16:creationId xmlns:a16="http://schemas.microsoft.com/office/drawing/2014/main" id="{2F3E711D-45B0-0473-A73A-EE5179BC93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03201" y="534046"/>
            <a:ext cx="2405939" cy="2405939"/>
          </a:xfrm>
          <a:prstGeom prst="rect">
            <a:avLst/>
          </a:prstGeom>
        </p:spPr>
      </p:pic>
    </p:spTree>
    <p:extLst>
      <p:ext uri="{BB962C8B-B14F-4D97-AF65-F5344CB8AC3E}">
        <p14:creationId xmlns:p14="http://schemas.microsoft.com/office/powerpoint/2010/main" val="205456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7310BCF5-9ABB-3873-B26F-33DACE40116F}"/>
              </a:ext>
            </a:extLst>
          </p:cNvPr>
          <p:cNvSpPr>
            <a:spLocks noGrp="1"/>
          </p:cNvSpPr>
          <p:nvPr>
            <p:ph type="body" idx="1"/>
          </p:nvPr>
        </p:nvSpPr>
        <p:spPr>
          <a:xfrm>
            <a:off x="1534695" y="1222758"/>
            <a:ext cx="4608576" cy="801943"/>
          </a:xfrm>
        </p:spPr>
        <p:txBody>
          <a:bodyPr>
            <a:normAutofit/>
          </a:bodyPr>
          <a:lstStyle/>
          <a:p>
            <a:r>
              <a:rPr lang="de-AT" sz="2400" b="1" dirty="0"/>
              <a:t>Sprint 5</a:t>
            </a:r>
          </a:p>
        </p:txBody>
      </p:sp>
      <p:sp>
        <p:nvSpPr>
          <p:cNvPr id="3" name="Inhaltsplatzhalter 2">
            <a:extLst>
              <a:ext uri="{FF2B5EF4-FFF2-40B4-BE49-F238E27FC236}">
                <a16:creationId xmlns:a16="http://schemas.microsoft.com/office/drawing/2014/main" id="{B836C9A7-68CD-597D-A63B-51960163DE3E}"/>
              </a:ext>
            </a:extLst>
          </p:cNvPr>
          <p:cNvSpPr>
            <a:spLocks noGrp="1"/>
          </p:cNvSpPr>
          <p:nvPr>
            <p:ph sz="half" idx="2"/>
          </p:nvPr>
        </p:nvSpPr>
        <p:spPr/>
        <p:txBody>
          <a:bodyPr/>
          <a:lstStyle/>
          <a:p>
            <a:r>
              <a:rPr lang="de-DE" dirty="0"/>
              <a:t>Ausbau der Admin-Rolle</a:t>
            </a:r>
          </a:p>
          <a:p>
            <a:r>
              <a:rPr lang="de-DE" dirty="0"/>
              <a:t>Implementierung der Studentenrolle</a:t>
            </a:r>
          </a:p>
          <a:p>
            <a:r>
              <a:rPr lang="de-DE" dirty="0"/>
              <a:t>Erweiterung des </a:t>
            </a:r>
            <a:r>
              <a:rPr lang="de-DE" dirty="0" err="1"/>
              <a:t>Frontends</a:t>
            </a:r>
            <a:endParaRPr lang="de-AT" dirty="0"/>
          </a:p>
          <a:p>
            <a:r>
              <a:rPr lang="de-AT" dirty="0"/>
              <a:t>Etwaige Bugfixes</a:t>
            </a:r>
            <a:endParaRPr lang="de-DE" dirty="0"/>
          </a:p>
        </p:txBody>
      </p:sp>
      <p:sp>
        <p:nvSpPr>
          <p:cNvPr id="6" name="Textplatzhalter 5">
            <a:extLst>
              <a:ext uri="{FF2B5EF4-FFF2-40B4-BE49-F238E27FC236}">
                <a16:creationId xmlns:a16="http://schemas.microsoft.com/office/drawing/2014/main" id="{524A6437-907E-04F1-F167-67D44C48FDFF}"/>
              </a:ext>
            </a:extLst>
          </p:cNvPr>
          <p:cNvSpPr>
            <a:spLocks noGrp="1"/>
          </p:cNvSpPr>
          <p:nvPr>
            <p:ph type="body" sz="quarter" idx="3"/>
          </p:nvPr>
        </p:nvSpPr>
        <p:spPr>
          <a:xfrm>
            <a:off x="6339288" y="1222464"/>
            <a:ext cx="4608576" cy="802237"/>
          </a:xfrm>
        </p:spPr>
        <p:txBody>
          <a:bodyPr/>
          <a:lstStyle/>
          <a:p>
            <a:r>
              <a:rPr lang="de-AT" sz="2400" b="1" dirty="0"/>
              <a:t>Sprint 6</a:t>
            </a:r>
          </a:p>
        </p:txBody>
      </p:sp>
      <p:sp>
        <p:nvSpPr>
          <p:cNvPr id="7" name="Inhaltsplatzhalter 6">
            <a:extLst>
              <a:ext uri="{FF2B5EF4-FFF2-40B4-BE49-F238E27FC236}">
                <a16:creationId xmlns:a16="http://schemas.microsoft.com/office/drawing/2014/main" id="{5593BFB9-7D83-CE03-438E-9258F6745E31}"/>
              </a:ext>
            </a:extLst>
          </p:cNvPr>
          <p:cNvSpPr>
            <a:spLocks noGrp="1"/>
          </p:cNvSpPr>
          <p:nvPr>
            <p:ph sz="quarter" idx="4"/>
          </p:nvPr>
        </p:nvSpPr>
        <p:spPr>
          <a:xfrm>
            <a:off x="6454792" y="2685449"/>
            <a:ext cx="4608576" cy="2773414"/>
          </a:xfrm>
        </p:spPr>
        <p:txBody>
          <a:bodyPr/>
          <a:lstStyle/>
          <a:p>
            <a:r>
              <a:rPr lang="de-DE" dirty="0"/>
              <a:t>Umstrukturieren der Datenbank</a:t>
            </a:r>
          </a:p>
          <a:p>
            <a:r>
              <a:rPr lang="de-DE" dirty="0"/>
              <a:t>Buchungen implementiert</a:t>
            </a:r>
          </a:p>
          <a:p>
            <a:r>
              <a:rPr lang="de-DE" dirty="0" err="1"/>
              <a:t>ReadMe</a:t>
            </a:r>
            <a:r>
              <a:rPr lang="de-DE" dirty="0"/>
              <a:t> geupdatet</a:t>
            </a:r>
          </a:p>
          <a:p>
            <a:r>
              <a:rPr lang="de-DE" dirty="0"/>
              <a:t>Frontend-Erweiterung</a:t>
            </a:r>
          </a:p>
          <a:p>
            <a:r>
              <a:rPr lang="de-DE" dirty="0"/>
              <a:t>Etwaige Bugfixes</a:t>
            </a:r>
            <a:endParaRPr lang="de-AT" dirty="0"/>
          </a:p>
          <a:p>
            <a:endParaRPr lang="de-AT" dirty="0"/>
          </a:p>
        </p:txBody>
      </p:sp>
      <p:pic>
        <p:nvPicPr>
          <p:cNvPr id="18" name="Grafik 17" descr="Soziales Netzwerk mit einfarbiger Füllung">
            <a:extLst>
              <a:ext uri="{FF2B5EF4-FFF2-40B4-BE49-F238E27FC236}">
                <a16:creationId xmlns:a16="http://schemas.microsoft.com/office/drawing/2014/main" id="{B9DDBA29-127E-1154-CFB9-22B14EF002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62305" y="4268292"/>
            <a:ext cx="1729695" cy="1729695"/>
          </a:xfrm>
          <a:prstGeom prst="rect">
            <a:avLst/>
          </a:prstGeom>
        </p:spPr>
      </p:pic>
    </p:spTree>
    <p:extLst>
      <p:ext uri="{BB962C8B-B14F-4D97-AF65-F5344CB8AC3E}">
        <p14:creationId xmlns:p14="http://schemas.microsoft.com/office/powerpoint/2010/main" val="417851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E9C773-C135-512B-3A01-3C852F125020}"/>
              </a:ext>
            </a:extLst>
          </p:cNvPr>
          <p:cNvSpPr>
            <a:spLocks noGrp="1"/>
          </p:cNvSpPr>
          <p:nvPr>
            <p:ph type="title"/>
          </p:nvPr>
        </p:nvSpPr>
        <p:spPr/>
        <p:txBody>
          <a:bodyPr/>
          <a:lstStyle/>
          <a:p>
            <a:r>
              <a:rPr lang="de-DE" b="1" dirty="0"/>
              <a:t>Sprint 7</a:t>
            </a:r>
            <a:endParaRPr lang="de-AT" b="1" dirty="0"/>
          </a:p>
        </p:txBody>
      </p:sp>
      <p:graphicFrame>
        <p:nvGraphicFramePr>
          <p:cNvPr id="5" name="Inhaltsplatzhalter 2">
            <a:extLst>
              <a:ext uri="{FF2B5EF4-FFF2-40B4-BE49-F238E27FC236}">
                <a16:creationId xmlns:a16="http://schemas.microsoft.com/office/drawing/2014/main" id="{10FE588A-254B-8327-58C4-FFF91509A308}"/>
              </a:ext>
            </a:extLst>
          </p:cNvPr>
          <p:cNvGraphicFramePr>
            <a:graphicFrameLocks noGrp="1"/>
          </p:cNvGraphicFramePr>
          <p:nvPr>
            <p:ph idx="1"/>
          </p:nvPr>
        </p:nvGraphicFramePr>
        <p:xfrm>
          <a:off x="1534696" y="2015732"/>
          <a:ext cx="9520158"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10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22515BF-268C-4948-8FF3-8615856B2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AT"/>
          </a:p>
        </p:txBody>
      </p:sp>
      <p:pic>
        <p:nvPicPr>
          <p:cNvPr id="54" name="Picture 53">
            <a:extLst>
              <a:ext uri="{FF2B5EF4-FFF2-40B4-BE49-F238E27FC236}">
                <a16:creationId xmlns:a16="http://schemas.microsoft.com/office/drawing/2014/main" id="{DFE61F31-0530-46F4-B08D-3B418E749B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56" name="Straight Connector 55">
            <a:extLst>
              <a:ext uri="{FF2B5EF4-FFF2-40B4-BE49-F238E27FC236}">
                <a16:creationId xmlns:a16="http://schemas.microsoft.com/office/drawing/2014/main" id="{F24A66FE-6096-4908-8E2D-A0366AF81A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410EE9-7A22-4FA0-895C-19437C6A7C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4" name="Grafik 3" descr="Ein Bild, das Bowling, Boden enthält.&#10;&#10;Automatisch generierte Beschreibung">
            <a:extLst>
              <a:ext uri="{FF2B5EF4-FFF2-40B4-BE49-F238E27FC236}">
                <a16:creationId xmlns:a16="http://schemas.microsoft.com/office/drawing/2014/main" id="{E0120502-C15E-8425-47A9-343AA7F542D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1429" r="-1" b="4299"/>
          <a:stretch/>
        </p:blipFill>
        <p:spPr>
          <a:xfrm>
            <a:off x="20" y="10"/>
            <a:ext cx="12191675" cy="6857990"/>
          </a:xfrm>
          <a:prstGeom prst="rect">
            <a:avLst/>
          </a:prstGeom>
        </p:spPr>
      </p:pic>
      <p:sp>
        <p:nvSpPr>
          <p:cNvPr id="60" name="Rectangle 59">
            <a:extLst>
              <a:ext uri="{FF2B5EF4-FFF2-40B4-BE49-F238E27FC236}">
                <a16:creationId xmlns:a16="http://schemas.microsoft.com/office/drawing/2014/main" id="{8E87BCFF-4590-4519-A078-EE4817A27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07589"/>
            <a:ext cx="8295215" cy="1452930"/>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1EBBBCB-459C-BEFA-3A29-70EB72C28293}"/>
              </a:ext>
            </a:extLst>
          </p:cNvPr>
          <p:cNvSpPr>
            <a:spLocks noGrp="1"/>
          </p:cNvSpPr>
          <p:nvPr>
            <p:ph type="title"/>
          </p:nvPr>
        </p:nvSpPr>
        <p:spPr>
          <a:xfrm>
            <a:off x="1391779" y="5070079"/>
            <a:ext cx="6737769" cy="1125848"/>
          </a:xfrm>
        </p:spPr>
        <p:txBody>
          <a:bodyPr vert="horz" lIns="91440" tIns="45720" rIns="91440" bIns="45720" rtlCol="0" anchor="b">
            <a:normAutofit/>
          </a:bodyPr>
          <a:lstStyle/>
          <a:p>
            <a:pPr algn="r"/>
            <a:r>
              <a:rPr lang="en-US" sz="6600" b="1" dirty="0" err="1">
                <a:solidFill>
                  <a:srgbClr val="FFFFFE"/>
                </a:solidFill>
              </a:rPr>
              <a:t>Hindernisse</a:t>
            </a:r>
            <a:endParaRPr lang="en-US" sz="6600" b="1" dirty="0">
              <a:solidFill>
                <a:srgbClr val="FFFFFE"/>
              </a:solidFill>
            </a:endParaRPr>
          </a:p>
        </p:txBody>
      </p:sp>
      <p:cxnSp>
        <p:nvCxnSpPr>
          <p:cNvPr id="62" name="Straight Connector 61">
            <a:extLst>
              <a:ext uri="{FF2B5EF4-FFF2-40B4-BE49-F238E27FC236}">
                <a16:creationId xmlns:a16="http://schemas.microsoft.com/office/drawing/2014/main" id="{A58D338A-B963-41D8-9326-4C848C3A79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22461" y="5061521"/>
            <a:ext cx="0" cy="113440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5" name="Textfeld 4">
            <a:extLst>
              <a:ext uri="{FF2B5EF4-FFF2-40B4-BE49-F238E27FC236}">
                <a16:creationId xmlns:a16="http://schemas.microsoft.com/office/drawing/2014/main" id="{63DA4C74-5686-5343-DD6B-DAD054405A71}"/>
              </a:ext>
            </a:extLst>
          </p:cNvPr>
          <p:cNvSpPr txBox="1"/>
          <p:nvPr/>
        </p:nvSpPr>
        <p:spPr>
          <a:xfrm>
            <a:off x="9413675" y="6870700"/>
            <a:ext cx="2778325" cy="200055"/>
          </a:xfrm>
          <a:prstGeom prst="rect">
            <a:avLst/>
          </a:prstGeom>
          <a:solidFill>
            <a:srgbClr val="000000"/>
          </a:solidFill>
        </p:spPr>
        <p:txBody>
          <a:bodyPr wrap="none" rtlCol="0">
            <a:spAutoFit/>
          </a:bodyPr>
          <a:lstStyle/>
          <a:p>
            <a:pPr algn="r">
              <a:spcAft>
                <a:spcPts val="600"/>
              </a:spcAft>
            </a:pPr>
            <a:r>
              <a:rPr lang="de-AT" sz="700">
                <a:solidFill>
                  <a:srgbClr val="FFFFFF"/>
                </a:solidFill>
              </a:rPr>
              <a:t>"</a:t>
            </a:r>
            <a:r>
              <a:rPr lang="de-AT" sz="700">
                <a:solidFill>
                  <a:srgbClr val="FFFFFF"/>
                </a:solidFill>
                <a:hlinkClick r:id="rId4" tooltip="https://handlevr.de/2021/06/14/ws-arvr-lerntechnologien/">
                  <a:extLst>
                    <a:ext uri="{A12FA001-AC4F-418D-AE19-62706E023703}">
                      <ahyp:hlinkClr xmlns:ahyp="http://schemas.microsoft.com/office/drawing/2018/hyperlinkcolor" val="tx"/>
                    </a:ext>
                  </a:extLst>
                </a:hlinkClick>
              </a:rPr>
              <a:t>Dieses Foto</a:t>
            </a:r>
            <a:r>
              <a:rPr lang="de-AT" sz="700">
                <a:solidFill>
                  <a:srgbClr val="FFFFFF"/>
                </a:solidFill>
              </a:rPr>
              <a:t>" von Unbekannter Autor ist lizenziert gemäß </a:t>
            </a:r>
            <a:r>
              <a:rPr lang="de-AT"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de-AT" sz="700">
              <a:solidFill>
                <a:srgbClr val="FFFFFF"/>
              </a:solidFill>
            </a:endParaRPr>
          </a:p>
        </p:txBody>
      </p:sp>
    </p:spTree>
    <p:extLst>
      <p:ext uri="{BB962C8B-B14F-4D97-AF65-F5344CB8AC3E}">
        <p14:creationId xmlns:p14="http://schemas.microsoft.com/office/powerpoint/2010/main" val="377947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07897EF-ADD5-3F9F-6654-A998B39586C3}"/>
              </a:ext>
            </a:extLst>
          </p:cNvPr>
          <p:cNvSpPr>
            <a:spLocks noGrp="1"/>
          </p:cNvSpPr>
          <p:nvPr>
            <p:ph type="title"/>
          </p:nvPr>
        </p:nvSpPr>
        <p:spPr>
          <a:xfrm>
            <a:off x="558267" y="1600199"/>
            <a:ext cx="3272586" cy="4297680"/>
          </a:xfrm>
        </p:spPr>
        <p:txBody>
          <a:bodyPr anchor="ctr">
            <a:normAutofit/>
          </a:bodyPr>
          <a:lstStyle/>
          <a:p>
            <a:r>
              <a:rPr lang="de-AT" b="1" dirty="0"/>
              <a:t>Teammitglieder</a:t>
            </a:r>
          </a:p>
        </p:txBody>
      </p:sp>
      <p:cxnSp>
        <p:nvCxnSpPr>
          <p:cNvPr id="37" name="Straight Connector 3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Inhaltsplatzhalter 2">
            <a:extLst>
              <a:ext uri="{FF2B5EF4-FFF2-40B4-BE49-F238E27FC236}">
                <a16:creationId xmlns:a16="http://schemas.microsoft.com/office/drawing/2014/main" id="{64958353-C9A5-4D74-A181-BB29F27A3A3B}"/>
              </a:ext>
            </a:extLst>
          </p:cNvPr>
          <p:cNvSpPr>
            <a:spLocks noGrp="1"/>
          </p:cNvSpPr>
          <p:nvPr>
            <p:ph idx="1"/>
          </p:nvPr>
        </p:nvSpPr>
        <p:spPr>
          <a:xfrm>
            <a:off x="4803008" y="1600199"/>
            <a:ext cx="6439300" cy="4297680"/>
          </a:xfrm>
        </p:spPr>
        <p:txBody>
          <a:bodyPr anchor="ctr">
            <a:normAutofit lnSpcReduction="10000"/>
          </a:bodyPr>
          <a:lstStyle/>
          <a:p>
            <a:pPr>
              <a:lnSpc>
                <a:spcPct val="110000"/>
              </a:lnSpc>
            </a:pPr>
            <a:r>
              <a:rPr lang="de-AT" sz="1600" dirty="0"/>
              <a:t>Das Projekt begann mit 5 Mitgliedern </a:t>
            </a:r>
            <a:r>
              <a:rPr lang="de-AT" sz="1600" dirty="0">
                <a:sym typeface="Wingdings" panose="05000000000000000000" pitchFamily="2" charset="2"/>
              </a:rPr>
              <a:t></a:t>
            </a:r>
            <a:r>
              <a:rPr lang="de-AT" sz="1600" dirty="0"/>
              <a:t> ein Mitglied war unerreichbar</a:t>
            </a:r>
          </a:p>
          <a:p>
            <a:pPr>
              <a:lnSpc>
                <a:spcPct val="110000"/>
              </a:lnSpc>
            </a:pPr>
            <a:endParaRPr lang="de-AT" sz="1600" dirty="0"/>
          </a:p>
          <a:p>
            <a:pPr>
              <a:lnSpc>
                <a:spcPct val="110000"/>
              </a:lnSpc>
            </a:pPr>
            <a:r>
              <a:rPr lang="de-AT" sz="1600" dirty="0"/>
              <a:t>Es gab eine Sprachbarriere zwischen einem Mitglied und den anderen </a:t>
            </a:r>
            <a:r>
              <a:rPr lang="de-AT" sz="1600" dirty="0">
                <a:sym typeface="Wingdings" panose="05000000000000000000" pitchFamily="2" charset="2"/>
              </a:rPr>
              <a:t></a:t>
            </a:r>
            <a:r>
              <a:rPr lang="de-AT" sz="1600" dirty="0"/>
              <a:t> erschwerte Arbeitsaufteilung</a:t>
            </a:r>
          </a:p>
          <a:p>
            <a:pPr>
              <a:lnSpc>
                <a:spcPct val="110000"/>
              </a:lnSpc>
            </a:pPr>
            <a:endParaRPr lang="de-AT" sz="1600" dirty="0"/>
          </a:p>
          <a:p>
            <a:pPr>
              <a:lnSpc>
                <a:spcPct val="110000"/>
              </a:lnSpc>
            </a:pPr>
            <a:r>
              <a:rPr lang="de-AT" sz="1600" dirty="0"/>
              <a:t>Während Sprint 4 meldete sich ein Mitglied ab </a:t>
            </a:r>
            <a:r>
              <a:rPr lang="de-AT" sz="1600" dirty="0">
                <a:sym typeface="Wingdings" panose="05000000000000000000" pitchFamily="2" charset="2"/>
              </a:rPr>
              <a:t> </a:t>
            </a:r>
            <a:r>
              <a:rPr lang="de-AT" sz="1600" dirty="0"/>
              <a:t>nur noch 3 Mitglieder</a:t>
            </a:r>
          </a:p>
          <a:p>
            <a:pPr>
              <a:lnSpc>
                <a:spcPct val="110000"/>
              </a:lnSpc>
            </a:pPr>
            <a:endParaRPr lang="de-AT" sz="1600" dirty="0"/>
          </a:p>
          <a:p>
            <a:pPr>
              <a:lnSpc>
                <a:spcPct val="110000"/>
              </a:lnSpc>
            </a:pPr>
            <a:r>
              <a:rPr lang="de-DE" sz="1600" dirty="0"/>
              <a:t>Ab Sprint 6 bestand unser Team nur noch aus 2 Mitgliedern.</a:t>
            </a:r>
          </a:p>
          <a:p>
            <a:pPr>
              <a:lnSpc>
                <a:spcPct val="110000"/>
              </a:lnSpc>
            </a:pPr>
            <a:endParaRPr lang="de-AT" sz="1600" dirty="0"/>
          </a:p>
          <a:p>
            <a:pPr>
              <a:lnSpc>
                <a:spcPct val="110000"/>
              </a:lnSpc>
            </a:pPr>
            <a:r>
              <a:rPr lang="de-AT" sz="1600" dirty="0"/>
              <a:t>Kommunikation mit manchen Teammitgliedern lief sehr schlecht </a:t>
            </a:r>
            <a:r>
              <a:rPr lang="de-AT" sz="1600" dirty="0">
                <a:sym typeface="Wingdings" panose="05000000000000000000" pitchFamily="2" charset="2"/>
              </a:rPr>
              <a:t></a:t>
            </a:r>
            <a:r>
              <a:rPr lang="de-AT" sz="1600" dirty="0"/>
              <a:t> Team fühlte sich kleiner an</a:t>
            </a:r>
          </a:p>
        </p:txBody>
      </p:sp>
    </p:spTree>
    <p:extLst>
      <p:ext uri="{BB962C8B-B14F-4D97-AF65-F5344CB8AC3E}">
        <p14:creationId xmlns:p14="http://schemas.microsoft.com/office/powerpoint/2010/main" val="3688060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DE9F4-2EB2-2C01-EFC8-C872260F3CF2}"/>
              </a:ext>
            </a:extLst>
          </p:cNvPr>
          <p:cNvSpPr>
            <a:spLocks noGrp="1"/>
          </p:cNvSpPr>
          <p:nvPr>
            <p:ph type="title"/>
          </p:nvPr>
        </p:nvSpPr>
        <p:spPr/>
        <p:txBody>
          <a:bodyPr/>
          <a:lstStyle/>
          <a:p>
            <a:r>
              <a:rPr lang="de-AT" b="1" dirty="0"/>
              <a:t>Workload</a:t>
            </a:r>
          </a:p>
        </p:txBody>
      </p:sp>
      <p:sp>
        <p:nvSpPr>
          <p:cNvPr id="3" name="Inhaltsplatzhalter 2">
            <a:extLst>
              <a:ext uri="{FF2B5EF4-FFF2-40B4-BE49-F238E27FC236}">
                <a16:creationId xmlns:a16="http://schemas.microsoft.com/office/drawing/2014/main" id="{45921D72-247D-96F3-717E-13EDE44B17D4}"/>
              </a:ext>
            </a:extLst>
          </p:cNvPr>
          <p:cNvSpPr>
            <a:spLocks noGrp="1"/>
          </p:cNvSpPr>
          <p:nvPr>
            <p:ph idx="1"/>
          </p:nvPr>
        </p:nvSpPr>
        <p:spPr/>
        <p:txBody>
          <a:bodyPr/>
          <a:lstStyle/>
          <a:p>
            <a:r>
              <a:rPr lang="de-AT" dirty="0"/>
              <a:t>Anfangs Probleme mit der Einteilung der Arbeit </a:t>
            </a:r>
            <a:r>
              <a:rPr lang="de-AT" dirty="0">
                <a:sym typeface="Wingdings" panose="05000000000000000000" pitchFamily="2" charset="2"/>
              </a:rPr>
              <a:t></a:t>
            </a:r>
            <a:r>
              <a:rPr lang="de-AT" dirty="0"/>
              <a:t> wer macht was?</a:t>
            </a:r>
          </a:p>
          <a:p>
            <a:endParaRPr lang="de-AT" dirty="0"/>
          </a:p>
          <a:p>
            <a:r>
              <a:rPr lang="de-AT" dirty="0"/>
              <a:t>Verlieren mehrere Teammitglieder bedarf mehr Zeit zum Umplanen </a:t>
            </a:r>
            <a:r>
              <a:rPr lang="de-AT" dirty="0">
                <a:sym typeface="Wingdings" panose="05000000000000000000" pitchFamily="2" charset="2"/>
              </a:rPr>
              <a:t></a:t>
            </a:r>
            <a:r>
              <a:rPr lang="de-AT" dirty="0"/>
              <a:t> einzelne Personen mussten mehr machen als geplant</a:t>
            </a:r>
          </a:p>
          <a:p>
            <a:endParaRPr lang="de-AT" dirty="0"/>
          </a:p>
          <a:p>
            <a:r>
              <a:rPr lang="de-AT" dirty="0"/>
              <a:t>Workflow wurde öfters unterbrochen durch Misskommunikation und fehlende Abgaben</a:t>
            </a:r>
          </a:p>
        </p:txBody>
      </p:sp>
    </p:spTree>
    <p:extLst>
      <p:ext uri="{BB962C8B-B14F-4D97-AF65-F5344CB8AC3E}">
        <p14:creationId xmlns:p14="http://schemas.microsoft.com/office/powerpoint/2010/main" val="953134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51CAFF2-FF3B-B94B-82D0-64E0243F89E2}"/>
              </a:ext>
            </a:extLst>
          </p:cNvPr>
          <p:cNvSpPr>
            <a:spLocks noGrp="1"/>
          </p:cNvSpPr>
          <p:nvPr>
            <p:ph type="title"/>
          </p:nvPr>
        </p:nvSpPr>
        <p:spPr>
          <a:xfrm>
            <a:off x="882651" y="977028"/>
            <a:ext cx="3333410" cy="5237503"/>
          </a:xfrm>
        </p:spPr>
        <p:txBody>
          <a:bodyPr anchor="ctr">
            <a:normAutofit/>
          </a:bodyPr>
          <a:lstStyle/>
          <a:p>
            <a:r>
              <a:rPr lang="de-AT" b="1" dirty="0">
                <a:solidFill>
                  <a:schemeClr val="bg2"/>
                </a:solidFill>
              </a:rPr>
              <a:t>Zeiteinteilung</a:t>
            </a:r>
          </a:p>
        </p:txBody>
      </p:sp>
      <p:sp useBgFill="1">
        <p:nvSpPr>
          <p:cNvPr id="23"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BF5302B-5CDF-E0E8-099A-9CC8B65ADE43}"/>
              </a:ext>
            </a:extLst>
          </p:cNvPr>
          <p:cNvSpPr>
            <a:spLocks noGrp="1"/>
          </p:cNvSpPr>
          <p:nvPr>
            <p:ph idx="1"/>
          </p:nvPr>
        </p:nvSpPr>
        <p:spPr>
          <a:xfrm>
            <a:off x="5791954" y="977029"/>
            <a:ext cx="5428789" cy="5237503"/>
          </a:xfrm>
        </p:spPr>
        <p:txBody>
          <a:bodyPr anchor="ctr">
            <a:normAutofit/>
          </a:bodyPr>
          <a:lstStyle/>
          <a:p>
            <a:r>
              <a:rPr lang="de-AT"/>
              <a:t>Planen der Sprints vs Arbeiten für den Sprint führte öfters zu zeitlichen Problemen</a:t>
            </a:r>
          </a:p>
          <a:p>
            <a:pPr marL="0" indent="0">
              <a:buNone/>
            </a:pPr>
            <a:endParaRPr lang="de-AT"/>
          </a:p>
          <a:p>
            <a:r>
              <a:rPr lang="de-AT"/>
              <a:t>Testphasen in anderen Fächern hatten öfters negative Effekte auf die Arbeitsqualität</a:t>
            </a:r>
            <a:endParaRPr lang="de-AT" dirty="0"/>
          </a:p>
        </p:txBody>
      </p:sp>
    </p:spTree>
    <p:extLst>
      <p:ext uri="{BB962C8B-B14F-4D97-AF65-F5344CB8AC3E}">
        <p14:creationId xmlns:p14="http://schemas.microsoft.com/office/powerpoint/2010/main" val="135247862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AD1401-EAC7-D037-4495-53F82F9E370A}"/>
              </a:ext>
            </a:extLst>
          </p:cNvPr>
          <p:cNvSpPr>
            <a:spLocks noGrp="1"/>
          </p:cNvSpPr>
          <p:nvPr>
            <p:ph type="title"/>
          </p:nvPr>
        </p:nvSpPr>
        <p:spPr/>
        <p:txBody>
          <a:bodyPr/>
          <a:lstStyle/>
          <a:p>
            <a:r>
              <a:rPr lang="de-AT" b="1" dirty="0"/>
              <a:t>Endprodukt </a:t>
            </a:r>
            <a:r>
              <a:rPr lang="de-AT" b="1" dirty="0" err="1"/>
              <a:t>vs</a:t>
            </a:r>
            <a:r>
              <a:rPr lang="de-AT" b="1" dirty="0"/>
              <a:t> Idealprodukt</a:t>
            </a:r>
          </a:p>
        </p:txBody>
      </p:sp>
      <p:graphicFrame>
        <p:nvGraphicFramePr>
          <p:cNvPr id="15" name="Inhaltsplatzhalter 2">
            <a:extLst>
              <a:ext uri="{FF2B5EF4-FFF2-40B4-BE49-F238E27FC236}">
                <a16:creationId xmlns:a16="http://schemas.microsoft.com/office/drawing/2014/main" id="{FDF039AA-503B-5057-1687-F0491317A047}"/>
              </a:ext>
            </a:extLst>
          </p:cNvPr>
          <p:cNvGraphicFramePr>
            <a:graphicFrameLocks noGrp="1"/>
          </p:cNvGraphicFramePr>
          <p:nvPr>
            <p:ph idx="1"/>
          </p:nvPr>
        </p:nvGraphicFramePr>
        <p:xfrm>
          <a:off x="1534696" y="2015732"/>
          <a:ext cx="9520158"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363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A1B59-9557-46ED-AF15-9FA7811DC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usrufezeichen vor gelbem Hintergrund">
            <a:extLst>
              <a:ext uri="{FF2B5EF4-FFF2-40B4-BE49-F238E27FC236}">
                <a16:creationId xmlns:a16="http://schemas.microsoft.com/office/drawing/2014/main" id="{CE0D130D-E73C-4DE4-A7C2-3B83E0A8464F}"/>
              </a:ext>
            </a:extLst>
          </p:cNvPr>
          <p:cNvPicPr>
            <a:picLocks noChangeAspect="1"/>
          </p:cNvPicPr>
          <p:nvPr/>
        </p:nvPicPr>
        <p:blipFill rotWithShape="1">
          <a:blip r:embed="rId2">
            <a:duotone>
              <a:schemeClr val="bg2">
                <a:shade val="45000"/>
                <a:satMod val="135000"/>
              </a:schemeClr>
              <a:prstClr val="white"/>
            </a:duotone>
            <a:alphaModFix amt="50000"/>
          </a:blip>
          <a:srcRect t="24998" r="-1" b="-1"/>
          <a:stretch/>
        </p:blipFill>
        <p:spPr>
          <a:xfrm>
            <a:off x="305" y="10"/>
            <a:ext cx="12191695" cy="6857990"/>
          </a:xfrm>
          <a:prstGeom prst="rect">
            <a:avLst/>
          </a:prstGeom>
        </p:spPr>
      </p:pic>
      <p:sp>
        <p:nvSpPr>
          <p:cNvPr id="2" name="Titel 1">
            <a:extLst>
              <a:ext uri="{FF2B5EF4-FFF2-40B4-BE49-F238E27FC236}">
                <a16:creationId xmlns:a16="http://schemas.microsoft.com/office/drawing/2014/main" id="{E8E057FE-AB41-12C5-4DA6-815E935C1484}"/>
              </a:ext>
            </a:extLst>
          </p:cNvPr>
          <p:cNvSpPr>
            <a:spLocks noGrp="1"/>
          </p:cNvSpPr>
          <p:nvPr>
            <p:ph type="title"/>
          </p:nvPr>
        </p:nvSpPr>
        <p:spPr>
          <a:xfrm>
            <a:off x="1534696" y="804519"/>
            <a:ext cx="9520158" cy="1049235"/>
          </a:xfrm>
        </p:spPr>
        <p:txBody>
          <a:bodyPr>
            <a:normAutofit/>
          </a:bodyPr>
          <a:lstStyle/>
          <a:p>
            <a:r>
              <a:rPr lang="de-AT" b="1" dirty="0"/>
              <a:t>Was haben wir daraus gelernt?</a:t>
            </a:r>
          </a:p>
        </p:txBody>
      </p:sp>
      <p:cxnSp>
        <p:nvCxnSpPr>
          <p:cNvPr id="11" name="Straight Connector 10">
            <a:extLst>
              <a:ext uri="{FF2B5EF4-FFF2-40B4-BE49-F238E27FC236}">
                <a16:creationId xmlns:a16="http://schemas.microsoft.com/office/drawing/2014/main" id="{84169457-B7C6-4D50-8B14-C9A3736238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0" name="Rectangle 12">
            <a:extLst>
              <a:ext uri="{FF2B5EF4-FFF2-40B4-BE49-F238E27FC236}">
                <a16:creationId xmlns:a16="http://schemas.microsoft.com/office/drawing/2014/main" id="{6E3BF814-708D-43D6-A62D-54B2DB14D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nhaltsplatzhalter 2">
            <a:extLst>
              <a:ext uri="{FF2B5EF4-FFF2-40B4-BE49-F238E27FC236}">
                <a16:creationId xmlns:a16="http://schemas.microsoft.com/office/drawing/2014/main" id="{9994380F-0238-F83E-C1E6-815A1E80050E}"/>
              </a:ext>
            </a:extLst>
          </p:cNvPr>
          <p:cNvSpPr>
            <a:spLocks noGrp="1"/>
          </p:cNvSpPr>
          <p:nvPr>
            <p:ph idx="1"/>
          </p:nvPr>
        </p:nvSpPr>
        <p:spPr>
          <a:xfrm>
            <a:off x="1534696" y="2015732"/>
            <a:ext cx="9520158" cy="3450613"/>
          </a:xfrm>
        </p:spPr>
        <p:txBody>
          <a:bodyPr>
            <a:normAutofit/>
          </a:bodyPr>
          <a:lstStyle/>
          <a:p>
            <a:pPr marL="0" indent="0">
              <a:buNone/>
            </a:pPr>
            <a:r>
              <a:rPr lang="de-AT" sz="2400" dirty="0"/>
              <a:t>Selbst mit den vielen Hindernissen, die uns im Weg waren, sind wir in der Lage gewesen ein Produkt zu kreieren, auf das wir stolz sein können. Wir haben gelernt als Team zusammen zu arbeiten, die Arbeit richtig aufzuteilen und sind, trotz dem Verlust mehrerer Teammitglieder, immer in der Lage gewesen, uns an unsere Planung zu halten.</a:t>
            </a:r>
          </a:p>
        </p:txBody>
      </p:sp>
      <p:pic>
        <p:nvPicPr>
          <p:cNvPr id="21" name="Picture 14">
            <a:extLst>
              <a:ext uri="{FF2B5EF4-FFF2-40B4-BE49-F238E27FC236}">
                <a16:creationId xmlns:a16="http://schemas.microsoft.com/office/drawing/2014/main" id="{80C0F1BA-2DF1-4BA9-985B-1A0126C6A6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DB4CC650-F3AE-47ED-96D9-DD4CB94CA8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348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246D480-F608-67E0-882A-5EBDCC941F3B}"/>
              </a:ext>
            </a:extLst>
          </p:cNvPr>
          <p:cNvSpPr>
            <a:spLocks noGrp="1"/>
          </p:cNvSpPr>
          <p:nvPr>
            <p:ph type="title"/>
          </p:nvPr>
        </p:nvSpPr>
        <p:spPr>
          <a:xfrm>
            <a:off x="1249961" y="1600199"/>
            <a:ext cx="3173482" cy="4297680"/>
          </a:xfrm>
        </p:spPr>
        <p:txBody>
          <a:bodyPr anchor="ctr">
            <a:normAutofit/>
          </a:bodyPr>
          <a:lstStyle/>
          <a:p>
            <a:r>
              <a:rPr lang="de-AT" b="1" dirty="0"/>
              <a:t>Fazit</a:t>
            </a:r>
          </a:p>
        </p:txBody>
      </p:sp>
      <p:cxnSp>
        <p:nvCxnSpPr>
          <p:cNvPr id="44" name="Straight Connector 43">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BF46C5DA-0A7D-6658-7084-7D04D5C342CA}"/>
              </a:ext>
            </a:extLst>
          </p:cNvPr>
          <p:cNvSpPr>
            <a:spLocks noGrp="1"/>
          </p:cNvSpPr>
          <p:nvPr>
            <p:ph idx="1"/>
          </p:nvPr>
        </p:nvSpPr>
        <p:spPr>
          <a:xfrm>
            <a:off x="4885151" y="1600199"/>
            <a:ext cx="6169703" cy="4297680"/>
          </a:xfrm>
        </p:spPr>
        <p:txBody>
          <a:bodyPr anchor="ctr">
            <a:normAutofit/>
          </a:bodyPr>
          <a:lstStyle/>
          <a:p>
            <a:r>
              <a:rPr lang="de-DE" dirty="0"/>
              <a:t>Die Kraft der Sprache und die Verbindung durch </a:t>
            </a:r>
            <a:r>
              <a:rPr lang="de-DE" dirty="0" err="1"/>
              <a:t>LanguageConnect</a:t>
            </a:r>
            <a:r>
              <a:rPr lang="de-DE" dirty="0"/>
              <a:t> sind entscheidend für eine erfolgreiche globale Kommunikation. Nutzen Sie diese Werkzeuge, um Brücken zwischen Menschen und Kulturen zu bauen und eine inklusive Umgebung zu schaffen.</a:t>
            </a:r>
            <a:endParaRPr lang="de-AT" dirty="0"/>
          </a:p>
        </p:txBody>
      </p:sp>
    </p:spTree>
    <p:extLst>
      <p:ext uri="{BB962C8B-B14F-4D97-AF65-F5344CB8AC3E}">
        <p14:creationId xmlns:p14="http://schemas.microsoft.com/office/powerpoint/2010/main" val="72022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AT"/>
          </a:p>
        </p:txBody>
      </p:sp>
      <p:pic>
        <p:nvPicPr>
          <p:cNvPr id="81" name="Picture 8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3" name="Straight Connector 8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3A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descr="Ein Bild, das Text, Schrift, Visitenkarte, Reihe enthält.&#10;&#10;Automatisch generierte Beschreibung">
            <a:extLst>
              <a:ext uri="{FF2B5EF4-FFF2-40B4-BE49-F238E27FC236}">
                <a16:creationId xmlns:a16="http://schemas.microsoft.com/office/drawing/2014/main" id="{6C4928AE-387E-2953-D169-2ED18F90B48F}"/>
              </a:ext>
            </a:extLst>
          </p:cNvPr>
          <p:cNvPicPr>
            <a:picLocks noChangeAspect="1"/>
          </p:cNvPicPr>
          <p:nvPr/>
        </p:nvPicPr>
        <p:blipFill>
          <a:blip r:embed="rId3"/>
          <a:stretch>
            <a:fillRect/>
          </a:stretch>
        </p:blipFill>
        <p:spPr>
          <a:xfrm>
            <a:off x="815370" y="643467"/>
            <a:ext cx="10561260" cy="5571066"/>
          </a:xfrm>
          <a:prstGeom prst="rect">
            <a:avLst/>
          </a:prstGeom>
        </p:spPr>
      </p:pic>
    </p:spTree>
    <p:extLst>
      <p:ext uri="{BB962C8B-B14F-4D97-AF65-F5344CB8AC3E}">
        <p14:creationId xmlns:p14="http://schemas.microsoft.com/office/powerpoint/2010/main" val="3287259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 name="Rectangle 181">
            <a:extLst>
              <a:ext uri="{FF2B5EF4-FFF2-40B4-BE49-F238E27FC236}">
                <a16:creationId xmlns:a16="http://schemas.microsoft.com/office/drawing/2014/main" id="{1034510A-DB30-456D-9F45-F70101243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AT"/>
          </a:p>
        </p:txBody>
      </p:sp>
      <p:pic>
        <p:nvPicPr>
          <p:cNvPr id="205" name="Picture 183">
            <a:extLst>
              <a:ext uri="{FF2B5EF4-FFF2-40B4-BE49-F238E27FC236}">
                <a16:creationId xmlns:a16="http://schemas.microsoft.com/office/drawing/2014/main" id="{D9E3E4AB-D495-4E09-86D0-3C3F1CD33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206" name="Straight Connector 185">
            <a:extLst>
              <a:ext uri="{FF2B5EF4-FFF2-40B4-BE49-F238E27FC236}">
                <a16:creationId xmlns:a16="http://schemas.microsoft.com/office/drawing/2014/main" id="{59D48945-BEE9-473E-9443-A1CE317E2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187">
            <a:extLst>
              <a:ext uri="{FF2B5EF4-FFF2-40B4-BE49-F238E27FC236}">
                <a16:creationId xmlns:a16="http://schemas.microsoft.com/office/drawing/2014/main" id="{2DD6752A-2411-44BF-8C92-DF55B95F3A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208" name="Rectangle 189">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descr="Ein Bild, das Finger, Nagel, Hand, Person enthält.&#10;&#10;Automatisch generierte Beschreibung">
            <a:extLst>
              <a:ext uri="{FF2B5EF4-FFF2-40B4-BE49-F238E27FC236}">
                <a16:creationId xmlns:a16="http://schemas.microsoft.com/office/drawing/2014/main" id="{39EBBE70-9B46-14D7-E819-7C564EA09B98}"/>
              </a:ext>
            </a:extLst>
          </p:cNvPr>
          <p:cNvPicPr>
            <a:picLocks noChangeAspect="1"/>
          </p:cNvPicPr>
          <p:nvPr/>
        </p:nvPicPr>
        <p:blipFill rotWithShape="1">
          <a:blip r:embed="rId3">
            <a:alphaModFix amt="50000"/>
            <a:grayscl/>
            <a:extLst>
              <a:ext uri="{837473B0-CC2E-450A-ABE3-18F120FF3D39}">
                <a1611:picAttrSrcUrl xmlns:a1611="http://schemas.microsoft.com/office/drawing/2016/11/main" r:id="rId4"/>
              </a:ext>
            </a:extLst>
          </a:blip>
          <a:srcRect t="10228" r="-1" b="5500"/>
          <a:stretch/>
        </p:blipFill>
        <p:spPr>
          <a:xfrm>
            <a:off x="305" y="10"/>
            <a:ext cx="12191695" cy="6857990"/>
          </a:xfrm>
          <a:prstGeom prst="rect">
            <a:avLst/>
          </a:prstGeom>
        </p:spPr>
      </p:pic>
      <p:sp>
        <p:nvSpPr>
          <p:cNvPr id="2" name="Titel 1">
            <a:extLst>
              <a:ext uri="{FF2B5EF4-FFF2-40B4-BE49-F238E27FC236}">
                <a16:creationId xmlns:a16="http://schemas.microsoft.com/office/drawing/2014/main" id="{265D2487-E170-B617-B33B-F04340403AC4}"/>
              </a:ext>
            </a:extLst>
          </p:cNvPr>
          <p:cNvSpPr>
            <a:spLocks noGrp="1"/>
          </p:cNvSpPr>
          <p:nvPr>
            <p:ph type="title"/>
          </p:nvPr>
        </p:nvSpPr>
        <p:spPr>
          <a:xfrm>
            <a:off x="4976635" y="992221"/>
            <a:ext cx="7052073" cy="4873558"/>
          </a:xfrm>
        </p:spPr>
        <p:txBody>
          <a:bodyPr vert="horz" lIns="91440" tIns="45720" rIns="91440" bIns="0" rtlCol="0" anchor="ctr">
            <a:normAutofit/>
          </a:bodyPr>
          <a:lstStyle/>
          <a:p>
            <a:r>
              <a:rPr lang="en-US" sz="5400" b="1" dirty="0" err="1"/>
              <a:t>Vielen</a:t>
            </a:r>
            <a:r>
              <a:rPr lang="en-US" sz="5400" b="1" dirty="0"/>
              <a:t> Dank für </a:t>
            </a:r>
            <a:r>
              <a:rPr lang="en-US" sz="5400" b="1" dirty="0" err="1"/>
              <a:t>Ihre</a:t>
            </a:r>
            <a:r>
              <a:rPr lang="en-US" sz="5400" b="1" dirty="0"/>
              <a:t> </a:t>
            </a:r>
            <a:r>
              <a:rPr lang="en-US" sz="5400" b="1" dirty="0" err="1"/>
              <a:t>Aufmerksamkeit</a:t>
            </a:r>
            <a:r>
              <a:rPr lang="en-US" sz="5400" b="1" dirty="0"/>
              <a:t>!</a:t>
            </a:r>
            <a:br>
              <a:rPr lang="en-US" sz="5400" b="1" dirty="0"/>
            </a:br>
            <a:br>
              <a:rPr lang="en-US" sz="5400" b="1" dirty="0"/>
            </a:br>
            <a:r>
              <a:rPr lang="en-US" sz="5400" b="1" dirty="0" err="1"/>
              <a:t>Viel</a:t>
            </a:r>
            <a:r>
              <a:rPr lang="en-US" sz="5400" b="1" dirty="0"/>
              <a:t> </a:t>
            </a:r>
            <a:r>
              <a:rPr lang="en-US" sz="5400" b="1" dirty="0" err="1"/>
              <a:t>Spaß</a:t>
            </a:r>
            <a:r>
              <a:rPr lang="en-US" sz="5400" b="1" dirty="0"/>
              <a:t> </a:t>
            </a:r>
            <a:r>
              <a:rPr lang="en-US" sz="5400" b="1" dirty="0" err="1"/>
              <a:t>beim</a:t>
            </a:r>
            <a:r>
              <a:rPr lang="en-US" sz="5400" b="1" dirty="0"/>
              <a:t> </a:t>
            </a:r>
            <a:r>
              <a:rPr lang="en-US" sz="5400" b="1" dirty="0" err="1"/>
              <a:t>Sprachenlernen</a:t>
            </a:r>
            <a:r>
              <a:rPr lang="en-US" sz="5400" b="1" dirty="0"/>
              <a:t> </a:t>
            </a:r>
            <a:r>
              <a:rPr lang="en-US" sz="5400" b="1" dirty="0" err="1"/>
              <a:t>mit</a:t>
            </a:r>
            <a:r>
              <a:rPr lang="en-US" sz="5400" b="1" dirty="0"/>
              <a:t> </a:t>
            </a:r>
            <a:r>
              <a:rPr lang="en-US" sz="5400" b="1" dirty="0" err="1"/>
              <a:t>LanguageConnect</a:t>
            </a:r>
            <a:r>
              <a:rPr lang="en-US" sz="5400" b="1" dirty="0">
                <a:sym typeface="Wingdings" panose="05000000000000000000" pitchFamily="2" charset="2"/>
              </a:rPr>
              <a:t>!</a:t>
            </a:r>
            <a:endParaRPr lang="en-US" sz="5400" b="1" dirty="0"/>
          </a:p>
        </p:txBody>
      </p:sp>
      <p:cxnSp>
        <p:nvCxnSpPr>
          <p:cNvPr id="209" name="Straight Connector 191">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5241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E429B-11FD-013A-003C-6EB44E269179}"/>
              </a:ext>
            </a:extLst>
          </p:cNvPr>
          <p:cNvSpPr>
            <a:spLocks noGrp="1"/>
          </p:cNvSpPr>
          <p:nvPr>
            <p:ph type="title"/>
          </p:nvPr>
        </p:nvSpPr>
        <p:spPr/>
        <p:txBody>
          <a:bodyPr/>
          <a:lstStyle/>
          <a:p>
            <a:r>
              <a:rPr lang="de-DE" b="1" dirty="0"/>
              <a:t>Inhaltsverzeichnis</a:t>
            </a:r>
            <a:endParaRPr lang="de-AT" b="1" dirty="0"/>
          </a:p>
        </p:txBody>
      </p:sp>
      <p:sp>
        <p:nvSpPr>
          <p:cNvPr id="7" name="Inhaltsplatzhalter 2">
            <a:extLst>
              <a:ext uri="{FF2B5EF4-FFF2-40B4-BE49-F238E27FC236}">
                <a16:creationId xmlns:a16="http://schemas.microsoft.com/office/drawing/2014/main" id="{07313CF4-7E39-B124-9476-2102FE03D3B5}"/>
              </a:ext>
            </a:extLst>
          </p:cNvPr>
          <p:cNvSpPr>
            <a:spLocks noGrp="1"/>
          </p:cNvSpPr>
          <p:nvPr>
            <p:ph idx="1"/>
          </p:nvPr>
        </p:nvSpPr>
        <p:spPr>
          <a:xfrm>
            <a:off x="2149598" y="2029308"/>
            <a:ext cx="2184243" cy="3449638"/>
          </a:xfrm>
        </p:spPr>
        <p:txBody>
          <a:bodyPr>
            <a:normAutofit/>
          </a:bodyPr>
          <a:lstStyle/>
          <a:p>
            <a:r>
              <a:rPr lang="de-DE" dirty="0"/>
              <a:t>Das Projekt</a:t>
            </a:r>
          </a:p>
          <a:p>
            <a:pPr lvl="1"/>
            <a:r>
              <a:rPr lang="de-DE" dirty="0"/>
              <a:t>Idee</a:t>
            </a:r>
          </a:p>
          <a:p>
            <a:pPr lvl="1"/>
            <a:r>
              <a:rPr lang="de-DE" dirty="0"/>
              <a:t>Abänderung</a:t>
            </a:r>
          </a:p>
          <a:p>
            <a:pPr lvl="1"/>
            <a:r>
              <a:rPr lang="de-DE" dirty="0"/>
              <a:t>Finales Konzept</a:t>
            </a:r>
          </a:p>
        </p:txBody>
      </p:sp>
      <p:sp>
        <p:nvSpPr>
          <p:cNvPr id="8" name="Inhaltsplatzhalter 2">
            <a:extLst>
              <a:ext uri="{FF2B5EF4-FFF2-40B4-BE49-F238E27FC236}">
                <a16:creationId xmlns:a16="http://schemas.microsoft.com/office/drawing/2014/main" id="{4F532BFB-93C3-39C4-A1B5-95E5C8B3A419}"/>
              </a:ext>
            </a:extLst>
          </p:cNvPr>
          <p:cNvSpPr txBox="1">
            <a:spLocks/>
          </p:cNvSpPr>
          <p:nvPr/>
        </p:nvSpPr>
        <p:spPr>
          <a:xfrm>
            <a:off x="4731390" y="2029308"/>
            <a:ext cx="3126769"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DE" dirty="0"/>
              <a:t>Das </a:t>
            </a:r>
            <a:r>
              <a:rPr lang="de-DE" dirty="0" err="1"/>
              <a:t>Sprintplanning</a:t>
            </a:r>
            <a:endParaRPr lang="de-DE" dirty="0"/>
          </a:p>
          <a:p>
            <a:pPr lvl="1"/>
            <a:r>
              <a:rPr lang="de-DE" dirty="0"/>
              <a:t>Sprint 1</a:t>
            </a:r>
          </a:p>
          <a:p>
            <a:pPr lvl="1"/>
            <a:r>
              <a:rPr lang="de-DE" dirty="0"/>
              <a:t>Sprint 2</a:t>
            </a:r>
          </a:p>
          <a:p>
            <a:pPr lvl="1"/>
            <a:r>
              <a:rPr lang="de-DE" dirty="0"/>
              <a:t>Sprint 3</a:t>
            </a:r>
          </a:p>
          <a:p>
            <a:pPr lvl="1"/>
            <a:r>
              <a:rPr lang="de-DE" dirty="0"/>
              <a:t>Sprint 4</a:t>
            </a:r>
          </a:p>
          <a:p>
            <a:pPr lvl="1"/>
            <a:r>
              <a:rPr lang="de-DE" dirty="0"/>
              <a:t>Sprint 5</a:t>
            </a:r>
          </a:p>
          <a:p>
            <a:pPr lvl="1"/>
            <a:r>
              <a:rPr lang="de-DE" dirty="0"/>
              <a:t>Sprint 6</a:t>
            </a:r>
          </a:p>
          <a:p>
            <a:pPr lvl="1"/>
            <a:r>
              <a:rPr lang="de-DE" dirty="0"/>
              <a:t>Sprint 7</a:t>
            </a:r>
            <a:endParaRPr lang="de-AT" dirty="0"/>
          </a:p>
          <a:p>
            <a:pPr marL="0" indent="0">
              <a:buNone/>
            </a:pPr>
            <a:endParaRPr lang="de-DE" dirty="0"/>
          </a:p>
        </p:txBody>
      </p:sp>
      <p:sp>
        <p:nvSpPr>
          <p:cNvPr id="3" name="Inhaltsplatzhalter 2">
            <a:extLst>
              <a:ext uri="{FF2B5EF4-FFF2-40B4-BE49-F238E27FC236}">
                <a16:creationId xmlns:a16="http://schemas.microsoft.com/office/drawing/2014/main" id="{7AAEA204-B85A-CB95-2755-81A88A82D95A}"/>
              </a:ext>
            </a:extLst>
          </p:cNvPr>
          <p:cNvSpPr txBox="1">
            <a:spLocks/>
          </p:cNvSpPr>
          <p:nvPr/>
        </p:nvSpPr>
        <p:spPr>
          <a:xfrm>
            <a:off x="7858159" y="2029308"/>
            <a:ext cx="2912760" cy="344963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DE" dirty="0"/>
              <a:t>Hindernisse</a:t>
            </a:r>
          </a:p>
          <a:p>
            <a:pPr lvl="1"/>
            <a:r>
              <a:rPr lang="de-DE" dirty="0"/>
              <a:t>Teammitglieder</a:t>
            </a:r>
          </a:p>
          <a:p>
            <a:pPr lvl="1"/>
            <a:r>
              <a:rPr lang="de-DE" dirty="0"/>
              <a:t>Workload</a:t>
            </a:r>
          </a:p>
          <a:p>
            <a:pPr lvl="1"/>
            <a:r>
              <a:rPr lang="de-DE" dirty="0"/>
              <a:t>Zeiteinteilung</a:t>
            </a:r>
          </a:p>
          <a:p>
            <a:pPr lvl="1"/>
            <a:r>
              <a:rPr lang="de-DE" dirty="0"/>
              <a:t>Endprodukt </a:t>
            </a:r>
            <a:r>
              <a:rPr lang="de-DE" dirty="0" err="1"/>
              <a:t>vs</a:t>
            </a:r>
            <a:r>
              <a:rPr lang="de-DE" dirty="0"/>
              <a:t> Idealprodukt</a:t>
            </a:r>
          </a:p>
          <a:p>
            <a:pPr lvl="1"/>
            <a:r>
              <a:rPr lang="de-DE" dirty="0"/>
              <a:t>Was haben wir daraus gelernt?</a:t>
            </a:r>
          </a:p>
        </p:txBody>
      </p:sp>
    </p:spTree>
    <p:extLst>
      <p:ext uri="{BB962C8B-B14F-4D97-AF65-F5344CB8AC3E}">
        <p14:creationId xmlns:p14="http://schemas.microsoft.com/office/powerpoint/2010/main" val="272797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34510A-DB30-456D-9F45-F70101243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AT"/>
          </a:p>
        </p:txBody>
      </p:sp>
      <p:pic>
        <p:nvPicPr>
          <p:cNvPr id="10" name="Picture 9">
            <a:extLst>
              <a:ext uri="{FF2B5EF4-FFF2-40B4-BE49-F238E27FC236}">
                <a16:creationId xmlns:a16="http://schemas.microsoft.com/office/drawing/2014/main" id="{D9E3E4AB-D495-4E09-86D0-3C3F1CD33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59D48945-BEE9-473E-9443-A1CE317E2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DD6752A-2411-44BF-8C92-DF55B95F3A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D5259EE0-CAF5-493C-858E-A9243EA89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intergrund aus blauem und orangem Farbpulver">
            <a:extLst>
              <a:ext uri="{FF2B5EF4-FFF2-40B4-BE49-F238E27FC236}">
                <a16:creationId xmlns:a16="http://schemas.microsoft.com/office/drawing/2014/main" id="{88C327C4-1323-43E4-F2C4-9E48C6375B56}"/>
              </a:ext>
            </a:extLst>
          </p:cNvPr>
          <p:cNvPicPr>
            <a:picLocks noChangeAspect="1"/>
          </p:cNvPicPr>
          <p:nvPr/>
        </p:nvPicPr>
        <p:blipFill rotWithShape="1">
          <a:blip r:embed="rId3">
            <a:duotone>
              <a:schemeClr val="bg2">
                <a:shade val="45000"/>
                <a:satMod val="135000"/>
              </a:schemeClr>
              <a:prstClr val="white"/>
            </a:duotone>
            <a:alphaModFix amt="50000"/>
          </a:blip>
          <a:srcRect t="2971" r="-1" b="12757"/>
          <a:stretch/>
        </p:blipFill>
        <p:spPr>
          <a:xfrm>
            <a:off x="305" y="10"/>
            <a:ext cx="12191695" cy="6857990"/>
          </a:xfrm>
          <a:prstGeom prst="rect">
            <a:avLst/>
          </a:prstGeom>
        </p:spPr>
      </p:pic>
      <p:sp>
        <p:nvSpPr>
          <p:cNvPr id="18" name="Rectangle 17">
            <a:extLst>
              <a:ext uri="{FF2B5EF4-FFF2-40B4-BE49-F238E27FC236}">
                <a16:creationId xmlns:a16="http://schemas.microsoft.com/office/drawing/2014/main" id="{DCD1698A-B304-4251-8307-BE5D696B1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el 1">
            <a:extLst>
              <a:ext uri="{FF2B5EF4-FFF2-40B4-BE49-F238E27FC236}">
                <a16:creationId xmlns:a16="http://schemas.microsoft.com/office/drawing/2014/main" id="{9F253699-1FF4-B1A6-EAC4-B5D6C158F8A6}"/>
              </a:ext>
            </a:extLst>
          </p:cNvPr>
          <p:cNvSpPr>
            <a:spLocks noGrp="1"/>
          </p:cNvSpPr>
          <p:nvPr>
            <p:ph type="title"/>
          </p:nvPr>
        </p:nvSpPr>
        <p:spPr>
          <a:xfrm>
            <a:off x="2493105" y="802298"/>
            <a:ext cx="8561747" cy="2541431"/>
          </a:xfrm>
        </p:spPr>
        <p:txBody>
          <a:bodyPr vert="horz" lIns="91440" tIns="45720" rIns="91440" bIns="0" rtlCol="0" anchor="b">
            <a:normAutofit/>
          </a:bodyPr>
          <a:lstStyle/>
          <a:p>
            <a:r>
              <a:rPr lang="en-US" sz="6600" b="1" dirty="0"/>
              <a:t>Das </a:t>
            </a:r>
            <a:r>
              <a:rPr lang="en-US" sz="6600" b="1" dirty="0" err="1"/>
              <a:t>Projekt</a:t>
            </a:r>
            <a:endParaRPr lang="en-US" sz="6600" b="1" dirty="0"/>
          </a:p>
        </p:txBody>
      </p:sp>
      <p:cxnSp>
        <p:nvCxnSpPr>
          <p:cNvPr id="20" name="Straight Connector 19">
            <a:extLst>
              <a:ext uri="{FF2B5EF4-FFF2-40B4-BE49-F238E27FC236}">
                <a16:creationId xmlns:a16="http://schemas.microsoft.com/office/drawing/2014/main" id="{06D3DE15-DB80-4D00-827C-A950117C82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30" name="Picture 21">
            <a:extLst>
              <a:ext uri="{FF2B5EF4-FFF2-40B4-BE49-F238E27FC236}">
                <a16:creationId xmlns:a16="http://schemas.microsoft.com/office/drawing/2014/main" id="{5AEEC591-DD54-40F3-8BA3-834616AFDB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31" name="Straight Connector 23">
            <a:extLst>
              <a:ext uri="{FF2B5EF4-FFF2-40B4-BE49-F238E27FC236}">
                <a16:creationId xmlns:a16="http://schemas.microsoft.com/office/drawing/2014/main" id="{8BBEC0B2-5B0C-45EF-B375-ACB61DF740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23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E1F4DBB-EDCB-4A36-BAC5-52F39918F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AT"/>
          </a:p>
        </p:txBody>
      </p:sp>
      <p:pic>
        <p:nvPicPr>
          <p:cNvPr id="22" name="Picture 21">
            <a:extLst>
              <a:ext uri="{FF2B5EF4-FFF2-40B4-BE49-F238E27FC236}">
                <a16:creationId xmlns:a16="http://schemas.microsoft.com/office/drawing/2014/main" id="{5752FDBF-2103-408B-86DF-5390B4002D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24" name="Straight Connector 23">
            <a:extLst>
              <a:ext uri="{FF2B5EF4-FFF2-40B4-BE49-F238E27FC236}">
                <a16:creationId xmlns:a16="http://schemas.microsoft.com/office/drawing/2014/main" id="{2BFCFFBB-E11F-4217-B830-5A44E40B50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83C12D-BC4E-439F-9A67-2A67EFC921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el 1">
            <a:extLst>
              <a:ext uri="{FF2B5EF4-FFF2-40B4-BE49-F238E27FC236}">
                <a16:creationId xmlns:a16="http://schemas.microsoft.com/office/drawing/2014/main" id="{0A9671B4-34DE-1851-1408-3C4529ADB447}"/>
              </a:ext>
            </a:extLst>
          </p:cNvPr>
          <p:cNvSpPr>
            <a:spLocks noGrp="1"/>
          </p:cNvSpPr>
          <p:nvPr>
            <p:ph type="title"/>
          </p:nvPr>
        </p:nvSpPr>
        <p:spPr>
          <a:xfrm>
            <a:off x="1534696" y="804519"/>
            <a:ext cx="9520158" cy="1049235"/>
          </a:xfrm>
        </p:spPr>
        <p:txBody>
          <a:bodyPr vert="horz" lIns="91440" tIns="45720" rIns="91440" bIns="45720" rtlCol="0" anchor="b">
            <a:normAutofit/>
          </a:bodyPr>
          <a:lstStyle/>
          <a:p>
            <a:r>
              <a:rPr lang="en-US" b="1" dirty="0"/>
              <a:t>Idee</a:t>
            </a:r>
          </a:p>
        </p:txBody>
      </p:sp>
      <p:graphicFrame>
        <p:nvGraphicFramePr>
          <p:cNvPr id="15" name="Inhaltsplatzhalter 2">
            <a:extLst>
              <a:ext uri="{FF2B5EF4-FFF2-40B4-BE49-F238E27FC236}">
                <a16:creationId xmlns:a16="http://schemas.microsoft.com/office/drawing/2014/main" id="{E6A6786F-0FDD-17A0-CF21-EA9AC51519F6}"/>
              </a:ext>
            </a:extLst>
          </p:cNvPr>
          <p:cNvGraphicFramePr>
            <a:graphicFrameLocks noGrp="1"/>
          </p:cNvGraphicFramePr>
          <p:nvPr>
            <p:ph idx="1"/>
            <p:extLst>
              <p:ext uri="{D42A27DB-BD31-4B8C-83A1-F6EECF244321}">
                <p14:modId xmlns:p14="http://schemas.microsoft.com/office/powerpoint/2010/main" val="3901398202"/>
              </p:ext>
            </p:extLst>
          </p:nvPr>
        </p:nvGraphicFramePr>
        <p:xfrm>
          <a:off x="1534696" y="2015732"/>
          <a:ext cx="9520158"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349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664D7F6-93F3-05F8-5613-36B4792898CD}"/>
              </a:ext>
            </a:extLst>
          </p:cNvPr>
          <p:cNvSpPr>
            <a:spLocks noGrp="1"/>
          </p:cNvSpPr>
          <p:nvPr>
            <p:ph type="title"/>
          </p:nvPr>
        </p:nvSpPr>
        <p:spPr>
          <a:xfrm>
            <a:off x="1249961" y="1600199"/>
            <a:ext cx="3173482" cy="4297680"/>
          </a:xfrm>
        </p:spPr>
        <p:txBody>
          <a:bodyPr anchor="ctr">
            <a:normAutofit/>
          </a:bodyPr>
          <a:lstStyle/>
          <a:p>
            <a:r>
              <a:rPr lang="de-DE" b="1" dirty="0"/>
              <a:t>Abänderung</a:t>
            </a:r>
            <a:endParaRPr lang="de-AT" b="1"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21E26673-53FA-BFB1-EB67-C2D6C505908E}"/>
              </a:ext>
            </a:extLst>
          </p:cNvPr>
          <p:cNvSpPr>
            <a:spLocks noGrp="1"/>
          </p:cNvSpPr>
          <p:nvPr>
            <p:ph idx="1"/>
          </p:nvPr>
        </p:nvSpPr>
        <p:spPr>
          <a:xfrm>
            <a:off x="4885151" y="1600199"/>
            <a:ext cx="6169703" cy="4297680"/>
          </a:xfrm>
        </p:spPr>
        <p:txBody>
          <a:bodyPr anchor="ctr">
            <a:normAutofit/>
          </a:bodyPr>
          <a:lstStyle/>
          <a:p>
            <a:r>
              <a:rPr lang="de-DE" dirty="0"/>
              <a:t>Aufgrund Verlassens mehrere Teammitglieder wurde das Projektkonzept geändert.</a:t>
            </a:r>
          </a:p>
          <a:p>
            <a:endParaRPr lang="de-DE" dirty="0"/>
          </a:p>
          <a:p>
            <a:r>
              <a:rPr lang="de-DE" dirty="0"/>
              <a:t>Änderungen:</a:t>
            </a:r>
          </a:p>
          <a:p>
            <a:pPr lvl="1"/>
            <a:r>
              <a:rPr lang="de-AT" dirty="0"/>
              <a:t>Keine News-Seite</a:t>
            </a:r>
          </a:p>
          <a:p>
            <a:pPr lvl="1"/>
            <a:r>
              <a:rPr lang="de-AT" dirty="0"/>
              <a:t>Kein Filtersystem</a:t>
            </a:r>
          </a:p>
        </p:txBody>
      </p:sp>
    </p:spTree>
    <p:extLst>
      <p:ext uri="{BB962C8B-B14F-4D97-AF65-F5344CB8AC3E}">
        <p14:creationId xmlns:p14="http://schemas.microsoft.com/office/powerpoint/2010/main" val="310048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83E94E3B-CFA4-455A-9673-F46D27D1F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0">
            <a:extLst>
              <a:ext uri="{FF2B5EF4-FFF2-40B4-BE49-F238E27FC236}">
                <a16:creationId xmlns:a16="http://schemas.microsoft.com/office/drawing/2014/main" id="{5F71B8AF-24E1-4CE5-BB2F-6872EEC22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el 1">
            <a:extLst>
              <a:ext uri="{FF2B5EF4-FFF2-40B4-BE49-F238E27FC236}">
                <a16:creationId xmlns:a16="http://schemas.microsoft.com/office/drawing/2014/main" id="{F54AC932-AC2F-0BE5-61D4-484914C66C05}"/>
              </a:ext>
            </a:extLst>
          </p:cNvPr>
          <p:cNvSpPr>
            <a:spLocks noGrp="1"/>
          </p:cNvSpPr>
          <p:nvPr>
            <p:ph type="title"/>
          </p:nvPr>
        </p:nvSpPr>
        <p:spPr>
          <a:xfrm>
            <a:off x="1451579" y="2303047"/>
            <a:ext cx="3272093" cy="2674198"/>
          </a:xfrm>
        </p:spPr>
        <p:txBody>
          <a:bodyPr anchor="t">
            <a:normAutofit/>
          </a:bodyPr>
          <a:lstStyle/>
          <a:p>
            <a:r>
              <a:rPr lang="de-DE" b="1" dirty="0"/>
              <a:t>Finales Konzept</a:t>
            </a:r>
            <a:endParaRPr lang="de-AT" b="1" dirty="0"/>
          </a:p>
        </p:txBody>
      </p:sp>
      <p:cxnSp>
        <p:nvCxnSpPr>
          <p:cNvPr id="45" name="Straight Connector 12">
            <a:extLst>
              <a:ext uri="{FF2B5EF4-FFF2-40B4-BE49-F238E27FC236}">
                <a16:creationId xmlns:a16="http://schemas.microsoft.com/office/drawing/2014/main" id="{633E6928-1881-40F9-942A-64C25008A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6" name="Title 1">
            <a:extLst>
              <a:ext uri="{FF2B5EF4-FFF2-40B4-BE49-F238E27FC236}">
                <a16:creationId xmlns:a16="http://schemas.microsoft.com/office/drawing/2014/main" id="{9EE85D1E-6AE6-45FB-8F62-424732BE3A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cxnSp>
        <p:nvCxnSpPr>
          <p:cNvPr id="47" name="Straight Connector 16">
            <a:extLst>
              <a:ext uri="{FF2B5EF4-FFF2-40B4-BE49-F238E27FC236}">
                <a16:creationId xmlns:a16="http://schemas.microsoft.com/office/drawing/2014/main" id="{6EC9DAD0-4276-4BDF-80D8-C985DFED0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8" name="Picture 18">
            <a:extLst>
              <a:ext uri="{FF2B5EF4-FFF2-40B4-BE49-F238E27FC236}">
                <a16:creationId xmlns:a16="http://schemas.microsoft.com/office/drawing/2014/main" id="{46827CF0-2230-41FD-8518-1B5AD4769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graphicFrame>
        <p:nvGraphicFramePr>
          <p:cNvPr id="5" name="Inhaltsplatzhalter 2">
            <a:extLst>
              <a:ext uri="{FF2B5EF4-FFF2-40B4-BE49-F238E27FC236}">
                <a16:creationId xmlns:a16="http://schemas.microsoft.com/office/drawing/2014/main" id="{D9234F44-A889-210D-88FA-94504F27A5AA}"/>
              </a:ext>
            </a:extLst>
          </p:cNvPr>
          <p:cNvGraphicFramePr>
            <a:graphicFrameLocks noGrp="1"/>
          </p:cNvGraphicFramePr>
          <p:nvPr>
            <p:ph idx="1"/>
            <p:extLst>
              <p:ext uri="{D42A27DB-BD31-4B8C-83A1-F6EECF244321}">
                <p14:modId xmlns:p14="http://schemas.microsoft.com/office/powerpoint/2010/main" val="386676843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580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AT"/>
          </a:p>
        </p:txBody>
      </p:sp>
      <p:pic>
        <p:nvPicPr>
          <p:cNvPr id="9" name="Picture 8">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1" name="Straight Connector 10">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355248A-FF6F-25DC-49FE-3539870C88D7}"/>
              </a:ext>
            </a:extLst>
          </p:cNvPr>
          <p:cNvSpPr>
            <a:spLocks noGrp="1"/>
          </p:cNvSpPr>
          <p:nvPr>
            <p:ph type="title"/>
          </p:nvPr>
        </p:nvSpPr>
        <p:spPr>
          <a:xfrm>
            <a:off x="1752966" y="1427304"/>
            <a:ext cx="8686800" cy="3389726"/>
          </a:xfrm>
        </p:spPr>
        <p:txBody>
          <a:bodyPr vert="horz" lIns="91440" tIns="45720" rIns="91440" bIns="0" rtlCol="0" anchor="ctr">
            <a:normAutofit/>
          </a:bodyPr>
          <a:lstStyle/>
          <a:p>
            <a:r>
              <a:rPr lang="en-US" sz="5400" b="1" dirty="0"/>
              <a:t>Das </a:t>
            </a:r>
            <a:r>
              <a:rPr lang="en-US" sz="5400" b="1" dirty="0" err="1"/>
              <a:t>Sprintplanning</a:t>
            </a:r>
            <a:endParaRPr lang="en-US" sz="5400" b="1" dirty="0"/>
          </a:p>
        </p:txBody>
      </p:sp>
      <p:cxnSp>
        <p:nvCxnSpPr>
          <p:cNvPr id="17" name="Straight Connector 16">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5124740"/>
            <a:ext cx="8686800"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327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8CB608A5-8F86-3CA3-3075-C6287A383D7A}"/>
              </a:ext>
            </a:extLst>
          </p:cNvPr>
          <p:cNvSpPr>
            <a:spLocks noGrp="1"/>
          </p:cNvSpPr>
          <p:nvPr>
            <p:ph type="body" idx="1"/>
          </p:nvPr>
        </p:nvSpPr>
        <p:spPr>
          <a:xfrm>
            <a:off x="1534695" y="1410222"/>
            <a:ext cx="4608576" cy="801943"/>
          </a:xfrm>
        </p:spPr>
        <p:txBody>
          <a:bodyPr>
            <a:normAutofit/>
          </a:bodyPr>
          <a:lstStyle/>
          <a:p>
            <a:r>
              <a:rPr lang="de-AT" sz="2400" b="1" dirty="0"/>
              <a:t>Sprint 1</a:t>
            </a:r>
          </a:p>
        </p:txBody>
      </p:sp>
      <p:sp>
        <p:nvSpPr>
          <p:cNvPr id="3" name="Inhaltsplatzhalter 2">
            <a:extLst>
              <a:ext uri="{FF2B5EF4-FFF2-40B4-BE49-F238E27FC236}">
                <a16:creationId xmlns:a16="http://schemas.microsoft.com/office/drawing/2014/main" id="{CE749C1D-7188-A483-0B82-C64A9BF3E42A}"/>
              </a:ext>
            </a:extLst>
          </p:cNvPr>
          <p:cNvSpPr>
            <a:spLocks noGrp="1"/>
          </p:cNvSpPr>
          <p:nvPr>
            <p:ph sz="half" idx="2"/>
          </p:nvPr>
        </p:nvSpPr>
        <p:spPr/>
        <p:txBody>
          <a:bodyPr/>
          <a:lstStyle/>
          <a:p>
            <a:r>
              <a:rPr lang="de-DE" dirty="0"/>
              <a:t>Grundaufbau des Projekts erstellt</a:t>
            </a:r>
          </a:p>
          <a:p>
            <a:r>
              <a:rPr lang="de-DE" dirty="0"/>
              <a:t>Erstes Teammitglied fehlt: Aufgabe auf 4 Personen abgeändert.</a:t>
            </a:r>
          </a:p>
          <a:p>
            <a:r>
              <a:rPr lang="de-DE" dirty="0"/>
              <a:t>Frontend-Seiten erstmalig erstellt</a:t>
            </a:r>
          </a:p>
        </p:txBody>
      </p:sp>
      <p:sp>
        <p:nvSpPr>
          <p:cNvPr id="8" name="Textplatzhalter 7">
            <a:extLst>
              <a:ext uri="{FF2B5EF4-FFF2-40B4-BE49-F238E27FC236}">
                <a16:creationId xmlns:a16="http://schemas.microsoft.com/office/drawing/2014/main" id="{087E10ED-8C73-7C30-3B6C-D46B9C883207}"/>
              </a:ext>
            </a:extLst>
          </p:cNvPr>
          <p:cNvSpPr>
            <a:spLocks noGrp="1"/>
          </p:cNvSpPr>
          <p:nvPr>
            <p:ph type="body" sz="quarter" idx="3"/>
          </p:nvPr>
        </p:nvSpPr>
        <p:spPr>
          <a:xfrm>
            <a:off x="6541419" y="1410222"/>
            <a:ext cx="4608576" cy="802237"/>
          </a:xfrm>
        </p:spPr>
        <p:txBody>
          <a:bodyPr>
            <a:normAutofit/>
          </a:bodyPr>
          <a:lstStyle/>
          <a:p>
            <a:r>
              <a:rPr lang="de-AT" sz="2400" b="1" dirty="0"/>
              <a:t>Sprint 2</a:t>
            </a:r>
          </a:p>
        </p:txBody>
      </p:sp>
      <p:sp>
        <p:nvSpPr>
          <p:cNvPr id="9" name="Inhaltsplatzhalter 8">
            <a:extLst>
              <a:ext uri="{FF2B5EF4-FFF2-40B4-BE49-F238E27FC236}">
                <a16:creationId xmlns:a16="http://schemas.microsoft.com/office/drawing/2014/main" id="{5A08DAD8-A8B5-77DA-7549-995B67656842}"/>
              </a:ext>
            </a:extLst>
          </p:cNvPr>
          <p:cNvSpPr>
            <a:spLocks noGrp="1"/>
          </p:cNvSpPr>
          <p:nvPr>
            <p:ph sz="quarter" idx="4"/>
          </p:nvPr>
        </p:nvSpPr>
        <p:spPr/>
        <p:txBody>
          <a:bodyPr/>
          <a:lstStyle/>
          <a:p>
            <a:r>
              <a:rPr lang="de-DE" dirty="0"/>
              <a:t>Backend-Sprint</a:t>
            </a:r>
          </a:p>
          <a:p>
            <a:r>
              <a:rPr lang="de-DE" dirty="0"/>
              <a:t>Erstellen der Datenbank</a:t>
            </a:r>
          </a:p>
          <a:p>
            <a:r>
              <a:rPr lang="de-DE" dirty="0"/>
              <a:t>Passwort </a:t>
            </a:r>
            <a:r>
              <a:rPr lang="de-DE" dirty="0" err="1"/>
              <a:t>Hashing</a:t>
            </a:r>
            <a:endParaRPr lang="de-DE" dirty="0"/>
          </a:p>
          <a:p>
            <a:r>
              <a:rPr lang="de-DE" dirty="0"/>
              <a:t>Tutor-Seite erstmalig erstellt</a:t>
            </a:r>
          </a:p>
          <a:p>
            <a:endParaRPr lang="de-DE" dirty="0"/>
          </a:p>
          <a:p>
            <a:endParaRPr lang="de-AT" dirty="0"/>
          </a:p>
        </p:txBody>
      </p:sp>
      <p:pic>
        <p:nvPicPr>
          <p:cNvPr id="10" name="Grafik 9" descr="Ein Bild, das computer, Computer, Person enthält.&#10;&#10;Automatisch generierte Beschreibung">
            <a:extLst>
              <a:ext uri="{FF2B5EF4-FFF2-40B4-BE49-F238E27FC236}">
                <a16:creationId xmlns:a16="http://schemas.microsoft.com/office/drawing/2014/main" id="{1DFC99BF-BEC6-DB07-73AA-4073E01DED2C}"/>
              </a:ext>
            </a:extLst>
          </p:cNvPr>
          <p:cNvPicPr>
            <a:picLocks noChangeAspect="1"/>
          </p:cNvPicPr>
          <p:nvPr/>
        </p:nvPicPr>
        <p:blipFill>
          <a:blip r:embed="rId2"/>
          <a:stretch>
            <a:fillRect/>
          </a:stretch>
        </p:blipFill>
        <p:spPr>
          <a:xfrm>
            <a:off x="9372601" y="304537"/>
            <a:ext cx="2777298" cy="1925594"/>
          </a:xfrm>
          <a:prstGeom prst="rect">
            <a:avLst/>
          </a:prstGeom>
        </p:spPr>
      </p:pic>
    </p:spTree>
    <p:extLst>
      <p:ext uri="{BB962C8B-B14F-4D97-AF65-F5344CB8AC3E}">
        <p14:creationId xmlns:p14="http://schemas.microsoft.com/office/powerpoint/2010/main" val="3955925160"/>
      </p:ext>
    </p:extLst>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550</Words>
  <Application>Microsoft Office PowerPoint</Application>
  <PresentationFormat>Breitbild</PresentationFormat>
  <Paragraphs>107</Paragraphs>
  <Slides>20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20</vt:i4>
      </vt:variant>
    </vt:vector>
  </HeadingPairs>
  <TitlesOfParts>
    <vt:vector size="24" baseType="lpstr">
      <vt:lpstr>Arial</vt:lpstr>
      <vt:lpstr>Palatino Linotype</vt:lpstr>
      <vt:lpstr>Wingdings</vt:lpstr>
      <vt:lpstr>Katalog</vt:lpstr>
      <vt:lpstr>IT-Projekt</vt:lpstr>
      <vt:lpstr>PowerPoint-Präsentation</vt:lpstr>
      <vt:lpstr>Inhaltsverzeichnis</vt:lpstr>
      <vt:lpstr>Das Projekt</vt:lpstr>
      <vt:lpstr>Idee</vt:lpstr>
      <vt:lpstr>Abänderung</vt:lpstr>
      <vt:lpstr>Finales Konzept</vt:lpstr>
      <vt:lpstr>Das Sprintplanning</vt:lpstr>
      <vt:lpstr>PowerPoint-Präsentation</vt:lpstr>
      <vt:lpstr>PowerPoint-Präsentation</vt:lpstr>
      <vt:lpstr>PowerPoint-Präsentation</vt:lpstr>
      <vt:lpstr>Sprint 7</vt:lpstr>
      <vt:lpstr>Hindernisse</vt:lpstr>
      <vt:lpstr>Teammitglieder</vt:lpstr>
      <vt:lpstr>Workload</vt:lpstr>
      <vt:lpstr>Zeiteinteilung</vt:lpstr>
      <vt:lpstr>Endprodukt vs Idealprodukt</vt:lpstr>
      <vt:lpstr>Was haben wir daraus gelernt?</vt:lpstr>
      <vt:lpstr>Fazit</vt:lpstr>
      <vt:lpstr>Vielen Dank für Ihre Aufmerksamkeit!  Viel Spaß beim Sprachenlernen mit LanguageConnect!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Wendelin Windhager</dc:creator>
  <cp:lastModifiedBy>Z V</cp:lastModifiedBy>
  <cp:revision>12</cp:revision>
  <dcterms:created xsi:type="dcterms:W3CDTF">2024-06-21T14:36:35Z</dcterms:created>
  <dcterms:modified xsi:type="dcterms:W3CDTF">2024-06-24T10:01:42Z</dcterms:modified>
</cp:coreProperties>
</file>