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5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E3FCA8A-C4B9-404B-9822-BC83DB85CE62}">
          <p14:sldIdLst>
            <p14:sldId id="256"/>
            <p14:sldId id="257"/>
          </p14:sldIdLst>
        </p14:section>
        <p14:section name="작품 개요" id="{E081E635-6BD8-4BED-86F6-29705925DCE2}">
          <p14:sldIdLst>
            <p14:sldId id="258"/>
            <p14:sldId id="261"/>
            <p14:sldId id="259"/>
          </p14:sldIdLst>
        </p14:section>
        <p14:section name="사용 부품" id="{45DDC251-398C-4BB8-BBF7-35573760169E}">
          <p14:sldIdLst>
            <p14:sldId id="262"/>
          </p14:sldIdLst>
        </p14:section>
        <p14:section name="개발 환경" id="{322D6802-ECC2-4E85-A0DF-618B976E0237}">
          <p14:sldIdLst>
            <p14:sldId id="263"/>
          </p14:sldIdLst>
        </p14:section>
        <p14:section name="코드 설명" id="{64D9A8EB-692D-45FF-8EAB-91B4E68902B0}">
          <p14:sldIdLst>
            <p14:sldId id="265"/>
            <p14:sldId id="264"/>
          </p14:sldIdLst>
        </p14:section>
        <p14:section name="결과 및 개선점" id="{2DD80B5E-FC58-4937-8FE1-3E6D28A97B3F}">
          <p14:sldIdLst>
            <p14:sldId id="266"/>
            <p14:sldId id="267"/>
            <p14:sldId id="268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96" y="-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AFA774-ECE1-4ECD-BD6A-EF821149AD98}" type="doc">
      <dgm:prSet loTypeId="urn:microsoft.com/office/officeart/2005/8/layout/lProcess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F5DBB8F-56B0-40EA-9205-7C96C7F8C212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 latinLnBrk="1"/>
          <a:r>
            <a:rPr lang="ko-KR" smtClean="0"/>
            <a:t>작품 개요</a:t>
          </a:r>
          <a:endParaRPr lang="ko-KR"/>
        </a:p>
      </dgm:t>
    </dgm:pt>
    <dgm:pt modelId="{D20C8C8E-E096-4BF3-BDD2-D43311044292}" type="parTrans" cxnId="{0D795405-6678-4504-9E47-2509D107CA38}">
      <dgm:prSet/>
      <dgm:spPr/>
      <dgm:t>
        <a:bodyPr/>
        <a:lstStyle/>
        <a:p>
          <a:pPr latinLnBrk="1"/>
          <a:endParaRPr lang="ko-KR" altLang="en-US"/>
        </a:p>
      </dgm:t>
    </dgm:pt>
    <dgm:pt modelId="{42200D9A-45BD-435E-AE65-BCE7AE077352}" type="sibTrans" cxnId="{0D795405-6678-4504-9E47-2509D107CA38}">
      <dgm:prSet/>
      <dgm:spPr/>
      <dgm:t>
        <a:bodyPr/>
        <a:lstStyle/>
        <a:p>
          <a:pPr latinLnBrk="1"/>
          <a:endParaRPr lang="ko-KR" altLang="en-US"/>
        </a:p>
      </dgm:t>
    </dgm:pt>
    <dgm:pt modelId="{283A3926-0D96-46A5-B9D5-E687F46A2233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rtl="0" latinLnBrk="1"/>
          <a:r>
            <a:rPr lang="ko-KR" smtClean="0"/>
            <a:t>작품 설명</a:t>
          </a:r>
          <a:endParaRPr lang="ko-KR"/>
        </a:p>
      </dgm:t>
    </dgm:pt>
    <dgm:pt modelId="{B599594F-1CDE-4104-93CF-B03378EA4A9F}" type="parTrans" cxnId="{9A7D2FE7-C16B-4C6D-BE82-19A95E84851A}">
      <dgm:prSet/>
      <dgm:spPr/>
      <dgm:t>
        <a:bodyPr/>
        <a:lstStyle/>
        <a:p>
          <a:pPr latinLnBrk="1"/>
          <a:endParaRPr lang="ko-KR" altLang="en-US"/>
        </a:p>
      </dgm:t>
    </dgm:pt>
    <dgm:pt modelId="{A0C369D1-C5D8-4D2D-B250-6DCD3AA0DD06}" type="sibTrans" cxnId="{9A7D2FE7-C16B-4C6D-BE82-19A95E84851A}">
      <dgm:prSet/>
      <dgm:spPr/>
      <dgm:t>
        <a:bodyPr/>
        <a:lstStyle/>
        <a:p>
          <a:pPr latinLnBrk="1"/>
          <a:endParaRPr lang="ko-KR" altLang="en-US"/>
        </a:p>
      </dgm:t>
    </dgm:pt>
    <dgm:pt modelId="{56FDBCDC-F89C-4DB0-A6C6-9B1856BCEEFB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rtl="0" latinLnBrk="1"/>
          <a:r>
            <a:rPr lang="ko-KR" smtClean="0"/>
            <a:t>기능 설명</a:t>
          </a:r>
          <a:endParaRPr lang="ko-KR"/>
        </a:p>
      </dgm:t>
    </dgm:pt>
    <dgm:pt modelId="{40DD38A1-8802-4340-BF87-15848ABD2C42}" type="parTrans" cxnId="{DFD042EB-64FC-4ADD-A549-C28E1C854242}">
      <dgm:prSet/>
      <dgm:spPr/>
      <dgm:t>
        <a:bodyPr/>
        <a:lstStyle/>
        <a:p>
          <a:pPr latinLnBrk="1"/>
          <a:endParaRPr lang="ko-KR" altLang="en-US"/>
        </a:p>
      </dgm:t>
    </dgm:pt>
    <dgm:pt modelId="{A18E8DA1-C612-4E12-AC16-28D3833AEC6B}" type="sibTrans" cxnId="{DFD042EB-64FC-4ADD-A549-C28E1C854242}">
      <dgm:prSet/>
      <dgm:spPr/>
      <dgm:t>
        <a:bodyPr/>
        <a:lstStyle/>
        <a:p>
          <a:pPr latinLnBrk="1"/>
          <a:endParaRPr lang="ko-KR" altLang="en-US"/>
        </a:p>
      </dgm:t>
    </dgm:pt>
    <dgm:pt modelId="{8C4302D5-F1B1-46C5-84F0-8992F8CF2442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rtl="0" latinLnBrk="1"/>
          <a:r>
            <a:rPr lang="ko-KR" smtClean="0"/>
            <a:t>알고리즘</a:t>
          </a:r>
          <a:endParaRPr lang="ko-KR"/>
        </a:p>
      </dgm:t>
    </dgm:pt>
    <dgm:pt modelId="{1EE482CE-EA6A-4EF4-B10B-DB4D5D81AE13}" type="parTrans" cxnId="{16056F8D-101D-46BF-AD96-50AA9F3DB638}">
      <dgm:prSet/>
      <dgm:spPr/>
      <dgm:t>
        <a:bodyPr/>
        <a:lstStyle/>
        <a:p>
          <a:pPr latinLnBrk="1"/>
          <a:endParaRPr lang="ko-KR" altLang="en-US"/>
        </a:p>
      </dgm:t>
    </dgm:pt>
    <dgm:pt modelId="{EE776345-0F32-4E47-AD21-0A44BBF971CA}" type="sibTrans" cxnId="{16056F8D-101D-46BF-AD96-50AA9F3DB638}">
      <dgm:prSet/>
      <dgm:spPr/>
      <dgm:t>
        <a:bodyPr/>
        <a:lstStyle/>
        <a:p>
          <a:pPr latinLnBrk="1"/>
          <a:endParaRPr lang="ko-KR" altLang="en-US"/>
        </a:p>
      </dgm:t>
    </dgm:pt>
    <dgm:pt modelId="{4CBD7ED0-D998-4CF6-94E8-017E20552C02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 latinLnBrk="1"/>
          <a:r>
            <a:rPr lang="ko-KR" smtClean="0"/>
            <a:t>사용 부품</a:t>
          </a:r>
          <a:endParaRPr lang="ko-KR"/>
        </a:p>
      </dgm:t>
    </dgm:pt>
    <dgm:pt modelId="{1F996B5B-E773-4984-A245-4D153150AE95}" type="parTrans" cxnId="{8B8D29D2-5A9F-41B0-A193-24989427FEC1}">
      <dgm:prSet/>
      <dgm:spPr/>
      <dgm:t>
        <a:bodyPr/>
        <a:lstStyle/>
        <a:p>
          <a:pPr latinLnBrk="1"/>
          <a:endParaRPr lang="ko-KR" altLang="en-US"/>
        </a:p>
      </dgm:t>
    </dgm:pt>
    <dgm:pt modelId="{33BD758C-828B-4F38-9588-B22A446BE175}" type="sibTrans" cxnId="{8B8D29D2-5A9F-41B0-A193-24989427FEC1}">
      <dgm:prSet/>
      <dgm:spPr/>
      <dgm:t>
        <a:bodyPr/>
        <a:lstStyle/>
        <a:p>
          <a:pPr latinLnBrk="1"/>
          <a:endParaRPr lang="ko-KR" altLang="en-US"/>
        </a:p>
      </dgm:t>
    </dgm:pt>
    <dgm:pt modelId="{4BEE2C08-279F-48D9-92B3-2BE9E68BB859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 latinLnBrk="1"/>
          <a:r>
            <a:rPr lang="ko-KR" smtClean="0"/>
            <a:t>개발 환경</a:t>
          </a:r>
          <a:endParaRPr lang="ko-KR"/>
        </a:p>
      </dgm:t>
    </dgm:pt>
    <dgm:pt modelId="{B1D8E6BC-3962-448B-A50A-694514E7E5B4}" type="parTrans" cxnId="{1EAC614F-BC2C-4A05-9EE7-6AEB7DF882E4}">
      <dgm:prSet/>
      <dgm:spPr/>
      <dgm:t>
        <a:bodyPr/>
        <a:lstStyle/>
        <a:p>
          <a:pPr latinLnBrk="1"/>
          <a:endParaRPr lang="ko-KR" altLang="en-US"/>
        </a:p>
      </dgm:t>
    </dgm:pt>
    <dgm:pt modelId="{45D96FD8-C3EA-460D-96B7-A5595E1129F2}" type="sibTrans" cxnId="{1EAC614F-BC2C-4A05-9EE7-6AEB7DF882E4}">
      <dgm:prSet/>
      <dgm:spPr/>
      <dgm:t>
        <a:bodyPr/>
        <a:lstStyle/>
        <a:p>
          <a:pPr latinLnBrk="1"/>
          <a:endParaRPr lang="ko-KR" altLang="en-US"/>
        </a:p>
      </dgm:t>
    </dgm:pt>
    <dgm:pt modelId="{0D5880CC-D5B8-4FAB-9FEB-157EBF633427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rtl="0" latinLnBrk="1"/>
          <a:r>
            <a:rPr lang="en-US" smtClean="0"/>
            <a:t>LAPM</a:t>
          </a:r>
          <a:endParaRPr lang="ko-KR"/>
        </a:p>
      </dgm:t>
    </dgm:pt>
    <dgm:pt modelId="{9D0F873D-5900-431C-9E8B-044B210E6FC5}" type="parTrans" cxnId="{7CEEADAA-F65F-4D55-909A-BBB6D25CE3E9}">
      <dgm:prSet/>
      <dgm:spPr/>
      <dgm:t>
        <a:bodyPr/>
        <a:lstStyle/>
        <a:p>
          <a:pPr latinLnBrk="1"/>
          <a:endParaRPr lang="ko-KR" altLang="en-US"/>
        </a:p>
      </dgm:t>
    </dgm:pt>
    <dgm:pt modelId="{6146587C-EF8C-4FD9-ABEC-B7D81816740C}" type="sibTrans" cxnId="{7CEEADAA-F65F-4D55-909A-BBB6D25CE3E9}">
      <dgm:prSet/>
      <dgm:spPr/>
      <dgm:t>
        <a:bodyPr/>
        <a:lstStyle/>
        <a:p>
          <a:pPr latinLnBrk="1"/>
          <a:endParaRPr lang="ko-KR" altLang="en-US"/>
        </a:p>
      </dgm:t>
    </dgm:pt>
    <dgm:pt modelId="{FA0A2FE4-C0EA-4184-9085-7B7B80962997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rtl="0" latinLnBrk="1"/>
          <a:r>
            <a:rPr lang="en-US" smtClean="0"/>
            <a:t>OpenCV</a:t>
          </a:r>
          <a:endParaRPr lang="ko-KR"/>
        </a:p>
      </dgm:t>
    </dgm:pt>
    <dgm:pt modelId="{A91BD658-1BF8-4DDC-BCE3-CB26BABC956D}" type="parTrans" cxnId="{2F2BC20F-7318-4223-A651-55190A1D1B68}">
      <dgm:prSet/>
      <dgm:spPr/>
      <dgm:t>
        <a:bodyPr/>
        <a:lstStyle/>
        <a:p>
          <a:pPr latinLnBrk="1"/>
          <a:endParaRPr lang="ko-KR" altLang="en-US"/>
        </a:p>
      </dgm:t>
    </dgm:pt>
    <dgm:pt modelId="{2EB872C2-3F67-4601-A445-6B1EEF5A6AF2}" type="sibTrans" cxnId="{2F2BC20F-7318-4223-A651-55190A1D1B68}">
      <dgm:prSet/>
      <dgm:spPr/>
      <dgm:t>
        <a:bodyPr/>
        <a:lstStyle/>
        <a:p>
          <a:pPr latinLnBrk="1"/>
          <a:endParaRPr lang="ko-KR" altLang="en-US"/>
        </a:p>
      </dgm:t>
    </dgm:pt>
    <dgm:pt modelId="{F34E91F9-E416-49B2-BBB2-EA7A5D5DB1D1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 latinLnBrk="1"/>
          <a:r>
            <a:rPr lang="ko-KR" smtClean="0"/>
            <a:t>코드 설명</a:t>
          </a:r>
          <a:endParaRPr lang="ko-KR"/>
        </a:p>
      </dgm:t>
    </dgm:pt>
    <dgm:pt modelId="{E8105D99-1416-47C9-A4E2-1BEE97758347}" type="parTrans" cxnId="{7267B2B0-491C-4B54-9C2B-9A51C847B44A}">
      <dgm:prSet/>
      <dgm:spPr/>
      <dgm:t>
        <a:bodyPr/>
        <a:lstStyle/>
        <a:p>
          <a:pPr latinLnBrk="1"/>
          <a:endParaRPr lang="ko-KR" altLang="en-US"/>
        </a:p>
      </dgm:t>
    </dgm:pt>
    <dgm:pt modelId="{3E665D0A-9EDB-46B8-B096-6CB0989F6CDF}" type="sibTrans" cxnId="{7267B2B0-491C-4B54-9C2B-9A51C847B44A}">
      <dgm:prSet/>
      <dgm:spPr/>
      <dgm:t>
        <a:bodyPr/>
        <a:lstStyle/>
        <a:p>
          <a:pPr latinLnBrk="1"/>
          <a:endParaRPr lang="ko-KR" altLang="en-US"/>
        </a:p>
      </dgm:t>
    </dgm:pt>
    <dgm:pt modelId="{491E74F9-A518-4A07-BF37-1E95A034C657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rtl="0" latinLnBrk="1"/>
          <a:r>
            <a:rPr lang="ko-KR" smtClean="0"/>
            <a:t>정보처리</a:t>
          </a:r>
          <a:endParaRPr lang="ko-KR"/>
        </a:p>
      </dgm:t>
    </dgm:pt>
    <dgm:pt modelId="{70747D96-5E71-4BB7-81DC-033AAE7BF7ED}" type="parTrans" cxnId="{5453F4D3-063C-4F98-84DC-8E7F150EE1FB}">
      <dgm:prSet/>
      <dgm:spPr/>
      <dgm:t>
        <a:bodyPr/>
        <a:lstStyle/>
        <a:p>
          <a:pPr latinLnBrk="1"/>
          <a:endParaRPr lang="ko-KR" altLang="en-US"/>
        </a:p>
      </dgm:t>
    </dgm:pt>
    <dgm:pt modelId="{4E904C94-2131-4E8C-85D9-5CF12D9CDD47}" type="sibTrans" cxnId="{5453F4D3-063C-4F98-84DC-8E7F150EE1FB}">
      <dgm:prSet/>
      <dgm:spPr/>
      <dgm:t>
        <a:bodyPr/>
        <a:lstStyle/>
        <a:p>
          <a:pPr latinLnBrk="1"/>
          <a:endParaRPr lang="ko-KR" altLang="en-US"/>
        </a:p>
      </dgm:t>
    </dgm:pt>
    <dgm:pt modelId="{3B05548D-495D-4BBA-AF78-4F4504FB31BA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rtl="0" latinLnBrk="1"/>
          <a:r>
            <a:rPr lang="ko-KR" smtClean="0"/>
            <a:t>동작</a:t>
          </a:r>
          <a:endParaRPr lang="ko-KR"/>
        </a:p>
      </dgm:t>
    </dgm:pt>
    <dgm:pt modelId="{9BF36D98-9A12-4F78-AB98-414E233630B9}" type="parTrans" cxnId="{DBAD7B2D-FBCD-47EB-9CC9-D4AC454B1E38}">
      <dgm:prSet/>
      <dgm:spPr/>
      <dgm:t>
        <a:bodyPr/>
        <a:lstStyle/>
        <a:p>
          <a:pPr latinLnBrk="1"/>
          <a:endParaRPr lang="ko-KR" altLang="en-US"/>
        </a:p>
      </dgm:t>
    </dgm:pt>
    <dgm:pt modelId="{7CE1070F-5AA6-4AEB-8EFC-4BF4D81E034B}" type="sibTrans" cxnId="{DBAD7B2D-FBCD-47EB-9CC9-D4AC454B1E38}">
      <dgm:prSet/>
      <dgm:spPr/>
      <dgm:t>
        <a:bodyPr/>
        <a:lstStyle/>
        <a:p>
          <a:pPr latinLnBrk="1"/>
          <a:endParaRPr lang="ko-KR" altLang="en-US"/>
        </a:p>
      </dgm:t>
    </dgm:pt>
    <dgm:pt modelId="{3BA469AF-46E1-4444-8A0C-D65036897960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 latinLnBrk="1"/>
          <a:r>
            <a:rPr lang="ko-KR" smtClean="0"/>
            <a:t>결과 및 </a:t>
          </a:r>
          <a:endParaRPr lang="en-US" altLang="ko-KR" smtClean="0"/>
        </a:p>
        <a:p>
          <a:pPr rtl="0" latinLnBrk="1"/>
          <a:r>
            <a:rPr lang="ko-KR" smtClean="0"/>
            <a:t>개선점</a:t>
          </a:r>
          <a:endParaRPr lang="ko-KR"/>
        </a:p>
      </dgm:t>
    </dgm:pt>
    <dgm:pt modelId="{D4C3262A-8059-4C07-BF96-742454379F90}" type="parTrans" cxnId="{9DA98734-7448-4E4D-8DF2-080ADF9EE9F2}">
      <dgm:prSet/>
      <dgm:spPr/>
      <dgm:t>
        <a:bodyPr/>
        <a:lstStyle/>
        <a:p>
          <a:pPr latinLnBrk="1"/>
          <a:endParaRPr lang="ko-KR" altLang="en-US"/>
        </a:p>
      </dgm:t>
    </dgm:pt>
    <dgm:pt modelId="{EC10F347-A156-48FF-B303-D72E518743A2}" type="sibTrans" cxnId="{9DA98734-7448-4E4D-8DF2-080ADF9EE9F2}">
      <dgm:prSet/>
      <dgm:spPr/>
      <dgm:t>
        <a:bodyPr/>
        <a:lstStyle/>
        <a:p>
          <a:pPr latinLnBrk="1"/>
          <a:endParaRPr lang="ko-KR" altLang="en-US"/>
        </a:p>
      </dgm:t>
    </dgm:pt>
    <dgm:pt modelId="{7D93FF65-C802-432A-9B0E-3B325066EA4D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rtl="0" latinLnBrk="1"/>
          <a:r>
            <a:rPr lang="ko-KR" altLang="en-US" smtClean="0"/>
            <a:t>결과</a:t>
          </a:r>
          <a:endParaRPr lang="ko-KR"/>
        </a:p>
      </dgm:t>
    </dgm:pt>
    <dgm:pt modelId="{21B635C8-9EFC-4250-BCB7-F4BD838E2DF4}" type="parTrans" cxnId="{C86C34EC-2F83-4780-84E3-38495269A238}">
      <dgm:prSet/>
      <dgm:spPr/>
      <dgm:t>
        <a:bodyPr/>
        <a:lstStyle/>
        <a:p>
          <a:pPr latinLnBrk="1"/>
          <a:endParaRPr lang="ko-KR" altLang="en-US"/>
        </a:p>
      </dgm:t>
    </dgm:pt>
    <dgm:pt modelId="{0BA1FE85-4C6E-4188-B237-CFB367DE5370}" type="sibTrans" cxnId="{C86C34EC-2F83-4780-84E3-38495269A238}">
      <dgm:prSet/>
      <dgm:spPr/>
      <dgm:t>
        <a:bodyPr/>
        <a:lstStyle/>
        <a:p>
          <a:pPr latinLnBrk="1"/>
          <a:endParaRPr lang="ko-KR" altLang="en-US"/>
        </a:p>
      </dgm:t>
    </dgm:pt>
    <dgm:pt modelId="{987F57D8-6516-4EE2-AD4D-931D2FE4C5DC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rtl="0" latinLnBrk="1"/>
          <a:r>
            <a:rPr lang="ko-KR" altLang="en-US" smtClean="0"/>
            <a:t>개선점</a:t>
          </a:r>
          <a:endParaRPr lang="ko-KR"/>
        </a:p>
      </dgm:t>
    </dgm:pt>
    <dgm:pt modelId="{40656542-80A1-49E0-BA4F-0D1541E5BBCD}" type="parTrans" cxnId="{32FA0413-6EFD-4762-BDE9-1800BAC292EC}">
      <dgm:prSet/>
      <dgm:spPr/>
      <dgm:t>
        <a:bodyPr/>
        <a:lstStyle/>
        <a:p>
          <a:pPr latinLnBrk="1"/>
          <a:endParaRPr lang="ko-KR" altLang="en-US"/>
        </a:p>
      </dgm:t>
    </dgm:pt>
    <dgm:pt modelId="{4B4A4F51-E00D-415E-9C65-4FC0236F207B}" type="sibTrans" cxnId="{32FA0413-6EFD-4762-BDE9-1800BAC292EC}">
      <dgm:prSet/>
      <dgm:spPr/>
      <dgm:t>
        <a:bodyPr/>
        <a:lstStyle/>
        <a:p>
          <a:pPr latinLnBrk="1"/>
          <a:endParaRPr lang="ko-KR" altLang="en-US"/>
        </a:p>
      </dgm:t>
    </dgm:pt>
    <dgm:pt modelId="{DC1F078F-FCA2-4BB4-95E8-F27AFB350315}" type="pres">
      <dgm:prSet presAssocID="{EFAFA774-ECE1-4ECD-BD6A-EF821149AD98}" presName="theList" presStyleCnt="0">
        <dgm:presLayoutVars>
          <dgm:dir/>
          <dgm:animLvl val="lvl"/>
          <dgm:resizeHandles val="exact"/>
        </dgm:presLayoutVars>
      </dgm:prSet>
      <dgm:spPr/>
    </dgm:pt>
    <dgm:pt modelId="{35055E98-92B5-4CA7-BB70-231CACFD1ADA}" type="pres">
      <dgm:prSet presAssocID="{1F5DBB8F-56B0-40EA-9205-7C96C7F8C212}" presName="compNode" presStyleCnt="0"/>
      <dgm:spPr/>
    </dgm:pt>
    <dgm:pt modelId="{2281995E-16F7-4B5E-87C9-E048ACA88851}" type="pres">
      <dgm:prSet presAssocID="{1F5DBB8F-56B0-40EA-9205-7C96C7F8C212}" presName="aNode" presStyleLbl="bgShp" presStyleIdx="0" presStyleCnt="5"/>
      <dgm:spPr/>
    </dgm:pt>
    <dgm:pt modelId="{972F0BC8-0AB1-41B7-94E7-28BBFA8208F4}" type="pres">
      <dgm:prSet presAssocID="{1F5DBB8F-56B0-40EA-9205-7C96C7F8C212}" presName="textNode" presStyleLbl="bgShp" presStyleIdx="0" presStyleCnt="5"/>
      <dgm:spPr/>
    </dgm:pt>
    <dgm:pt modelId="{B890E818-38CC-4481-89FA-1C7FBED27D67}" type="pres">
      <dgm:prSet presAssocID="{1F5DBB8F-56B0-40EA-9205-7C96C7F8C212}" presName="compChildNode" presStyleCnt="0"/>
      <dgm:spPr/>
    </dgm:pt>
    <dgm:pt modelId="{320F0671-4BC0-47CC-A3CC-01994D44E60A}" type="pres">
      <dgm:prSet presAssocID="{1F5DBB8F-56B0-40EA-9205-7C96C7F8C212}" presName="theInnerList" presStyleCnt="0"/>
      <dgm:spPr/>
    </dgm:pt>
    <dgm:pt modelId="{12D112E3-8E30-4294-B4D4-9A9FC6205679}" type="pres">
      <dgm:prSet presAssocID="{283A3926-0D96-46A5-B9D5-E687F46A2233}" presName="childNode" presStyleLbl="node1" presStyleIdx="0" presStyleCnt="9">
        <dgm:presLayoutVars>
          <dgm:bulletEnabled val="1"/>
        </dgm:presLayoutVars>
      </dgm:prSet>
      <dgm:spPr/>
    </dgm:pt>
    <dgm:pt modelId="{95DDC60F-E038-4A42-B6F5-19F5AAC177B4}" type="pres">
      <dgm:prSet presAssocID="{283A3926-0D96-46A5-B9D5-E687F46A2233}" presName="aSpace2" presStyleCnt="0"/>
      <dgm:spPr/>
    </dgm:pt>
    <dgm:pt modelId="{57551C29-6F32-4FBF-819C-DF471F96A9D7}" type="pres">
      <dgm:prSet presAssocID="{56FDBCDC-F89C-4DB0-A6C6-9B1856BCEEFB}" presName="childNode" presStyleLbl="node1" presStyleIdx="1" presStyleCnt="9">
        <dgm:presLayoutVars>
          <dgm:bulletEnabled val="1"/>
        </dgm:presLayoutVars>
      </dgm:prSet>
      <dgm:spPr/>
    </dgm:pt>
    <dgm:pt modelId="{43D4582B-8534-4AF1-8676-4A70FF346CC5}" type="pres">
      <dgm:prSet presAssocID="{56FDBCDC-F89C-4DB0-A6C6-9B1856BCEEFB}" presName="aSpace2" presStyleCnt="0"/>
      <dgm:spPr/>
    </dgm:pt>
    <dgm:pt modelId="{852470D4-4BCD-4092-A8BC-2366421F8E8E}" type="pres">
      <dgm:prSet presAssocID="{8C4302D5-F1B1-46C5-84F0-8992F8CF2442}" presName="childNode" presStyleLbl="node1" presStyleIdx="2" presStyleCnt="9">
        <dgm:presLayoutVars>
          <dgm:bulletEnabled val="1"/>
        </dgm:presLayoutVars>
      </dgm:prSet>
      <dgm:spPr/>
    </dgm:pt>
    <dgm:pt modelId="{9BA0C727-AAA1-40E4-87CE-3B160AD69D95}" type="pres">
      <dgm:prSet presAssocID="{1F5DBB8F-56B0-40EA-9205-7C96C7F8C212}" presName="aSpace" presStyleCnt="0"/>
      <dgm:spPr/>
    </dgm:pt>
    <dgm:pt modelId="{0A7ABBD5-5C2E-49C5-A17E-775D3B08CA06}" type="pres">
      <dgm:prSet presAssocID="{4CBD7ED0-D998-4CF6-94E8-017E20552C02}" presName="compNode" presStyleCnt="0"/>
      <dgm:spPr/>
    </dgm:pt>
    <dgm:pt modelId="{FA10B1CB-DBDD-4EE6-AE2C-2EE6532F2568}" type="pres">
      <dgm:prSet presAssocID="{4CBD7ED0-D998-4CF6-94E8-017E20552C02}" presName="aNode" presStyleLbl="bgShp" presStyleIdx="1" presStyleCnt="5"/>
      <dgm:spPr/>
    </dgm:pt>
    <dgm:pt modelId="{0FBD4FD5-AC27-424B-8197-EB9B3CE51EA2}" type="pres">
      <dgm:prSet presAssocID="{4CBD7ED0-D998-4CF6-94E8-017E20552C02}" presName="textNode" presStyleLbl="bgShp" presStyleIdx="1" presStyleCnt="5"/>
      <dgm:spPr/>
    </dgm:pt>
    <dgm:pt modelId="{A981CEB8-E088-43AE-94E7-0ACC0EF251C7}" type="pres">
      <dgm:prSet presAssocID="{4CBD7ED0-D998-4CF6-94E8-017E20552C02}" presName="compChildNode" presStyleCnt="0"/>
      <dgm:spPr/>
    </dgm:pt>
    <dgm:pt modelId="{DB85133A-EC48-4B2A-BA85-022DC01E0919}" type="pres">
      <dgm:prSet presAssocID="{4CBD7ED0-D998-4CF6-94E8-017E20552C02}" presName="theInnerList" presStyleCnt="0"/>
      <dgm:spPr/>
    </dgm:pt>
    <dgm:pt modelId="{CA92EAB2-2A7F-4EF1-B34A-00B01A897846}" type="pres">
      <dgm:prSet presAssocID="{4CBD7ED0-D998-4CF6-94E8-017E20552C02}" presName="aSpace" presStyleCnt="0"/>
      <dgm:spPr/>
    </dgm:pt>
    <dgm:pt modelId="{3D0EE286-2270-4281-96EA-66276084095D}" type="pres">
      <dgm:prSet presAssocID="{4BEE2C08-279F-48D9-92B3-2BE9E68BB859}" presName="compNode" presStyleCnt="0"/>
      <dgm:spPr/>
    </dgm:pt>
    <dgm:pt modelId="{1BE270CC-F505-4E5C-B246-02E0A7469CDA}" type="pres">
      <dgm:prSet presAssocID="{4BEE2C08-279F-48D9-92B3-2BE9E68BB859}" presName="aNode" presStyleLbl="bgShp" presStyleIdx="2" presStyleCnt="5"/>
      <dgm:spPr/>
    </dgm:pt>
    <dgm:pt modelId="{6C0FA8AA-535C-4645-943F-9282FE3111D8}" type="pres">
      <dgm:prSet presAssocID="{4BEE2C08-279F-48D9-92B3-2BE9E68BB859}" presName="textNode" presStyleLbl="bgShp" presStyleIdx="2" presStyleCnt="5"/>
      <dgm:spPr/>
    </dgm:pt>
    <dgm:pt modelId="{D20BF2C6-6AAA-4685-8C8A-80CD7154A5D9}" type="pres">
      <dgm:prSet presAssocID="{4BEE2C08-279F-48D9-92B3-2BE9E68BB859}" presName="compChildNode" presStyleCnt="0"/>
      <dgm:spPr/>
    </dgm:pt>
    <dgm:pt modelId="{9EA3DAAE-8083-4E36-A9C1-3870E2971CE5}" type="pres">
      <dgm:prSet presAssocID="{4BEE2C08-279F-48D9-92B3-2BE9E68BB859}" presName="theInnerList" presStyleCnt="0"/>
      <dgm:spPr/>
    </dgm:pt>
    <dgm:pt modelId="{956426F9-F01C-4AF7-8391-9FA12BB12055}" type="pres">
      <dgm:prSet presAssocID="{0D5880CC-D5B8-4FAB-9FEB-157EBF633427}" presName="childNode" presStyleLbl="node1" presStyleIdx="3" presStyleCnt="9">
        <dgm:presLayoutVars>
          <dgm:bulletEnabled val="1"/>
        </dgm:presLayoutVars>
      </dgm:prSet>
      <dgm:spPr/>
    </dgm:pt>
    <dgm:pt modelId="{F6D85135-853E-4D05-8402-81EEC50F56A9}" type="pres">
      <dgm:prSet presAssocID="{0D5880CC-D5B8-4FAB-9FEB-157EBF633427}" presName="aSpace2" presStyleCnt="0"/>
      <dgm:spPr/>
    </dgm:pt>
    <dgm:pt modelId="{AF0C5FC1-DB50-450A-BCE0-E900685A0A3D}" type="pres">
      <dgm:prSet presAssocID="{FA0A2FE4-C0EA-4184-9085-7B7B80962997}" presName="childNode" presStyleLbl="node1" presStyleIdx="4" presStyleCnt="9">
        <dgm:presLayoutVars>
          <dgm:bulletEnabled val="1"/>
        </dgm:presLayoutVars>
      </dgm:prSet>
      <dgm:spPr/>
    </dgm:pt>
    <dgm:pt modelId="{800AFA69-4D35-4745-A509-24C0A181670C}" type="pres">
      <dgm:prSet presAssocID="{4BEE2C08-279F-48D9-92B3-2BE9E68BB859}" presName="aSpace" presStyleCnt="0"/>
      <dgm:spPr/>
    </dgm:pt>
    <dgm:pt modelId="{36AB6129-192A-4BC9-AD43-F088821B141F}" type="pres">
      <dgm:prSet presAssocID="{F34E91F9-E416-49B2-BBB2-EA7A5D5DB1D1}" presName="compNode" presStyleCnt="0"/>
      <dgm:spPr/>
    </dgm:pt>
    <dgm:pt modelId="{48488DD9-C3EE-4A7E-9D46-393C12C163E1}" type="pres">
      <dgm:prSet presAssocID="{F34E91F9-E416-49B2-BBB2-EA7A5D5DB1D1}" presName="aNode" presStyleLbl="bgShp" presStyleIdx="3" presStyleCnt="5"/>
      <dgm:spPr/>
    </dgm:pt>
    <dgm:pt modelId="{E1B48E08-B6E8-427A-A5A1-99322FA16E02}" type="pres">
      <dgm:prSet presAssocID="{F34E91F9-E416-49B2-BBB2-EA7A5D5DB1D1}" presName="textNode" presStyleLbl="bgShp" presStyleIdx="3" presStyleCnt="5"/>
      <dgm:spPr/>
    </dgm:pt>
    <dgm:pt modelId="{FA9383E3-F089-4E35-913C-3F939B7DF4F1}" type="pres">
      <dgm:prSet presAssocID="{F34E91F9-E416-49B2-BBB2-EA7A5D5DB1D1}" presName="compChildNode" presStyleCnt="0"/>
      <dgm:spPr/>
    </dgm:pt>
    <dgm:pt modelId="{908EB3D3-AE9D-481D-A730-91A652C5FD34}" type="pres">
      <dgm:prSet presAssocID="{F34E91F9-E416-49B2-BBB2-EA7A5D5DB1D1}" presName="theInnerList" presStyleCnt="0"/>
      <dgm:spPr/>
    </dgm:pt>
    <dgm:pt modelId="{2E68F790-FA29-4EFD-9776-DE5603E9D3A0}" type="pres">
      <dgm:prSet presAssocID="{491E74F9-A518-4A07-BF37-1E95A034C657}" presName="childNode" presStyleLbl="node1" presStyleIdx="5" presStyleCnt="9">
        <dgm:presLayoutVars>
          <dgm:bulletEnabled val="1"/>
        </dgm:presLayoutVars>
      </dgm:prSet>
      <dgm:spPr/>
    </dgm:pt>
    <dgm:pt modelId="{79EF6FC2-73EC-4C80-AAF1-06639DC324F4}" type="pres">
      <dgm:prSet presAssocID="{491E74F9-A518-4A07-BF37-1E95A034C657}" presName="aSpace2" presStyleCnt="0"/>
      <dgm:spPr/>
    </dgm:pt>
    <dgm:pt modelId="{E0B8EE4C-7D4C-46BF-9B5D-B19B1C44C262}" type="pres">
      <dgm:prSet presAssocID="{3B05548D-495D-4BBA-AF78-4F4504FB31BA}" presName="childNode" presStyleLbl="node1" presStyleIdx="6" presStyleCnt="9">
        <dgm:presLayoutVars>
          <dgm:bulletEnabled val="1"/>
        </dgm:presLayoutVars>
      </dgm:prSet>
      <dgm:spPr/>
    </dgm:pt>
    <dgm:pt modelId="{0783AEE4-EB08-48EF-9715-85342701D07D}" type="pres">
      <dgm:prSet presAssocID="{F34E91F9-E416-49B2-BBB2-EA7A5D5DB1D1}" presName="aSpace" presStyleCnt="0"/>
      <dgm:spPr/>
    </dgm:pt>
    <dgm:pt modelId="{ED74042B-8BC9-4541-B318-2E68E0D5E481}" type="pres">
      <dgm:prSet presAssocID="{3BA469AF-46E1-4444-8A0C-D65036897960}" presName="compNode" presStyleCnt="0"/>
      <dgm:spPr/>
    </dgm:pt>
    <dgm:pt modelId="{BA10BF6C-427E-4C3D-9956-6E779C0220D1}" type="pres">
      <dgm:prSet presAssocID="{3BA469AF-46E1-4444-8A0C-D65036897960}" presName="aNode" presStyleLbl="bgShp" presStyleIdx="4" presStyleCnt="5" custScaleY="99510" custLinFactNeighborX="7197" custLinFactNeighborY="-245"/>
      <dgm:spPr/>
      <dgm:t>
        <a:bodyPr/>
        <a:lstStyle/>
        <a:p>
          <a:pPr latinLnBrk="1"/>
          <a:endParaRPr lang="ko-KR" altLang="en-US"/>
        </a:p>
      </dgm:t>
    </dgm:pt>
    <dgm:pt modelId="{D9A7072B-4A44-4569-B970-311ECFED7AB2}" type="pres">
      <dgm:prSet presAssocID="{3BA469AF-46E1-4444-8A0C-D65036897960}" presName="textNode" presStyleLbl="bgShp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6AA78694-4EC7-4995-954F-086428F34687}" type="pres">
      <dgm:prSet presAssocID="{3BA469AF-46E1-4444-8A0C-D65036897960}" presName="compChildNode" presStyleCnt="0"/>
      <dgm:spPr/>
    </dgm:pt>
    <dgm:pt modelId="{A96E8952-9928-4746-B2A1-6DED19886712}" type="pres">
      <dgm:prSet presAssocID="{3BA469AF-46E1-4444-8A0C-D65036897960}" presName="theInnerList" presStyleCnt="0"/>
      <dgm:spPr/>
    </dgm:pt>
    <dgm:pt modelId="{436888B7-C572-4E47-BAF3-547872D5A537}" type="pres">
      <dgm:prSet presAssocID="{7D93FF65-C802-432A-9B0E-3B325066EA4D}" presName="childNode" presStyleLbl="node1" presStyleIdx="7" presStyleCnt="9">
        <dgm:presLayoutVars>
          <dgm:bulletEnabled val="1"/>
        </dgm:presLayoutVars>
      </dgm:prSet>
      <dgm:spPr/>
    </dgm:pt>
    <dgm:pt modelId="{8A353005-BF71-414B-AFE5-666C466CBB07}" type="pres">
      <dgm:prSet presAssocID="{7D93FF65-C802-432A-9B0E-3B325066EA4D}" presName="aSpace2" presStyleCnt="0"/>
      <dgm:spPr/>
    </dgm:pt>
    <dgm:pt modelId="{9274CD0F-A3B2-4FF5-A518-F50139D3CA48}" type="pres">
      <dgm:prSet presAssocID="{987F57D8-6516-4EE2-AD4D-931D2FE4C5DC}" presName="childNode" presStyleLbl="node1" presStyleIdx="8" presStyleCnt="9">
        <dgm:presLayoutVars>
          <dgm:bulletEnabled val="1"/>
        </dgm:presLayoutVars>
      </dgm:prSet>
      <dgm:spPr/>
    </dgm:pt>
  </dgm:ptLst>
  <dgm:cxnLst>
    <dgm:cxn modelId="{5C75A8FE-FDDD-448B-9A4F-573DDC6E6627}" type="presOf" srcId="{56FDBCDC-F89C-4DB0-A6C6-9B1856BCEEFB}" destId="{57551C29-6F32-4FBF-819C-DF471F96A9D7}" srcOrd="0" destOrd="0" presId="urn:microsoft.com/office/officeart/2005/8/layout/lProcess2"/>
    <dgm:cxn modelId="{229FA624-4E62-4F7E-AA21-7FB03E1004EA}" type="presOf" srcId="{3B05548D-495D-4BBA-AF78-4F4504FB31BA}" destId="{E0B8EE4C-7D4C-46BF-9B5D-B19B1C44C262}" srcOrd="0" destOrd="0" presId="urn:microsoft.com/office/officeart/2005/8/layout/lProcess2"/>
    <dgm:cxn modelId="{3E52490F-EA93-42D3-B8D1-DF8E7035FE7F}" type="presOf" srcId="{FA0A2FE4-C0EA-4184-9085-7B7B80962997}" destId="{AF0C5FC1-DB50-450A-BCE0-E900685A0A3D}" srcOrd="0" destOrd="0" presId="urn:microsoft.com/office/officeart/2005/8/layout/lProcess2"/>
    <dgm:cxn modelId="{CF1B31E0-0C08-4B4E-843B-E1D3007D1459}" type="presOf" srcId="{987F57D8-6516-4EE2-AD4D-931D2FE4C5DC}" destId="{9274CD0F-A3B2-4FF5-A518-F50139D3CA48}" srcOrd="0" destOrd="0" presId="urn:microsoft.com/office/officeart/2005/8/layout/lProcess2"/>
    <dgm:cxn modelId="{9F37E23C-A192-4B57-AC0C-328AA787CF80}" type="presOf" srcId="{1F5DBB8F-56B0-40EA-9205-7C96C7F8C212}" destId="{2281995E-16F7-4B5E-87C9-E048ACA88851}" srcOrd="0" destOrd="0" presId="urn:microsoft.com/office/officeart/2005/8/layout/lProcess2"/>
    <dgm:cxn modelId="{D24DBEEE-497F-40B1-8FF7-3B77E41A8C92}" type="presOf" srcId="{7D93FF65-C802-432A-9B0E-3B325066EA4D}" destId="{436888B7-C572-4E47-BAF3-547872D5A537}" srcOrd="0" destOrd="0" presId="urn:microsoft.com/office/officeart/2005/8/layout/lProcess2"/>
    <dgm:cxn modelId="{ADAC1931-92E6-441B-A91A-BC299E64C845}" type="presOf" srcId="{3BA469AF-46E1-4444-8A0C-D65036897960}" destId="{D9A7072B-4A44-4569-B970-311ECFED7AB2}" srcOrd="1" destOrd="0" presId="urn:microsoft.com/office/officeart/2005/8/layout/lProcess2"/>
    <dgm:cxn modelId="{DAAE52F3-150A-4B88-80D3-3E65C0701464}" type="presOf" srcId="{4CBD7ED0-D998-4CF6-94E8-017E20552C02}" destId="{FA10B1CB-DBDD-4EE6-AE2C-2EE6532F2568}" srcOrd="0" destOrd="0" presId="urn:microsoft.com/office/officeart/2005/8/layout/lProcess2"/>
    <dgm:cxn modelId="{32FA0413-6EFD-4762-BDE9-1800BAC292EC}" srcId="{3BA469AF-46E1-4444-8A0C-D65036897960}" destId="{987F57D8-6516-4EE2-AD4D-931D2FE4C5DC}" srcOrd="1" destOrd="0" parTransId="{40656542-80A1-49E0-BA4F-0D1541E5BBCD}" sibTransId="{4B4A4F51-E00D-415E-9C65-4FC0236F207B}"/>
    <dgm:cxn modelId="{FE6087EF-FF59-4E21-BDF0-055193CED28A}" type="presOf" srcId="{EFAFA774-ECE1-4ECD-BD6A-EF821149AD98}" destId="{DC1F078F-FCA2-4BB4-95E8-F27AFB350315}" srcOrd="0" destOrd="0" presId="urn:microsoft.com/office/officeart/2005/8/layout/lProcess2"/>
    <dgm:cxn modelId="{C86C34EC-2F83-4780-84E3-38495269A238}" srcId="{3BA469AF-46E1-4444-8A0C-D65036897960}" destId="{7D93FF65-C802-432A-9B0E-3B325066EA4D}" srcOrd="0" destOrd="0" parTransId="{21B635C8-9EFC-4250-BCB7-F4BD838E2DF4}" sibTransId="{0BA1FE85-4C6E-4188-B237-CFB367DE5370}"/>
    <dgm:cxn modelId="{A94FC1A3-E550-42A4-B665-5BFB09416579}" type="presOf" srcId="{4BEE2C08-279F-48D9-92B3-2BE9E68BB859}" destId="{1BE270CC-F505-4E5C-B246-02E0A7469CDA}" srcOrd="0" destOrd="0" presId="urn:microsoft.com/office/officeart/2005/8/layout/lProcess2"/>
    <dgm:cxn modelId="{9A7D2FE7-C16B-4C6D-BE82-19A95E84851A}" srcId="{1F5DBB8F-56B0-40EA-9205-7C96C7F8C212}" destId="{283A3926-0D96-46A5-B9D5-E687F46A2233}" srcOrd="0" destOrd="0" parTransId="{B599594F-1CDE-4104-93CF-B03378EA4A9F}" sibTransId="{A0C369D1-C5D8-4D2D-B250-6DCD3AA0DD06}"/>
    <dgm:cxn modelId="{8B8D29D2-5A9F-41B0-A193-24989427FEC1}" srcId="{EFAFA774-ECE1-4ECD-BD6A-EF821149AD98}" destId="{4CBD7ED0-D998-4CF6-94E8-017E20552C02}" srcOrd="1" destOrd="0" parTransId="{1F996B5B-E773-4984-A245-4D153150AE95}" sibTransId="{33BD758C-828B-4F38-9588-B22A446BE175}"/>
    <dgm:cxn modelId="{1EAC614F-BC2C-4A05-9EE7-6AEB7DF882E4}" srcId="{EFAFA774-ECE1-4ECD-BD6A-EF821149AD98}" destId="{4BEE2C08-279F-48D9-92B3-2BE9E68BB859}" srcOrd="2" destOrd="0" parTransId="{B1D8E6BC-3962-448B-A50A-694514E7E5B4}" sibTransId="{45D96FD8-C3EA-460D-96B7-A5595E1129F2}"/>
    <dgm:cxn modelId="{2F2BC20F-7318-4223-A651-55190A1D1B68}" srcId="{4BEE2C08-279F-48D9-92B3-2BE9E68BB859}" destId="{FA0A2FE4-C0EA-4184-9085-7B7B80962997}" srcOrd="1" destOrd="0" parTransId="{A91BD658-1BF8-4DDC-BCE3-CB26BABC956D}" sibTransId="{2EB872C2-3F67-4601-A445-6B1EEF5A6AF2}"/>
    <dgm:cxn modelId="{55689BBB-D262-4212-9382-58EA60850374}" type="presOf" srcId="{4BEE2C08-279F-48D9-92B3-2BE9E68BB859}" destId="{6C0FA8AA-535C-4645-943F-9282FE3111D8}" srcOrd="1" destOrd="0" presId="urn:microsoft.com/office/officeart/2005/8/layout/lProcess2"/>
    <dgm:cxn modelId="{7267B2B0-491C-4B54-9C2B-9A51C847B44A}" srcId="{EFAFA774-ECE1-4ECD-BD6A-EF821149AD98}" destId="{F34E91F9-E416-49B2-BBB2-EA7A5D5DB1D1}" srcOrd="3" destOrd="0" parTransId="{E8105D99-1416-47C9-A4E2-1BEE97758347}" sibTransId="{3E665D0A-9EDB-46B8-B096-6CB0989F6CDF}"/>
    <dgm:cxn modelId="{DB283B3F-B47E-46A8-AFFC-374AEAF32757}" type="presOf" srcId="{F34E91F9-E416-49B2-BBB2-EA7A5D5DB1D1}" destId="{48488DD9-C3EE-4A7E-9D46-393C12C163E1}" srcOrd="0" destOrd="0" presId="urn:microsoft.com/office/officeart/2005/8/layout/lProcess2"/>
    <dgm:cxn modelId="{DBAD7B2D-FBCD-47EB-9CC9-D4AC454B1E38}" srcId="{F34E91F9-E416-49B2-BBB2-EA7A5D5DB1D1}" destId="{3B05548D-495D-4BBA-AF78-4F4504FB31BA}" srcOrd="1" destOrd="0" parTransId="{9BF36D98-9A12-4F78-AB98-414E233630B9}" sibTransId="{7CE1070F-5AA6-4AEB-8EFC-4BF4D81E034B}"/>
    <dgm:cxn modelId="{CE7A6B3D-C2E8-4101-BCE3-60410170D063}" type="presOf" srcId="{0D5880CC-D5B8-4FAB-9FEB-157EBF633427}" destId="{956426F9-F01C-4AF7-8391-9FA12BB12055}" srcOrd="0" destOrd="0" presId="urn:microsoft.com/office/officeart/2005/8/layout/lProcess2"/>
    <dgm:cxn modelId="{2C7A1CFF-7654-4BE5-A050-757D49A404A7}" type="presOf" srcId="{491E74F9-A518-4A07-BF37-1E95A034C657}" destId="{2E68F790-FA29-4EFD-9776-DE5603E9D3A0}" srcOrd="0" destOrd="0" presId="urn:microsoft.com/office/officeart/2005/8/layout/lProcess2"/>
    <dgm:cxn modelId="{7C0CFC88-6A17-4A45-98E6-76736C4F8AB7}" type="presOf" srcId="{8C4302D5-F1B1-46C5-84F0-8992F8CF2442}" destId="{852470D4-4BCD-4092-A8BC-2366421F8E8E}" srcOrd="0" destOrd="0" presId="urn:microsoft.com/office/officeart/2005/8/layout/lProcess2"/>
    <dgm:cxn modelId="{5E709F22-5CE8-4A3D-B0F8-AFC756807365}" type="presOf" srcId="{F34E91F9-E416-49B2-BBB2-EA7A5D5DB1D1}" destId="{E1B48E08-B6E8-427A-A5A1-99322FA16E02}" srcOrd="1" destOrd="0" presId="urn:microsoft.com/office/officeart/2005/8/layout/lProcess2"/>
    <dgm:cxn modelId="{16056F8D-101D-46BF-AD96-50AA9F3DB638}" srcId="{1F5DBB8F-56B0-40EA-9205-7C96C7F8C212}" destId="{8C4302D5-F1B1-46C5-84F0-8992F8CF2442}" srcOrd="2" destOrd="0" parTransId="{1EE482CE-EA6A-4EF4-B10B-DB4D5D81AE13}" sibTransId="{EE776345-0F32-4E47-AD21-0A44BBF971CA}"/>
    <dgm:cxn modelId="{0D795405-6678-4504-9E47-2509D107CA38}" srcId="{EFAFA774-ECE1-4ECD-BD6A-EF821149AD98}" destId="{1F5DBB8F-56B0-40EA-9205-7C96C7F8C212}" srcOrd="0" destOrd="0" parTransId="{D20C8C8E-E096-4BF3-BDD2-D43311044292}" sibTransId="{42200D9A-45BD-435E-AE65-BCE7AE077352}"/>
    <dgm:cxn modelId="{7CEEADAA-F65F-4D55-909A-BBB6D25CE3E9}" srcId="{4BEE2C08-279F-48D9-92B3-2BE9E68BB859}" destId="{0D5880CC-D5B8-4FAB-9FEB-157EBF633427}" srcOrd="0" destOrd="0" parTransId="{9D0F873D-5900-431C-9E8B-044B210E6FC5}" sibTransId="{6146587C-EF8C-4FD9-ABEC-B7D81816740C}"/>
    <dgm:cxn modelId="{689CD034-00F3-4745-A233-709CD306B73B}" type="presOf" srcId="{3BA469AF-46E1-4444-8A0C-D65036897960}" destId="{BA10BF6C-427E-4C3D-9956-6E779C0220D1}" srcOrd="0" destOrd="0" presId="urn:microsoft.com/office/officeart/2005/8/layout/lProcess2"/>
    <dgm:cxn modelId="{0BE0C26F-6E49-49A6-A12E-1BC7DA39449E}" type="presOf" srcId="{4CBD7ED0-D998-4CF6-94E8-017E20552C02}" destId="{0FBD4FD5-AC27-424B-8197-EB9B3CE51EA2}" srcOrd="1" destOrd="0" presId="urn:microsoft.com/office/officeart/2005/8/layout/lProcess2"/>
    <dgm:cxn modelId="{0E44A9A4-B7CE-4A89-A65F-D2903D81BCCA}" type="presOf" srcId="{283A3926-0D96-46A5-B9D5-E687F46A2233}" destId="{12D112E3-8E30-4294-B4D4-9A9FC6205679}" srcOrd="0" destOrd="0" presId="urn:microsoft.com/office/officeart/2005/8/layout/lProcess2"/>
    <dgm:cxn modelId="{F8700600-E7FF-47C3-9836-EBEF4FA689BA}" type="presOf" srcId="{1F5DBB8F-56B0-40EA-9205-7C96C7F8C212}" destId="{972F0BC8-0AB1-41B7-94E7-28BBFA8208F4}" srcOrd="1" destOrd="0" presId="urn:microsoft.com/office/officeart/2005/8/layout/lProcess2"/>
    <dgm:cxn modelId="{9DA98734-7448-4E4D-8DF2-080ADF9EE9F2}" srcId="{EFAFA774-ECE1-4ECD-BD6A-EF821149AD98}" destId="{3BA469AF-46E1-4444-8A0C-D65036897960}" srcOrd="4" destOrd="0" parTransId="{D4C3262A-8059-4C07-BF96-742454379F90}" sibTransId="{EC10F347-A156-48FF-B303-D72E518743A2}"/>
    <dgm:cxn modelId="{5453F4D3-063C-4F98-84DC-8E7F150EE1FB}" srcId="{F34E91F9-E416-49B2-BBB2-EA7A5D5DB1D1}" destId="{491E74F9-A518-4A07-BF37-1E95A034C657}" srcOrd="0" destOrd="0" parTransId="{70747D96-5E71-4BB7-81DC-033AAE7BF7ED}" sibTransId="{4E904C94-2131-4E8C-85D9-5CF12D9CDD47}"/>
    <dgm:cxn modelId="{DFD042EB-64FC-4ADD-A549-C28E1C854242}" srcId="{1F5DBB8F-56B0-40EA-9205-7C96C7F8C212}" destId="{56FDBCDC-F89C-4DB0-A6C6-9B1856BCEEFB}" srcOrd="1" destOrd="0" parTransId="{40DD38A1-8802-4340-BF87-15848ABD2C42}" sibTransId="{A18E8DA1-C612-4E12-AC16-28D3833AEC6B}"/>
    <dgm:cxn modelId="{FCFB5F8F-0BD3-43FA-977A-5CB7B750B10F}" type="presParOf" srcId="{DC1F078F-FCA2-4BB4-95E8-F27AFB350315}" destId="{35055E98-92B5-4CA7-BB70-231CACFD1ADA}" srcOrd="0" destOrd="0" presId="urn:microsoft.com/office/officeart/2005/8/layout/lProcess2"/>
    <dgm:cxn modelId="{5D7F502B-9D44-471F-96D3-CD1086D30516}" type="presParOf" srcId="{35055E98-92B5-4CA7-BB70-231CACFD1ADA}" destId="{2281995E-16F7-4B5E-87C9-E048ACA88851}" srcOrd="0" destOrd="0" presId="urn:microsoft.com/office/officeart/2005/8/layout/lProcess2"/>
    <dgm:cxn modelId="{84615F3E-769F-4A10-BB00-B762C2096CC4}" type="presParOf" srcId="{35055E98-92B5-4CA7-BB70-231CACFD1ADA}" destId="{972F0BC8-0AB1-41B7-94E7-28BBFA8208F4}" srcOrd="1" destOrd="0" presId="urn:microsoft.com/office/officeart/2005/8/layout/lProcess2"/>
    <dgm:cxn modelId="{1318DEA3-5FC3-4918-A472-F2E0D2958A47}" type="presParOf" srcId="{35055E98-92B5-4CA7-BB70-231CACFD1ADA}" destId="{B890E818-38CC-4481-89FA-1C7FBED27D67}" srcOrd="2" destOrd="0" presId="urn:microsoft.com/office/officeart/2005/8/layout/lProcess2"/>
    <dgm:cxn modelId="{065C0A20-1192-43B5-A15C-992914405D7B}" type="presParOf" srcId="{B890E818-38CC-4481-89FA-1C7FBED27D67}" destId="{320F0671-4BC0-47CC-A3CC-01994D44E60A}" srcOrd="0" destOrd="0" presId="urn:microsoft.com/office/officeart/2005/8/layout/lProcess2"/>
    <dgm:cxn modelId="{E34A6056-2854-40FC-B7CF-725E7AA79CD7}" type="presParOf" srcId="{320F0671-4BC0-47CC-A3CC-01994D44E60A}" destId="{12D112E3-8E30-4294-B4D4-9A9FC6205679}" srcOrd="0" destOrd="0" presId="urn:microsoft.com/office/officeart/2005/8/layout/lProcess2"/>
    <dgm:cxn modelId="{09A21667-BECD-4C2A-A636-7543D46039F9}" type="presParOf" srcId="{320F0671-4BC0-47CC-A3CC-01994D44E60A}" destId="{95DDC60F-E038-4A42-B6F5-19F5AAC177B4}" srcOrd="1" destOrd="0" presId="urn:microsoft.com/office/officeart/2005/8/layout/lProcess2"/>
    <dgm:cxn modelId="{989EB468-FED8-4117-98E3-593A4227FFCD}" type="presParOf" srcId="{320F0671-4BC0-47CC-A3CC-01994D44E60A}" destId="{57551C29-6F32-4FBF-819C-DF471F96A9D7}" srcOrd="2" destOrd="0" presId="urn:microsoft.com/office/officeart/2005/8/layout/lProcess2"/>
    <dgm:cxn modelId="{BA5725EB-30B2-4766-B5DB-755603294ACB}" type="presParOf" srcId="{320F0671-4BC0-47CC-A3CC-01994D44E60A}" destId="{43D4582B-8534-4AF1-8676-4A70FF346CC5}" srcOrd="3" destOrd="0" presId="urn:microsoft.com/office/officeart/2005/8/layout/lProcess2"/>
    <dgm:cxn modelId="{6F99B062-E341-489F-89BF-7417CAF57206}" type="presParOf" srcId="{320F0671-4BC0-47CC-A3CC-01994D44E60A}" destId="{852470D4-4BCD-4092-A8BC-2366421F8E8E}" srcOrd="4" destOrd="0" presId="urn:microsoft.com/office/officeart/2005/8/layout/lProcess2"/>
    <dgm:cxn modelId="{642811F2-B48B-400A-8CB6-11BA22B2736E}" type="presParOf" srcId="{DC1F078F-FCA2-4BB4-95E8-F27AFB350315}" destId="{9BA0C727-AAA1-40E4-87CE-3B160AD69D95}" srcOrd="1" destOrd="0" presId="urn:microsoft.com/office/officeart/2005/8/layout/lProcess2"/>
    <dgm:cxn modelId="{80A72B57-5840-4A1C-98E1-D0BCC86CB593}" type="presParOf" srcId="{DC1F078F-FCA2-4BB4-95E8-F27AFB350315}" destId="{0A7ABBD5-5C2E-49C5-A17E-775D3B08CA06}" srcOrd="2" destOrd="0" presId="urn:microsoft.com/office/officeart/2005/8/layout/lProcess2"/>
    <dgm:cxn modelId="{231D3C89-128F-4EB5-A704-CA28F2FCF88A}" type="presParOf" srcId="{0A7ABBD5-5C2E-49C5-A17E-775D3B08CA06}" destId="{FA10B1CB-DBDD-4EE6-AE2C-2EE6532F2568}" srcOrd="0" destOrd="0" presId="urn:microsoft.com/office/officeart/2005/8/layout/lProcess2"/>
    <dgm:cxn modelId="{5349184A-6677-4A89-9470-46A06CB04E6A}" type="presParOf" srcId="{0A7ABBD5-5C2E-49C5-A17E-775D3B08CA06}" destId="{0FBD4FD5-AC27-424B-8197-EB9B3CE51EA2}" srcOrd="1" destOrd="0" presId="urn:microsoft.com/office/officeart/2005/8/layout/lProcess2"/>
    <dgm:cxn modelId="{21792AB2-A0A8-4478-98A2-D6D2EAE26EFE}" type="presParOf" srcId="{0A7ABBD5-5C2E-49C5-A17E-775D3B08CA06}" destId="{A981CEB8-E088-43AE-94E7-0ACC0EF251C7}" srcOrd="2" destOrd="0" presId="urn:microsoft.com/office/officeart/2005/8/layout/lProcess2"/>
    <dgm:cxn modelId="{522FD009-66F0-4CB0-A651-353A58F66607}" type="presParOf" srcId="{A981CEB8-E088-43AE-94E7-0ACC0EF251C7}" destId="{DB85133A-EC48-4B2A-BA85-022DC01E0919}" srcOrd="0" destOrd="0" presId="urn:microsoft.com/office/officeart/2005/8/layout/lProcess2"/>
    <dgm:cxn modelId="{9D52E36B-79F8-4141-B5E7-F6F14679E52C}" type="presParOf" srcId="{DC1F078F-FCA2-4BB4-95E8-F27AFB350315}" destId="{CA92EAB2-2A7F-4EF1-B34A-00B01A897846}" srcOrd="3" destOrd="0" presId="urn:microsoft.com/office/officeart/2005/8/layout/lProcess2"/>
    <dgm:cxn modelId="{7E671B39-97B1-4C57-94F3-B31230FAAB15}" type="presParOf" srcId="{DC1F078F-FCA2-4BB4-95E8-F27AFB350315}" destId="{3D0EE286-2270-4281-96EA-66276084095D}" srcOrd="4" destOrd="0" presId="urn:microsoft.com/office/officeart/2005/8/layout/lProcess2"/>
    <dgm:cxn modelId="{243FA0D0-3D1F-4FAF-9176-E4ED55204250}" type="presParOf" srcId="{3D0EE286-2270-4281-96EA-66276084095D}" destId="{1BE270CC-F505-4E5C-B246-02E0A7469CDA}" srcOrd="0" destOrd="0" presId="urn:microsoft.com/office/officeart/2005/8/layout/lProcess2"/>
    <dgm:cxn modelId="{6FB363FC-D12E-478F-8E13-15BB2FF57375}" type="presParOf" srcId="{3D0EE286-2270-4281-96EA-66276084095D}" destId="{6C0FA8AA-535C-4645-943F-9282FE3111D8}" srcOrd="1" destOrd="0" presId="urn:microsoft.com/office/officeart/2005/8/layout/lProcess2"/>
    <dgm:cxn modelId="{6F0C2FFC-C433-4BAF-9D32-3F775783662F}" type="presParOf" srcId="{3D0EE286-2270-4281-96EA-66276084095D}" destId="{D20BF2C6-6AAA-4685-8C8A-80CD7154A5D9}" srcOrd="2" destOrd="0" presId="urn:microsoft.com/office/officeart/2005/8/layout/lProcess2"/>
    <dgm:cxn modelId="{2296C9EF-2154-4317-A070-C0A1F683D0F5}" type="presParOf" srcId="{D20BF2C6-6AAA-4685-8C8A-80CD7154A5D9}" destId="{9EA3DAAE-8083-4E36-A9C1-3870E2971CE5}" srcOrd="0" destOrd="0" presId="urn:microsoft.com/office/officeart/2005/8/layout/lProcess2"/>
    <dgm:cxn modelId="{EA6E1602-C350-40F4-8515-786E65FB27B1}" type="presParOf" srcId="{9EA3DAAE-8083-4E36-A9C1-3870E2971CE5}" destId="{956426F9-F01C-4AF7-8391-9FA12BB12055}" srcOrd="0" destOrd="0" presId="urn:microsoft.com/office/officeart/2005/8/layout/lProcess2"/>
    <dgm:cxn modelId="{96E3FFB8-A8D8-4F39-9AD5-49B4ABEF4582}" type="presParOf" srcId="{9EA3DAAE-8083-4E36-A9C1-3870E2971CE5}" destId="{F6D85135-853E-4D05-8402-81EEC50F56A9}" srcOrd="1" destOrd="0" presId="urn:microsoft.com/office/officeart/2005/8/layout/lProcess2"/>
    <dgm:cxn modelId="{E945FE41-625C-4503-82DB-48EEA54C06BD}" type="presParOf" srcId="{9EA3DAAE-8083-4E36-A9C1-3870E2971CE5}" destId="{AF0C5FC1-DB50-450A-BCE0-E900685A0A3D}" srcOrd="2" destOrd="0" presId="urn:microsoft.com/office/officeart/2005/8/layout/lProcess2"/>
    <dgm:cxn modelId="{24A50581-AF4F-4490-A53E-BBC9552E8086}" type="presParOf" srcId="{DC1F078F-FCA2-4BB4-95E8-F27AFB350315}" destId="{800AFA69-4D35-4745-A509-24C0A181670C}" srcOrd="5" destOrd="0" presId="urn:microsoft.com/office/officeart/2005/8/layout/lProcess2"/>
    <dgm:cxn modelId="{2FA23CA7-E478-456A-8B56-6D36E68329F8}" type="presParOf" srcId="{DC1F078F-FCA2-4BB4-95E8-F27AFB350315}" destId="{36AB6129-192A-4BC9-AD43-F088821B141F}" srcOrd="6" destOrd="0" presId="urn:microsoft.com/office/officeart/2005/8/layout/lProcess2"/>
    <dgm:cxn modelId="{B53CFBB7-E52C-49EE-BCAF-52AAA79DF257}" type="presParOf" srcId="{36AB6129-192A-4BC9-AD43-F088821B141F}" destId="{48488DD9-C3EE-4A7E-9D46-393C12C163E1}" srcOrd="0" destOrd="0" presId="urn:microsoft.com/office/officeart/2005/8/layout/lProcess2"/>
    <dgm:cxn modelId="{B6936CBE-8C90-4DE7-BB7E-53AD3D89C7C5}" type="presParOf" srcId="{36AB6129-192A-4BC9-AD43-F088821B141F}" destId="{E1B48E08-B6E8-427A-A5A1-99322FA16E02}" srcOrd="1" destOrd="0" presId="urn:microsoft.com/office/officeart/2005/8/layout/lProcess2"/>
    <dgm:cxn modelId="{3CD93216-2C56-4252-B61F-433EED269581}" type="presParOf" srcId="{36AB6129-192A-4BC9-AD43-F088821B141F}" destId="{FA9383E3-F089-4E35-913C-3F939B7DF4F1}" srcOrd="2" destOrd="0" presId="urn:microsoft.com/office/officeart/2005/8/layout/lProcess2"/>
    <dgm:cxn modelId="{F3E1EB47-E929-43C4-954E-A2EEEF988A0A}" type="presParOf" srcId="{FA9383E3-F089-4E35-913C-3F939B7DF4F1}" destId="{908EB3D3-AE9D-481D-A730-91A652C5FD34}" srcOrd="0" destOrd="0" presId="urn:microsoft.com/office/officeart/2005/8/layout/lProcess2"/>
    <dgm:cxn modelId="{3F66C7FD-975C-4721-8DDF-770BC300C977}" type="presParOf" srcId="{908EB3D3-AE9D-481D-A730-91A652C5FD34}" destId="{2E68F790-FA29-4EFD-9776-DE5603E9D3A0}" srcOrd="0" destOrd="0" presId="urn:microsoft.com/office/officeart/2005/8/layout/lProcess2"/>
    <dgm:cxn modelId="{672811BA-8360-460B-8486-C0FB9AC69CB0}" type="presParOf" srcId="{908EB3D3-AE9D-481D-A730-91A652C5FD34}" destId="{79EF6FC2-73EC-4C80-AAF1-06639DC324F4}" srcOrd="1" destOrd="0" presId="urn:microsoft.com/office/officeart/2005/8/layout/lProcess2"/>
    <dgm:cxn modelId="{E855D659-AA53-403E-AE1D-F8C6FDA5D850}" type="presParOf" srcId="{908EB3D3-AE9D-481D-A730-91A652C5FD34}" destId="{E0B8EE4C-7D4C-46BF-9B5D-B19B1C44C262}" srcOrd="2" destOrd="0" presId="urn:microsoft.com/office/officeart/2005/8/layout/lProcess2"/>
    <dgm:cxn modelId="{9442101E-A710-4EF5-959F-F9FC7698358A}" type="presParOf" srcId="{DC1F078F-FCA2-4BB4-95E8-F27AFB350315}" destId="{0783AEE4-EB08-48EF-9715-85342701D07D}" srcOrd="7" destOrd="0" presId="urn:microsoft.com/office/officeart/2005/8/layout/lProcess2"/>
    <dgm:cxn modelId="{05313AD5-FCBC-462A-AE08-DAC1AF6B0007}" type="presParOf" srcId="{DC1F078F-FCA2-4BB4-95E8-F27AFB350315}" destId="{ED74042B-8BC9-4541-B318-2E68E0D5E481}" srcOrd="8" destOrd="0" presId="urn:microsoft.com/office/officeart/2005/8/layout/lProcess2"/>
    <dgm:cxn modelId="{FA38DF4E-0728-4FC5-AF07-33B7EA9101D8}" type="presParOf" srcId="{ED74042B-8BC9-4541-B318-2E68E0D5E481}" destId="{BA10BF6C-427E-4C3D-9956-6E779C0220D1}" srcOrd="0" destOrd="0" presId="urn:microsoft.com/office/officeart/2005/8/layout/lProcess2"/>
    <dgm:cxn modelId="{38000A4A-5F36-4F7E-87B2-4FA6F35C1191}" type="presParOf" srcId="{ED74042B-8BC9-4541-B318-2E68E0D5E481}" destId="{D9A7072B-4A44-4569-B970-311ECFED7AB2}" srcOrd="1" destOrd="0" presId="urn:microsoft.com/office/officeart/2005/8/layout/lProcess2"/>
    <dgm:cxn modelId="{E7035894-1375-4072-9A7B-B580D24225AA}" type="presParOf" srcId="{ED74042B-8BC9-4541-B318-2E68E0D5E481}" destId="{6AA78694-4EC7-4995-954F-086428F34687}" srcOrd="2" destOrd="0" presId="urn:microsoft.com/office/officeart/2005/8/layout/lProcess2"/>
    <dgm:cxn modelId="{9EC8968B-4A73-4247-AE61-35AEB3621D64}" type="presParOf" srcId="{6AA78694-4EC7-4995-954F-086428F34687}" destId="{A96E8952-9928-4746-B2A1-6DED19886712}" srcOrd="0" destOrd="0" presId="urn:microsoft.com/office/officeart/2005/8/layout/lProcess2"/>
    <dgm:cxn modelId="{43C11CD8-C79E-451F-9926-FB5CE2C4438F}" type="presParOf" srcId="{A96E8952-9928-4746-B2A1-6DED19886712}" destId="{436888B7-C572-4E47-BAF3-547872D5A537}" srcOrd="0" destOrd="0" presId="urn:microsoft.com/office/officeart/2005/8/layout/lProcess2"/>
    <dgm:cxn modelId="{ACAFD463-ECC2-4599-BC47-E52403091C6D}" type="presParOf" srcId="{A96E8952-9928-4746-B2A1-6DED19886712}" destId="{8A353005-BF71-414B-AFE5-666C466CBB07}" srcOrd="1" destOrd="0" presId="urn:microsoft.com/office/officeart/2005/8/layout/lProcess2"/>
    <dgm:cxn modelId="{EF1B1E82-C028-44D6-8976-4D6FC009D22A}" type="presParOf" srcId="{A96E8952-9928-4746-B2A1-6DED19886712}" destId="{9274CD0F-A3B2-4FF5-A518-F50139D3CA48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1995E-16F7-4B5E-87C9-E048ACA88851}">
      <dsp:nvSpPr>
        <dsp:cNvPr id="0" name=""/>
        <dsp:cNvSpPr/>
      </dsp:nvSpPr>
      <dsp:spPr>
        <a:xfrm>
          <a:off x="5893" y="0"/>
          <a:ext cx="2068115" cy="475559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500" kern="1200" smtClean="0"/>
            <a:t>작품 개요</a:t>
          </a:r>
          <a:endParaRPr lang="ko-KR" sz="2500" kern="1200"/>
        </a:p>
      </dsp:txBody>
      <dsp:txXfrm>
        <a:off x="5893" y="0"/>
        <a:ext cx="2068115" cy="1426679"/>
      </dsp:txXfrm>
    </dsp:sp>
    <dsp:sp modelId="{12D112E3-8E30-4294-B4D4-9A9FC6205679}">
      <dsp:nvSpPr>
        <dsp:cNvPr id="0" name=""/>
        <dsp:cNvSpPr/>
      </dsp:nvSpPr>
      <dsp:spPr>
        <a:xfrm>
          <a:off x="212705" y="1427085"/>
          <a:ext cx="1654492" cy="93428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600" kern="1200" smtClean="0"/>
            <a:t>작품 설명</a:t>
          </a:r>
          <a:endParaRPr lang="ko-KR" sz="2600" kern="1200"/>
        </a:p>
      </dsp:txBody>
      <dsp:txXfrm>
        <a:off x="240069" y="1454449"/>
        <a:ext cx="1599764" cy="879556"/>
      </dsp:txXfrm>
    </dsp:sp>
    <dsp:sp modelId="{57551C29-6F32-4FBF-819C-DF471F96A9D7}">
      <dsp:nvSpPr>
        <dsp:cNvPr id="0" name=""/>
        <dsp:cNvSpPr/>
      </dsp:nvSpPr>
      <dsp:spPr>
        <a:xfrm>
          <a:off x="212705" y="2505106"/>
          <a:ext cx="1654492" cy="93428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600" kern="1200" smtClean="0"/>
            <a:t>기능 설명</a:t>
          </a:r>
          <a:endParaRPr lang="ko-KR" sz="2600" kern="1200"/>
        </a:p>
      </dsp:txBody>
      <dsp:txXfrm>
        <a:off x="240069" y="2532470"/>
        <a:ext cx="1599764" cy="879556"/>
      </dsp:txXfrm>
    </dsp:sp>
    <dsp:sp modelId="{852470D4-4BCD-4092-A8BC-2366421F8E8E}">
      <dsp:nvSpPr>
        <dsp:cNvPr id="0" name=""/>
        <dsp:cNvSpPr/>
      </dsp:nvSpPr>
      <dsp:spPr>
        <a:xfrm>
          <a:off x="212705" y="3583127"/>
          <a:ext cx="1654492" cy="93428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600" kern="1200" smtClean="0"/>
            <a:t>알고리즘</a:t>
          </a:r>
          <a:endParaRPr lang="ko-KR" sz="2600" kern="1200"/>
        </a:p>
      </dsp:txBody>
      <dsp:txXfrm>
        <a:off x="240069" y="3610491"/>
        <a:ext cx="1599764" cy="879556"/>
      </dsp:txXfrm>
    </dsp:sp>
    <dsp:sp modelId="{FA10B1CB-DBDD-4EE6-AE2C-2EE6532F2568}">
      <dsp:nvSpPr>
        <dsp:cNvPr id="0" name=""/>
        <dsp:cNvSpPr/>
      </dsp:nvSpPr>
      <dsp:spPr>
        <a:xfrm>
          <a:off x="2229117" y="0"/>
          <a:ext cx="2068115" cy="475559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500" kern="1200" smtClean="0"/>
            <a:t>사용 부품</a:t>
          </a:r>
          <a:endParaRPr lang="ko-KR" sz="2500" kern="1200"/>
        </a:p>
      </dsp:txBody>
      <dsp:txXfrm>
        <a:off x="2229117" y="0"/>
        <a:ext cx="2068115" cy="1426679"/>
      </dsp:txXfrm>
    </dsp:sp>
    <dsp:sp modelId="{1BE270CC-F505-4E5C-B246-02E0A7469CDA}">
      <dsp:nvSpPr>
        <dsp:cNvPr id="0" name=""/>
        <dsp:cNvSpPr/>
      </dsp:nvSpPr>
      <dsp:spPr>
        <a:xfrm>
          <a:off x="4452342" y="0"/>
          <a:ext cx="2068115" cy="475559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500" kern="1200" smtClean="0"/>
            <a:t>개발 환경</a:t>
          </a:r>
          <a:endParaRPr lang="ko-KR" sz="2500" kern="1200"/>
        </a:p>
      </dsp:txBody>
      <dsp:txXfrm>
        <a:off x="4452342" y="0"/>
        <a:ext cx="2068115" cy="1426679"/>
      </dsp:txXfrm>
    </dsp:sp>
    <dsp:sp modelId="{956426F9-F01C-4AF7-8391-9FA12BB12055}">
      <dsp:nvSpPr>
        <dsp:cNvPr id="0" name=""/>
        <dsp:cNvSpPr/>
      </dsp:nvSpPr>
      <dsp:spPr>
        <a:xfrm>
          <a:off x="4659153" y="1428072"/>
          <a:ext cx="1654492" cy="143387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LAPM</a:t>
          </a:r>
          <a:endParaRPr lang="ko-KR" sz="2600" kern="1200"/>
        </a:p>
      </dsp:txBody>
      <dsp:txXfrm>
        <a:off x="4701150" y="1470069"/>
        <a:ext cx="1570498" cy="1349883"/>
      </dsp:txXfrm>
    </dsp:sp>
    <dsp:sp modelId="{AF0C5FC1-DB50-450A-BCE0-E900685A0A3D}">
      <dsp:nvSpPr>
        <dsp:cNvPr id="0" name=""/>
        <dsp:cNvSpPr/>
      </dsp:nvSpPr>
      <dsp:spPr>
        <a:xfrm>
          <a:off x="4659153" y="3082547"/>
          <a:ext cx="1654492" cy="143387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OpenCV</a:t>
          </a:r>
          <a:endParaRPr lang="ko-KR" sz="2600" kern="1200"/>
        </a:p>
      </dsp:txBody>
      <dsp:txXfrm>
        <a:off x="4701150" y="3124544"/>
        <a:ext cx="1570498" cy="1349883"/>
      </dsp:txXfrm>
    </dsp:sp>
    <dsp:sp modelId="{48488DD9-C3EE-4A7E-9D46-393C12C163E1}">
      <dsp:nvSpPr>
        <dsp:cNvPr id="0" name=""/>
        <dsp:cNvSpPr/>
      </dsp:nvSpPr>
      <dsp:spPr>
        <a:xfrm>
          <a:off x="6675566" y="0"/>
          <a:ext cx="2068115" cy="475559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500" kern="1200" smtClean="0"/>
            <a:t>코드 설명</a:t>
          </a:r>
          <a:endParaRPr lang="ko-KR" sz="2500" kern="1200"/>
        </a:p>
      </dsp:txBody>
      <dsp:txXfrm>
        <a:off x="6675566" y="0"/>
        <a:ext cx="2068115" cy="1426679"/>
      </dsp:txXfrm>
    </dsp:sp>
    <dsp:sp modelId="{2E68F790-FA29-4EFD-9776-DE5603E9D3A0}">
      <dsp:nvSpPr>
        <dsp:cNvPr id="0" name=""/>
        <dsp:cNvSpPr/>
      </dsp:nvSpPr>
      <dsp:spPr>
        <a:xfrm>
          <a:off x="6882378" y="1428072"/>
          <a:ext cx="1654492" cy="143387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600" kern="1200" smtClean="0"/>
            <a:t>정보처리</a:t>
          </a:r>
          <a:endParaRPr lang="ko-KR" sz="2600" kern="1200"/>
        </a:p>
      </dsp:txBody>
      <dsp:txXfrm>
        <a:off x="6924375" y="1470069"/>
        <a:ext cx="1570498" cy="1349883"/>
      </dsp:txXfrm>
    </dsp:sp>
    <dsp:sp modelId="{E0B8EE4C-7D4C-46BF-9B5D-B19B1C44C262}">
      <dsp:nvSpPr>
        <dsp:cNvPr id="0" name=""/>
        <dsp:cNvSpPr/>
      </dsp:nvSpPr>
      <dsp:spPr>
        <a:xfrm>
          <a:off x="6882378" y="3082547"/>
          <a:ext cx="1654492" cy="143387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600" kern="1200" smtClean="0"/>
            <a:t>동작</a:t>
          </a:r>
          <a:endParaRPr lang="ko-KR" sz="2600" kern="1200"/>
        </a:p>
      </dsp:txBody>
      <dsp:txXfrm>
        <a:off x="6924375" y="3124544"/>
        <a:ext cx="1570498" cy="1349883"/>
      </dsp:txXfrm>
    </dsp:sp>
    <dsp:sp modelId="{BA10BF6C-427E-4C3D-9956-6E779C0220D1}">
      <dsp:nvSpPr>
        <dsp:cNvPr id="0" name=""/>
        <dsp:cNvSpPr/>
      </dsp:nvSpPr>
      <dsp:spPr>
        <a:xfrm>
          <a:off x="8904684" y="0"/>
          <a:ext cx="2068115" cy="473229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500" kern="1200" smtClean="0"/>
            <a:t>결과 및 </a:t>
          </a:r>
          <a:endParaRPr lang="en-US" altLang="ko-KR" sz="2500" kern="1200" smtClean="0"/>
        </a:p>
        <a:p>
          <a:pPr lvl="0" algn="ctr" defTabSz="11112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500" kern="1200" smtClean="0"/>
            <a:t>개선점</a:t>
          </a:r>
          <a:endParaRPr lang="ko-KR" sz="2500" kern="1200"/>
        </a:p>
      </dsp:txBody>
      <dsp:txXfrm>
        <a:off x="8904684" y="0"/>
        <a:ext cx="2068115" cy="1419688"/>
      </dsp:txXfrm>
    </dsp:sp>
    <dsp:sp modelId="{436888B7-C572-4E47-BAF3-547872D5A537}">
      <dsp:nvSpPr>
        <dsp:cNvPr id="0" name=""/>
        <dsp:cNvSpPr/>
      </dsp:nvSpPr>
      <dsp:spPr>
        <a:xfrm>
          <a:off x="9105602" y="1428072"/>
          <a:ext cx="1654492" cy="143387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kern="1200" smtClean="0"/>
            <a:t>결과</a:t>
          </a:r>
          <a:endParaRPr lang="ko-KR" sz="2600" kern="1200"/>
        </a:p>
      </dsp:txBody>
      <dsp:txXfrm>
        <a:off x="9147599" y="1470069"/>
        <a:ext cx="1570498" cy="1349883"/>
      </dsp:txXfrm>
    </dsp:sp>
    <dsp:sp modelId="{9274CD0F-A3B2-4FF5-A518-F50139D3CA48}">
      <dsp:nvSpPr>
        <dsp:cNvPr id="0" name=""/>
        <dsp:cNvSpPr/>
      </dsp:nvSpPr>
      <dsp:spPr>
        <a:xfrm>
          <a:off x="9105602" y="3082547"/>
          <a:ext cx="1654492" cy="143387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kern="1200" smtClean="0"/>
            <a:t>개선점</a:t>
          </a:r>
          <a:endParaRPr lang="ko-KR" sz="2600" kern="1200"/>
        </a:p>
      </dsp:txBody>
      <dsp:txXfrm>
        <a:off x="9147599" y="3124544"/>
        <a:ext cx="1570498" cy="1349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9926E-536D-4FDD-9851-3F02E9938B2D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395E0-17EB-47AE-A24A-B9E7DCDD2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2900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B65AF-B4E9-46B3-8DAD-7049F90483BB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CD816-D1EE-46B5-88C4-45C20959C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133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BDB-8D8F-4724-AB5E-8E9E85E07171}" type="datetime1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F758-08F6-4DBB-A409-48B0F661A8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17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BE21-2ED1-42E2-A70B-B654AE675E24}" type="datetime1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F758-08F6-4DBB-A409-48B0F661A8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94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54EB-9B5B-47B1-8E8E-93C6527B5042}" type="datetime1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F758-08F6-4DBB-A409-48B0F661A8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37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CBAE-9622-48C6-B73C-990C8B426AA4}" type="datetime1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F758-08F6-4DBB-A409-48B0F661A8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45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894-5729-4558-830B-26C897756028}" type="datetime1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F758-08F6-4DBB-A409-48B0F661A8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10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9108-4CB7-4EE5-8951-4535CE975FD9}" type="datetime1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F758-08F6-4DBB-A409-48B0F661A8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93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5B78-1F5A-4396-893C-F812A0567E11}" type="datetime1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F758-08F6-4DBB-A409-48B0F661A8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75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80D9-42B2-4278-8774-B6C8832210E2}" type="datetime1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F758-08F6-4DBB-A409-48B0F661A8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9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E17C-0AA9-47E5-ABD2-CD3D7BEE98A7}" type="datetime1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F758-08F6-4DBB-A409-48B0F661A8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0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F3F6-E250-4570-B0AE-49BBAB952B52}" type="datetime1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F758-08F6-4DBB-A409-48B0F661A8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29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66D3-5069-4203-80F6-C79CEEC31436}" type="datetime1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F758-08F6-4DBB-A409-48B0F661A8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28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lumMod val="85000"/>
              </a:schemeClr>
            </a:gs>
            <a:gs pos="40000">
              <a:schemeClr val="bg1"/>
            </a:gs>
            <a:gs pos="9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B0994-FBD8-4A40-89D0-7F752F7198BA}" type="datetime1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FF758-08F6-4DBB-A409-48B0F661A8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79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C4C1C1"/>
            </a:gs>
            <a:gs pos="0">
              <a:schemeClr val="bg2">
                <a:lumMod val="75000"/>
              </a:schemeClr>
            </a:gs>
            <a:gs pos="54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gradFill>
            <a:gsLst>
              <a:gs pos="0">
                <a:schemeClr val="bg2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</p:spPr>
        <p:txBody>
          <a:bodyPr/>
          <a:lstStyle/>
          <a:p>
            <a:r>
              <a:rPr lang="ko-KR" altLang="en-US" smtClean="0"/>
              <a:t>색 인식 가능 로봇 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-</a:t>
            </a:r>
            <a:r>
              <a:rPr lang="ko-KR" altLang="en-US" smtClean="0"/>
              <a:t>라즈베리파이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37063" y="3471411"/>
            <a:ext cx="9144000" cy="1655762"/>
          </a:xfrm>
          <a:gradFill>
            <a:gsLst>
              <a:gs pos="100000">
                <a:schemeClr val="bg2">
                  <a:lumMod val="75000"/>
                </a:schemeClr>
              </a:gs>
              <a:gs pos="0">
                <a:schemeClr val="bg1"/>
              </a:gs>
            </a:gsLst>
            <a:lin ang="5400000" scaled="0"/>
          </a:gradFill>
        </p:spPr>
        <p:txBody>
          <a:bodyPr/>
          <a:lstStyle/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z="3600" smtClean="0"/>
              <a:t>제작자 </a:t>
            </a:r>
            <a:r>
              <a:rPr lang="en-US" altLang="ko-KR" sz="3600" smtClean="0"/>
              <a:t>: </a:t>
            </a:r>
            <a:r>
              <a:rPr lang="ko-KR" altLang="en-US" sz="3600" smtClean="0"/>
              <a:t>안 성연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46625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mtClean="0"/>
              <a:t>결과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색 식별 성공 사진과 웹페이지 구축사진</a:t>
            </a:r>
            <a:endParaRPr lang="ko-KR" altLang="en-US"/>
          </a:p>
        </p:txBody>
      </p:sp>
      <p:pic>
        <p:nvPicPr>
          <p:cNvPr id="5122" name="Picture 2" descr="D:\포트폴리오 자료\라즈베리파이-색상인식이 가능한 로봇팔\20180321_1702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25" y="2479428"/>
            <a:ext cx="4328161" cy="324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포트폴리오 자료\라즈베리파이-색상인식이 가능한 로봇팔\webp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895" y="2479428"/>
            <a:ext cx="5938634" cy="337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0" y="0"/>
            <a:ext cx="1606731" cy="1672046"/>
            <a:chOff x="0" y="0"/>
            <a:chExt cx="1606731" cy="1672046"/>
          </a:xfrm>
        </p:grpSpPr>
        <p:sp>
          <p:nvSpPr>
            <p:cNvPr id="17" name="직각 삼각형 16"/>
            <p:cNvSpPr/>
            <p:nvPr/>
          </p:nvSpPr>
          <p:spPr>
            <a:xfrm flipV="1">
              <a:off x="0" y="0"/>
              <a:ext cx="1606731" cy="1672046"/>
            </a:xfrm>
            <a:prstGeom prst="rtTriangle">
              <a:avLst/>
            </a:prstGeom>
            <a:gradFill>
              <a:gsLst>
                <a:gs pos="100000">
                  <a:srgbClr val="B1ADAD"/>
                </a:gs>
                <a:gs pos="0">
                  <a:schemeClr val="bg2">
                    <a:lumMod val="75000"/>
                  </a:schemeClr>
                </a:gs>
                <a:gs pos="51000">
                  <a:schemeClr val="bg1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94823" y="2066"/>
              <a:ext cx="510683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b="1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8</a:t>
              </a:r>
              <a:endParaRPr lang="en-US" altLang="ko-KR" sz="5400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565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mtClean="0"/>
              <a:t>결과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완성된 작품의 앞면</a:t>
            </a:r>
            <a:r>
              <a:rPr lang="en-US" altLang="ko-KR" smtClean="0"/>
              <a:t>, </a:t>
            </a:r>
            <a:r>
              <a:rPr lang="ko-KR" altLang="en-US" smtClean="0"/>
              <a:t>옆면 사진</a:t>
            </a:r>
            <a:endParaRPr lang="ko-KR" altLang="en-US"/>
          </a:p>
        </p:txBody>
      </p:sp>
      <p:pic>
        <p:nvPicPr>
          <p:cNvPr id="4" name="Picture 5" descr="D:\포트폴리오 자료\라즈베리파이-색상인식이 가능한 로봇팔\20181109_16071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52" y="2537930"/>
            <a:ext cx="5342741" cy="300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D:\포트폴리오 자료\라즈베리파이-색상인식이 가능한 로봇팔\20181109_16070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293" y="2546512"/>
            <a:ext cx="5327484" cy="299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0" y="0"/>
            <a:ext cx="1606731" cy="1672046"/>
            <a:chOff x="0" y="0"/>
            <a:chExt cx="1606731" cy="1672046"/>
          </a:xfrm>
        </p:grpSpPr>
        <p:sp>
          <p:nvSpPr>
            <p:cNvPr id="10" name="직각 삼각형 9"/>
            <p:cNvSpPr/>
            <p:nvPr/>
          </p:nvSpPr>
          <p:spPr>
            <a:xfrm flipV="1">
              <a:off x="0" y="0"/>
              <a:ext cx="1606731" cy="1672046"/>
            </a:xfrm>
            <a:prstGeom prst="rtTriangle">
              <a:avLst/>
            </a:prstGeom>
            <a:gradFill>
              <a:gsLst>
                <a:gs pos="100000">
                  <a:srgbClr val="B1ADAD"/>
                </a:gs>
                <a:gs pos="0">
                  <a:schemeClr val="bg2">
                    <a:lumMod val="75000"/>
                  </a:schemeClr>
                </a:gs>
                <a:gs pos="51000">
                  <a:schemeClr val="bg1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4823" y="2066"/>
              <a:ext cx="510683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b="1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9</a:t>
              </a:r>
              <a:endParaRPr lang="en-US" altLang="ko-KR" sz="5400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7207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mtClean="0"/>
              <a:t>개선점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웹페이지 뿐 아니라 어플리케이션을 통해서도 사진을 보고 제어를 할 수 있었으면</a:t>
            </a:r>
            <a:r>
              <a:rPr lang="en-US" altLang="ko-KR" smtClean="0"/>
              <a:t> </a:t>
            </a:r>
            <a:r>
              <a:rPr lang="ko-KR" altLang="en-US" smtClean="0"/>
              <a:t>좋았을 것이라 생각함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로봇 팔이 물체를 가져가는 모습을 동영상으로 보여줬어야 함</a:t>
            </a:r>
            <a:r>
              <a:rPr lang="en-US" altLang="ko-KR" smtClean="0"/>
              <a:t>. (</a:t>
            </a:r>
            <a:r>
              <a:rPr lang="ko-KR" altLang="en-US" smtClean="0"/>
              <a:t>실제 현장에서는 기계를 직접 보기보단 모니터를 보고 제어를 하기 때문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현재 로봇 팔의 집게 부분의 모양과 움직임으로는</a:t>
            </a:r>
            <a:r>
              <a:rPr lang="en-US" altLang="ko-KR" smtClean="0"/>
              <a:t>,</a:t>
            </a:r>
            <a:r>
              <a:rPr lang="ko-KR" altLang="en-US" smtClean="0"/>
              <a:t> 다수의 물체가 서로 인접해 있을 경우</a:t>
            </a:r>
            <a:r>
              <a:rPr lang="en-US" altLang="ko-KR" smtClean="0"/>
              <a:t>, </a:t>
            </a:r>
            <a:r>
              <a:rPr lang="ko-KR" altLang="en-US" smtClean="0"/>
              <a:t>잡지 못하는 결과가 나옴</a:t>
            </a:r>
            <a:r>
              <a:rPr lang="en-US" altLang="ko-KR" smtClean="0"/>
              <a:t>. </a:t>
            </a:r>
            <a:r>
              <a:rPr lang="ko-KR" altLang="en-US" smtClean="0"/>
              <a:t>주변 물체의 유무에 따라 다른 움직임을 하게 할 필요가 있음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1606731" cy="1672046"/>
            <a:chOff x="0" y="0"/>
            <a:chExt cx="1606731" cy="1672046"/>
          </a:xfrm>
        </p:grpSpPr>
        <p:sp>
          <p:nvSpPr>
            <p:cNvPr id="8" name="직각 삼각형 7"/>
            <p:cNvSpPr/>
            <p:nvPr/>
          </p:nvSpPr>
          <p:spPr>
            <a:xfrm flipV="1">
              <a:off x="0" y="0"/>
              <a:ext cx="1606731" cy="1672046"/>
            </a:xfrm>
            <a:prstGeom prst="rtTriangle">
              <a:avLst/>
            </a:prstGeom>
            <a:gradFill>
              <a:gsLst>
                <a:gs pos="100000">
                  <a:srgbClr val="B1ADAD"/>
                </a:gs>
                <a:gs pos="0">
                  <a:schemeClr val="bg2">
                    <a:lumMod val="75000"/>
                  </a:schemeClr>
                </a:gs>
                <a:gs pos="51000">
                  <a:schemeClr val="bg1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0" y="2066"/>
              <a:ext cx="104502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b="1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10</a:t>
              </a:r>
              <a:endParaRPr lang="en-US" altLang="ko-KR" sz="5400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275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215170"/>
              </p:ext>
            </p:extLst>
          </p:nvPr>
        </p:nvGraphicFramePr>
        <p:xfrm>
          <a:off x="640081" y="1671327"/>
          <a:ext cx="10972800" cy="4755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내용 개체 틀 2"/>
          <p:cNvSpPr txBox="1">
            <a:spLocks/>
          </p:cNvSpPr>
          <p:nvPr/>
        </p:nvSpPr>
        <p:spPr>
          <a:xfrm>
            <a:off x="6844145" y="1671327"/>
            <a:ext cx="5262563" cy="5010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9115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작품 개요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작품 설명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5091113" cy="490011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이 작품은 스마트 </a:t>
            </a:r>
            <a:r>
              <a:rPr lang="ko-KR" altLang="en-US" dirty="0" err="1" smtClean="0"/>
              <a:t>팩토리에</a:t>
            </a:r>
            <a:r>
              <a:rPr lang="ko-KR" altLang="en-US" dirty="0" smtClean="0"/>
              <a:t> 사용되는 로봇 팔을 모방한 것으로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물체를 식별하여 식별된 물체에 따라 다른 작업을 하게 할 목적으로 제작하였음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 작품의 기능으로 </a:t>
            </a:r>
            <a:r>
              <a:rPr lang="en-US" altLang="ko-KR" dirty="0" smtClean="0"/>
              <a:t>Apache, PHP</a:t>
            </a:r>
            <a:r>
              <a:rPr lang="ko-KR" altLang="en-US" dirty="0" smtClean="0"/>
              <a:t>를 </a:t>
            </a:r>
            <a:r>
              <a:rPr lang="ko-KR" altLang="en-US" dirty="0"/>
              <a:t>통</a:t>
            </a:r>
            <a:r>
              <a:rPr lang="ko-KR" altLang="en-US" dirty="0" smtClean="0"/>
              <a:t>한 </a:t>
            </a:r>
            <a:r>
              <a:rPr lang="ko-KR" altLang="en-US" dirty="0"/>
              <a:t>원격 조종 기능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RaspberryPI</a:t>
            </a:r>
            <a:r>
              <a:rPr lang="en-US" altLang="ko-KR" dirty="0" smtClean="0"/>
              <a:t> Camera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OpenCV</a:t>
            </a:r>
            <a:r>
              <a:rPr lang="ko-KR" altLang="en-US" dirty="0" smtClean="0"/>
              <a:t>를 이용한 물체 인식 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물체에 따른 자동 </a:t>
            </a:r>
            <a:r>
              <a:rPr lang="ko-KR" altLang="en-US" dirty="0" err="1" smtClean="0"/>
              <a:t>동작기능을</a:t>
            </a:r>
            <a:r>
              <a:rPr lang="ko-KR" altLang="en-US" dirty="0" smtClean="0"/>
              <a:t> 가지고 있음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29656"/>
            <a:ext cx="5324475" cy="334327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0" y="0"/>
            <a:ext cx="1606731" cy="1672046"/>
            <a:chOff x="0" y="0"/>
            <a:chExt cx="1606731" cy="1672046"/>
          </a:xfrm>
        </p:grpSpPr>
        <p:sp>
          <p:nvSpPr>
            <p:cNvPr id="10" name="직각 삼각형 9"/>
            <p:cNvSpPr/>
            <p:nvPr/>
          </p:nvSpPr>
          <p:spPr>
            <a:xfrm flipV="1">
              <a:off x="0" y="0"/>
              <a:ext cx="1606731" cy="1672046"/>
            </a:xfrm>
            <a:prstGeom prst="rtTriangle">
              <a:avLst/>
            </a:prstGeom>
            <a:gradFill>
              <a:gsLst>
                <a:gs pos="100000">
                  <a:srgbClr val="B1ADAD"/>
                </a:gs>
                <a:gs pos="0">
                  <a:schemeClr val="bg2">
                    <a:lumMod val="75000"/>
                  </a:schemeClr>
                </a:gs>
                <a:gs pos="51000">
                  <a:schemeClr val="bg1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4823" y="2066"/>
              <a:ext cx="510683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b="1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altLang="ko-KR" sz="5400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146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작품 개요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기능 설명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80330"/>
            <a:ext cx="10515600" cy="1923804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Apache, PHP</a:t>
            </a:r>
            <a:r>
              <a:rPr lang="ko-KR" altLang="en-US" dirty="0" smtClean="0"/>
              <a:t>를 이용하여 원하는 색 선택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로봇 팔 동작 여부를 결정하고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 영역과 영역 안의 선택된 물체를 보여주는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제작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카메라와 </a:t>
            </a:r>
            <a:r>
              <a:rPr lang="en-US" altLang="ko-KR" dirty="0" err="1" smtClean="0"/>
              <a:t>OpenCV</a:t>
            </a:r>
            <a:r>
              <a:rPr lang="ko-KR" altLang="en-US" dirty="0" smtClean="0"/>
              <a:t>를 이용하여 선택된 색 식별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MySQL</a:t>
            </a:r>
            <a:r>
              <a:rPr lang="ko-KR" altLang="en-US" dirty="0" smtClean="0"/>
              <a:t>을 이용하여 선택된 색과 물체의 좌표 정보를 저장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262596" y="3830105"/>
            <a:ext cx="3780508" cy="2590441"/>
            <a:chOff x="570800" y="1986332"/>
            <a:chExt cx="3780508" cy="2590441"/>
          </a:xfrm>
        </p:grpSpPr>
        <p:sp>
          <p:nvSpPr>
            <p:cNvPr id="25" name="직사각형 24"/>
            <p:cNvSpPr/>
            <p:nvPr/>
          </p:nvSpPr>
          <p:spPr>
            <a:xfrm>
              <a:off x="690012" y="2059011"/>
              <a:ext cx="3576035" cy="24450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액자 25"/>
            <p:cNvSpPr/>
            <p:nvPr/>
          </p:nvSpPr>
          <p:spPr>
            <a:xfrm>
              <a:off x="570800" y="1986332"/>
              <a:ext cx="3780508" cy="2590441"/>
            </a:xfrm>
            <a:prstGeom prst="frame">
              <a:avLst>
                <a:gd name="adj1" fmla="val 5624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902992" y="3372871"/>
              <a:ext cx="273818" cy="29181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604895" y="3842340"/>
              <a:ext cx="273818" cy="29181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295661" y="3550525"/>
              <a:ext cx="273818" cy="29181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액자 31"/>
            <p:cNvSpPr/>
            <p:nvPr/>
          </p:nvSpPr>
          <p:spPr>
            <a:xfrm>
              <a:off x="1298002" y="3309900"/>
              <a:ext cx="2362667" cy="931090"/>
            </a:xfrm>
            <a:prstGeom prst="frame">
              <a:avLst>
                <a:gd name="adj1" fmla="val 125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844267" y="2777001"/>
              <a:ext cx="546265" cy="24938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노랑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390532" y="2777001"/>
              <a:ext cx="546265" cy="2493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초록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36797" y="2780909"/>
              <a:ext cx="546265" cy="2493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파랑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298002" y="2780909"/>
              <a:ext cx="546265" cy="2493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빨강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844267" y="2336333"/>
              <a:ext cx="546265" cy="2493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298002" y="2340241"/>
              <a:ext cx="546265" cy="2493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동작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8229481" y="3832534"/>
            <a:ext cx="3780508" cy="2590441"/>
            <a:chOff x="8193855" y="1896856"/>
            <a:chExt cx="3780508" cy="2590441"/>
          </a:xfrm>
        </p:grpSpPr>
        <p:sp>
          <p:nvSpPr>
            <p:cNvPr id="41" name="직사각형 40"/>
            <p:cNvSpPr/>
            <p:nvPr/>
          </p:nvSpPr>
          <p:spPr>
            <a:xfrm>
              <a:off x="8313067" y="1969535"/>
              <a:ext cx="3576035" cy="244508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/>
              <a:r>
                <a:rPr lang="en-US" altLang="ko-KR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Color Data</a:t>
              </a:r>
            </a:p>
            <a:p>
              <a:pPr algn="ctr"/>
              <a:endParaRPr lang="en-US" altLang="ko-K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pPr algn="ctr"/>
              <a:r>
                <a:rPr lang="en-US" altLang="ko-KR" dirty="0" smtClean="0">
                  <a:ln>
                    <a:solidFill>
                      <a:srgbClr val="FFFF00"/>
                    </a:solidFill>
                  </a:ln>
                  <a:solidFill>
                    <a:srgbClr val="FFFF00"/>
                  </a:solidFill>
                </a:rPr>
                <a:t>Yellow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Red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Blue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Red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Green</a:t>
              </a:r>
              <a:endPara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pPr algn="ctr"/>
              <a:endParaRPr lang="en-US" altLang="ko-K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pPr algn="ctr"/>
              <a:r>
                <a:rPr lang="en-US" altLang="ko-KR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Position Data</a:t>
              </a:r>
              <a:endPara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pPr algn="ctr"/>
              <a:r>
                <a:rPr lang="en-US" altLang="ko-KR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X    Y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rgbClr val="FFFF00"/>
                    </a:solidFill>
                  </a:ln>
                  <a:solidFill>
                    <a:srgbClr val="FFFF00"/>
                  </a:solidFill>
                </a:rPr>
                <a:t>14    8</a:t>
              </a:r>
              <a:endParaRPr lang="en-US" altLang="ko-KR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endParaRPr>
            </a:p>
            <a:p>
              <a:pPr algn="ctr"/>
              <a:endParaRPr lang="en-US" altLang="ko-K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pPr algn="ctr"/>
              <a:r>
                <a:rPr lang="en-US" altLang="ko-KR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2     7</a:t>
              </a:r>
            </a:p>
            <a:p>
              <a:pPr marL="342900" indent="-342900" algn="ctr">
                <a:buAutoNum type="arabicPlain" startAt="13"/>
              </a:pPr>
              <a:r>
                <a:rPr lang="en-US" altLang="ko-KR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 7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8     2</a:t>
              </a:r>
            </a:p>
          </p:txBody>
        </p:sp>
        <p:sp>
          <p:nvSpPr>
            <p:cNvPr id="42" name="액자 41"/>
            <p:cNvSpPr/>
            <p:nvPr/>
          </p:nvSpPr>
          <p:spPr>
            <a:xfrm>
              <a:off x="8193855" y="1896856"/>
              <a:ext cx="3780508" cy="2590441"/>
            </a:xfrm>
            <a:prstGeom prst="frame">
              <a:avLst>
                <a:gd name="adj1" fmla="val 5624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240859" y="3923189"/>
            <a:ext cx="3793177" cy="2460967"/>
            <a:chOff x="4205233" y="1987511"/>
            <a:chExt cx="3793177" cy="2460967"/>
          </a:xfrm>
        </p:grpSpPr>
        <p:sp>
          <p:nvSpPr>
            <p:cNvPr id="5" name="직사각형 4"/>
            <p:cNvSpPr/>
            <p:nvPr/>
          </p:nvSpPr>
          <p:spPr>
            <a:xfrm>
              <a:off x="6738294" y="3205930"/>
              <a:ext cx="1260116" cy="12417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>
              <a:stCxn id="5" idx="1"/>
              <a:endCxn id="5" idx="3"/>
            </p:cNvCxnSpPr>
            <p:nvPr/>
          </p:nvCxnSpPr>
          <p:spPr>
            <a:xfrm>
              <a:off x="6738294" y="3826813"/>
              <a:ext cx="12601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4205233" y="3206712"/>
              <a:ext cx="1300669" cy="12417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733521" y="3138546"/>
              <a:ext cx="752702" cy="1309149"/>
              <a:chOff x="4769922" y="3716971"/>
              <a:chExt cx="1812967" cy="2731330"/>
            </a:xfrm>
          </p:grpSpPr>
          <p:sp>
            <p:nvSpPr>
              <p:cNvPr id="18" name="직각 삼각형 17"/>
              <p:cNvSpPr/>
              <p:nvPr/>
            </p:nvSpPr>
            <p:spPr>
              <a:xfrm>
                <a:off x="6012873" y="3764478"/>
                <a:ext cx="570016" cy="1377537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/>
              <p:cNvSpPr/>
              <p:nvPr/>
            </p:nvSpPr>
            <p:spPr>
              <a:xfrm flipH="1">
                <a:off x="4769922" y="3764477"/>
                <a:ext cx="570016" cy="1377537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4916385" y="5142014"/>
                <a:ext cx="1520042" cy="130628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평행 사변형 20"/>
              <p:cNvSpPr/>
              <p:nvPr/>
            </p:nvSpPr>
            <p:spPr>
              <a:xfrm>
                <a:off x="4769923" y="3716973"/>
                <a:ext cx="570015" cy="1425040"/>
              </a:xfrm>
              <a:prstGeom prst="parallelogram">
                <a:avLst>
                  <a:gd name="adj" fmla="val 75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평행 사변형 21"/>
              <p:cNvSpPr/>
              <p:nvPr/>
            </p:nvSpPr>
            <p:spPr>
              <a:xfrm flipH="1">
                <a:off x="6012873" y="3716973"/>
                <a:ext cx="570015" cy="1425040"/>
              </a:xfrm>
              <a:prstGeom prst="parallelogram">
                <a:avLst>
                  <a:gd name="adj" fmla="val 75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5201393" y="3716973"/>
                <a:ext cx="138545" cy="142503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6012872" y="3716971"/>
                <a:ext cx="138545" cy="142504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032363" y="3355840"/>
              <a:ext cx="273818" cy="29181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510502" y="1987511"/>
              <a:ext cx="273818" cy="29181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212405" y="2456980"/>
              <a:ext cx="273818" cy="29181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903171" y="2165165"/>
              <a:ext cx="273818" cy="29181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36956" y="3359513"/>
              <a:ext cx="505816" cy="26161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빨강</a:t>
              </a:r>
              <a:endParaRPr lang="ko-KR" altLang="en-US" sz="11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48838" y="3976724"/>
              <a:ext cx="505816" cy="26161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파랑</a:t>
              </a:r>
              <a:endParaRPr lang="ko-KR" altLang="en-US" sz="11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56" y="4011653"/>
              <a:ext cx="505816" cy="26161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초록</a:t>
              </a:r>
              <a:endParaRPr lang="ko-KR" altLang="en-US" sz="11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48838" y="3355840"/>
              <a:ext cx="505816" cy="26161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노랑</a:t>
              </a:r>
              <a:endParaRPr lang="ko-KR" altLang="en-US" sz="11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7" name="직선 연결선 16"/>
            <p:cNvCxnSpPr>
              <a:stCxn id="7" idx="1"/>
              <a:endCxn id="7" idx="3"/>
            </p:cNvCxnSpPr>
            <p:nvPr/>
          </p:nvCxnSpPr>
          <p:spPr>
            <a:xfrm>
              <a:off x="4205233" y="3827595"/>
              <a:ext cx="130066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액자 58"/>
          <p:cNvSpPr/>
          <p:nvPr/>
        </p:nvSpPr>
        <p:spPr>
          <a:xfrm>
            <a:off x="2272983" y="5665134"/>
            <a:ext cx="331902" cy="33437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굽은 화살표 60"/>
          <p:cNvSpPr/>
          <p:nvPr/>
        </p:nvSpPr>
        <p:spPr>
          <a:xfrm rot="5400000">
            <a:off x="6450603" y="4632289"/>
            <a:ext cx="869802" cy="654221"/>
          </a:xfrm>
          <a:prstGeom prst="bentArrow">
            <a:avLst>
              <a:gd name="adj1" fmla="val 9181"/>
              <a:gd name="adj2" fmla="val 12722"/>
              <a:gd name="adj3" fmla="val 25000"/>
              <a:gd name="adj4" fmla="val 86892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0" y="0"/>
            <a:ext cx="1606731" cy="1672046"/>
            <a:chOff x="0" y="0"/>
            <a:chExt cx="1606731" cy="1672046"/>
          </a:xfrm>
        </p:grpSpPr>
        <p:sp>
          <p:nvSpPr>
            <p:cNvPr id="72" name="직각 삼각형 71"/>
            <p:cNvSpPr/>
            <p:nvPr/>
          </p:nvSpPr>
          <p:spPr>
            <a:xfrm flipV="1">
              <a:off x="0" y="0"/>
              <a:ext cx="1606731" cy="1672046"/>
            </a:xfrm>
            <a:prstGeom prst="rtTriangle">
              <a:avLst/>
            </a:prstGeom>
            <a:gradFill>
              <a:gsLst>
                <a:gs pos="100000">
                  <a:srgbClr val="B1ADAD"/>
                </a:gs>
                <a:gs pos="0">
                  <a:schemeClr val="bg2">
                    <a:lumMod val="75000"/>
                  </a:schemeClr>
                </a:gs>
                <a:gs pos="51000">
                  <a:schemeClr val="bg1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94823" y="2066"/>
              <a:ext cx="510683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b="1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altLang="ko-KR" sz="5400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992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작품개요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알고리즘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63724" y="201881"/>
            <a:ext cx="5395912" cy="65541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1800" b="1" dirty="0" smtClean="0"/>
              <a:t>원하는 색을 선택</a:t>
            </a:r>
            <a:endParaRPr lang="en-US" altLang="ko-KR" sz="1800" b="1" dirty="0" smtClean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sz="1200" dirty="0" smtClean="0"/>
              <a:t>웹페이지에서 원하는 색을 선택</a:t>
            </a:r>
            <a:endParaRPr lang="en-US" altLang="ko-KR" sz="1200" dirty="0" smtClean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sz="1200" dirty="0" smtClean="0"/>
              <a:t>선택한 색의 정보는 </a:t>
            </a:r>
            <a:r>
              <a:rPr lang="ko-KR" altLang="en-US" sz="1200" dirty="0" err="1" smtClean="0"/>
              <a:t>라즈베리파이</a:t>
            </a:r>
            <a:r>
              <a:rPr lang="ko-KR" altLang="en-US" sz="1200" dirty="0" smtClean="0"/>
              <a:t> 안의 프로그램과 </a:t>
            </a:r>
            <a:r>
              <a:rPr lang="en-US" altLang="ko-KR" sz="1200" dirty="0" smtClean="0"/>
              <a:t>MySQL </a:t>
            </a:r>
            <a:r>
              <a:rPr lang="ko-KR" altLang="en-US" sz="1200" smtClean="0"/>
              <a:t>데이터베이스로 </a:t>
            </a:r>
            <a:r>
              <a:rPr lang="ko-KR" altLang="en-US" sz="1200" smtClean="0"/>
              <a:t>송신</a:t>
            </a:r>
            <a:endParaRPr lang="en-US" altLang="ko-KR" sz="120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200" b="1" smtClean="0"/>
              <a:t>특정 </a:t>
            </a:r>
            <a:r>
              <a:rPr lang="ko-KR" altLang="en-US" sz="2200" b="1" dirty="0" smtClean="0"/>
              <a:t>영역을 촬영</a:t>
            </a:r>
            <a:endParaRPr lang="en-US" altLang="ko-KR" sz="2200" b="1" baseline="18000" dirty="0" smtClean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sz="1200" dirty="0" err="1"/>
              <a:t>라즈베리파이</a:t>
            </a:r>
            <a:r>
              <a:rPr lang="ko-KR" altLang="en-US" sz="1200" dirty="0"/>
              <a:t> 카메라로 특정 영역 촬영</a:t>
            </a:r>
            <a:endParaRPr lang="en-US" altLang="ko-KR" sz="1200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sz="1200" dirty="0" smtClean="0"/>
              <a:t>촬영한 </a:t>
            </a:r>
            <a:r>
              <a:rPr lang="ko-KR" altLang="en-US" sz="1200" dirty="0"/>
              <a:t>영역 안에 </a:t>
            </a:r>
            <a:r>
              <a:rPr lang="en-US" altLang="ko-KR" sz="1200" dirty="0"/>
              <a:t>1</a:t>
            </a:r>
            <a:r>
              <a:rPr lang="ko-KR" altLang="en-US" sz="1200" dirty="0" smtClean="0"/>
              <a:t>번 작업에서 </a:t>
            </a:r>
            <a:r>
              <a:rPr lang="ko-KR" altLang="en-US" sz="1200" dirty="0"/>
              <a:t>선택한 색이 있을 경우</a:t>
            </a:r>
            <a:r>
              <a:rPr lang="en-US" altLang="ko-KR" sz="1200" dirty="0"/>
              <a:t>, 3</a:t>
            </a:r>
            <a:r>
              <a:rPr lang="ko-KR" altLang="en-US" sz="1200" dirty="0"/>
              <a:t>번 작업 실행</a:t>
            </a:r>
            <a:endParaRPr lang="en-US" altLang="ko-KR" sz="1200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sz="1200" dirty="0"/>
              <a:t>선택한 색이 없을 경우</a:t>
            </a:r>
            <a:r>
              <a:rPr lang="en-US" altLang="ko-KR" sz="1200" dirty="0"/>
              <a:t>, </a:t>
            </a:r>
            <a:r>
              <a:rPr lang="ko-KR" altLang="en-US" sz="1200" dirty="0"/>
              <a:t>데이터베이스에서 색의 정보를 삭제 후 </a:t>
            </a:r>
            <a:r>
              <a:rPr lang="en-US" altLang="ko-KR" sz="1200" dirty="0"/>
              <a:t>1</a:t>
            </a:r>
            <a:r>
              <a:rPr lang="ko-KR" altLang="en-US" sz="1200" dirty="0"/>
              <a:t>번 작업 </a:t>
            </a:r>
            <a:r>
              <a:rPr lang="ko-KR" altLang="en-US" sz="1200" dirty="0" smtClean="0"/>
              <a:t>반복</a:t>
            </a:r>
            <a:endParaRPr lang="en-US" altLang="ko-KR" sz="12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1800" b="1" dirty="0" smtClean="0"/>
              <a:t>촬영한 사진에서 색 검출 작업</a:t>
            </a:r>
            <a:endParaRPr lang="en-US" altLang="ko-KR" sz="1800" b="1" dirty="0" smtClean="0"/>
          </a:p>
          <a:p>
            <a:pPr marL="914400" lvl="1" indent="-457200">
              <a:buFont typeface="+mj-lt"/>
              <a:buAutoNum type="arabicParenR"/>
            </a:pPr>
            <a:r>
              <a:rPr lang="en-US" altLang="ko-KR" sz="1200" dirty="0" smtClean="0"/>
              <a:t>2</a:t>
            </a:r>
            <a:r>
              <a:rPr lang="ko-KR" altLang="en-US" sz="1200" dirty="0" smtClean="0"/>
              <a:t>번 작업에서 촬영된 사진에서 </a:t>
            </a:r>
            <a:r>
              <a:rPr lang="en-US" altLang="ko-KR" sz="1200" dirty="0" err="1"/>
              <a:t>OpenCV</a:t>
            </a:r>
            <a:r>
              <a:rPr lang="ko-KR" altLang="en-US" sz="1200" dirty="0"/>
              <a:t>를 이용해 </a:t>
            </a:r>
            <a:r>
              <a:rPr lang="ko-KR" altLang="en-US" sz="1200" dirty="0" smtClean="0"/>
              <a:t>선택한 색을 검출 후 그 영역을 표시한 사진을 저장</a:t>
            </a:r>
            <a:endParaRPr lang="en-US" altLang="ko-KR" sz="1200" dirty="0" smtClean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sz="1200" smtClean="0"/>
              <a:t>사진을 </a:t>
            </a:r>
            <a:r>
              <a:rPr lang="ko-KR" altLang="en-US" sz="1200" dirty="0" err="1" smtClean="0"/>
              <a:t>웹페이지에</a:t>
            </a:r>
            <a:r>
              <a:rPr lang="ko-KR" altLang="en-US" sz="1200" dirty="0" smtClean="0"/>
              <a:t> 업데이트</a:t>
            </a:r>
            <a:endParaRPr lang="en-US" altLang="ko-KR" sz="1200" dirty="0" smtClean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sz="1200" dirty="0" smtClean="0"/>
              <a:t>표시된 영역이 원하는 대상일 경우</a:t>
            </a:r>
            <a:r>
              <a:rPr lang="en-US" altLang="ko-KR" sz="1200" dirty="0" smtClean="0"/>
              <a:t>, 4</a:t>
            </a:r>
            <a:r>
              <a:rPr lang="ko-KR" altLang="en-US" sz="1200" dirty="0" smtClean="0"/>
              <a:t>번 작업 실행</a:t>
            </a:r>
            <a:r>
              <a:rPr lang="en-US" altLang="ko-KR" sz="1200" dirty="0" smtClean="0"/>
              <a:t> </a:t>
            </a:r>
          </a:p>
          <a:p>
            <a:pPr marL="914400" lvl="1" indent="-457200">
              <a:buFont typeface="+mj-lt"/>
              <a:buAutoNum type="arabicParenR"/>
            </a:pPr>
            <a:r>
              <a:rPr lang="ko-KR" altLang="en-US" sz="1200" dirty="0" smtClean="0"/>
              <a:t>원하는 대상이 아닐 경우</a:t>
            </a:r>
            <a:r>
              <a:rPr lang="en-US" altLang="ko-KR" sz="1200" dirty="0" smtClean="0"/>
              <a:t>, 1</a:t>
            </a:r>
            <a:r>
              <a:rPr lang="ko-KR" altLang="en-US" sz="1200" dirty="0" smtClean="0"/>
              <a:t>번 작업 반복</a:t>
            </a:r>
            <a:endParaRPr lang="en-US" altLang="ko-KR" sz="12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1800" b="1" dirty="0" smtClean="0"/>
              <a:t>검출된 영역의 중앙 좌표를 계산</a:t>
            </a:r>
            <a:endParaRPr lang="en-US" altLang="ko-KR" sz="1800" b="1" dirty="0" smtClean="0"/>
          </a:p>
          <a:p>
            <a:pPr marL="914400" lvl="1" indent="-457200">
              <a:buFont typeface="+mj-lt"/>
              <a:buAutoNum type="arabicParenR"/>
            </a:pPr>
            <a:r>
              <a:rPr lang="en-US" altLang="ko-KR" sz="1200" dirty="0" smtClean="0"/>
              <a:t>3</a:t>
            </a:r>
            <a:r>
              <a:rPr lang="ko-KR" altLang="en-US" sz="1200" dirty="0" smtClean="0"/>
              <a:t>번 작업에서 표시한 영역의 왼쪽 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오른쪽 아래의 좌표를 통해 중앙 좌표를 계산</a:t>
            </a:r>
            <a:endParaRPr lang="en-US" altLang="ko-KR" sz="1200" dirty="0" smtClean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sz="1200" dirty="0" smtClean="0"/>
              <a:t>계산된 중앙 좌표를 </a:t>
            </a:r>
            <a:r>
              <a:rPr lang="ko-KR" altLang="en-US" sz="1200" smtClean="0"/>
              <a:t>데이터베이스로 </a:t>
            </a:r>
            <a:r>
              <a:rPr lang="ko-KR" altLang="en-US" sz="1200" smtClean="0"/>
              <a:t>송</a:t>
            </a:r>
            <a:r>
              <a:rPr lang="ko-KR" altLang="en-US" sz="1200"/>
              <a:t>신</a:t>
            </a:r>
            <a:endParaRPr lang="en-US" altLang="ko-KR" sz="12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1800" b="1" dirty="0" smtClean="0"/>
              <a:t>좌표에 있는 물체에 대해 선택한 색에 따른 행동대로 로봇 팔 작동</a:t>
            </a:r>
            <a:endParaRPr lang="en-US" altLang="ko-KR" sz="1800" b="1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sz="1200" dirty="0" smtClean="0"/>
              <a:t>웹페이지에서 로봇 팔의 작동 유무를 판단</a:t>
            </a:r>
            <a:endParaRPr lang="en-US" altLang="ko-KR" sz="1200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sz="1200" dirty="0" smtClean="0"/>
              <a:t>로봇 팔을 작동시킬 경우 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데이터베이스에 있는 색 정보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좌표 정보를 </a:t>
            </a:r>
            <a:r>
              <a:rPr lang="ko-KR" altLang="en-US" sz="1200" dirty="0" err="1" smtClean="0"/>
              <a:t>라즈베리파이</a:t>
            </a:r>
            <a:r>
              <a:rPr lang="ko-KR" altLang="en-US" sz="1200" dirty="0" smtClean="0"/>
              <a:t> </a:t>
            </a:r>
            <a:r>
              <a:rPr lang="ko-KR" altLang="en-US" sz="1200" smtClean="0"/>
              <a:t>안의 </a:t>
            </a:r>
            <a:r>
              <a:rPr lang="ko-KR" altLang="en-US" sz="1200" smtClean="0"/>
              <a:t>프로그램이 수신</a:t>
            </a:r>
            <a:endParaRPr lang="en-US" altLang="ko-KR" sz="1200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sz="1200" dirty="0" smtClean="0"/>
              <a:t>정보에 따라 로봇 팔 동작 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또는 작동을 취소하였을 경우</a:t>
            </a:r>
            <a:r>
              <a:rPr lang="en-US" altLang="ko-KR" sz="1200" dirty="0" smtClean="0"/>
              <a:t>, 1</a:t>
            </a:r>
            <a:r>
              <a:rPr lang="ko-KR" altLang="en-US" sz="1200" dirty="0" smtClean="0"/>
              <a:t>번 작업 반복</a:t>
            </a:r>
            <a:endParaRPr lang="en-US" altLang="ko-KR" sz="1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18774"/>
          <a:stretch/>
        </p:blipFill>
        <p:spPr>
          <a:xfrm>
            <a:off x="432364" y="1491343"/>
            <a:ext cx="5703221" cy="51816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0" y="0"/>
            <a:ext cx="1606731" cy="1672046"/>
            <a:chOff x="0" y="0"/>
            <a:chExt cx="1606731" cy="1672046"/>
          </a:xfrm>
        </p:grpSpPr>
        <p:sp>
          <p:nvSpPr>
            <p:cNvPr id="12" name="직각 삼각형 11"/>
            <p:cNvSpPr/>
            <p:nvPr/>
          </p:nvSpPr>
          <p:spPr>
            <a:xfrm flipV="1">
              <a:off x="0" y="0"/>
              <a:ext cx="1606731" cy="1672046"/>
            </a:xfrm>
            <a:prstGeom prst="rtTriangle">
              <a:avLst/>
            </a:prstGeom>
            <a:gradFill>
              <a:gsLst>
                <a:gs pos="100000">
                  <a:srgbClr val="B1ADAD"/>
                </a:gs>
                <a:gs pos="0">
                  <a:schemeClr val="bg2">
                    <a:lumMod val="75000"/>
                  </a:schemeClr>
                </a:gs>
                <a:gs pos="51000">
                  <a:schemeClr val="bg1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4823" y="2066"/>
              <a:ext cx="510683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b="1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altLang="ko-KR" sz="5400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884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mtClean="0"/>
              <a:t>사용 </a:t>
            </a:r>
            <a:r>
              <a:rPr lang="ko-KR" altLang="en-US" smtClean="0"/>
              <a:t>부품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라즈베리 파이 </a:t>
            </a:r>
            <a:r>
              <a:rPr lang="en-US" altLang="ko-KR" smtClean="0"/>
              <a:t>x 1</a:t>
            </a:r>
          </a:p>
          <a:p>
            <a:r>
              <a:rPr lang="ko-KR" altLang="en-US" smtClean="0"/>
              <a:t>라즈베리 파이 카메라 </a:t>
            </a:r>
            <a:r>
              <a:rPr lang="en-US" altLang="ko-KR" smtClean="0"/>
              <a:t>x 1</a:t>
            </a:r>
          </a:p>
          <a:p>
            <a:r>
              <a:rPr lang="ko-KR" altLang="en-US" smtClean="0"/>
              <a:t>소형 서보모터</a:t>
            </a:r>
            <a:r>
              <a:rPr lang="en-US" altLang="ko-KR" smtClean="0"/>
              <a:t>(HS-311) </a:t>
            </a:r>
            <a:r>
              <a:rPr lang="en-US" altLang="ko-KR" smtClean="0"/>
              <a:t>x 6</a:t>
            </a:r>
          </a:p>
          <a:p>
            <a:r>
              <a:rPr lang="ko-KR" altLang="en-US" smtClean="0"/>
              <a:t>대형 서보모터</a:t>
            </a:r>
            <a:r>
              <a:rPr lang="en-US" altLang="ko-KR" smtClean="0"/>
              <a:t>(HS-815BB) </a:t>
            </a:r>
            <a:r>
              <a:rPr lang="en-US" altLang="ko-KR" smtClean="0"/>
              <a:t>x 3</a:t>
            </a:r>
          </a:p>
          <a:p>
            <a:r>
              <a:rPr lang="en-US" altLang="ko-KR" smtClean="0"/>
              <a:t>LG-NS </a:t>
            </a:r>
            <a:r>
              <a:rPr lang="ko-KR" altLang="en-US" smtClean="0"/>
              <a:t>로봇 그리퍼 </a:t>
            </a:r>
            <a:r>
              <a:rPr lang="en-US" altLang="ko-KR" smtClean="0"/>
              <a:t>x </a:t>
            </a:r>
            <a:r>
              <a:rPr lang="en-US" altLang="ko-KR" smtClean="0"/>
              <a:t>1</a:t>
            </a:r>
          </a:p>
          <a:p>
            <a:r>
              <a:rPr lang="ko-KR" altLang="en-US" smtClean="0"/>
              <a:t>기타</a:t>
            </a:r>
            <a:r>
              <a:rPr lang="en-US" altLang="ko-KR" smtClean="0"/>
              <a:t>(3D</a:t>
            </a:r>
            <a:r>
              <a:rPr lang="ko-KR" altLang="en-US" smtClean="0"/>
              <a:t>프린터 및 포맥스 부품</a:t>
            </a:r>
            <a:r>
              <a:rPr lang="en-US" altLang="ko-KR" smtClean="0"/>
              <a:t>)</a:t>
            </a:r>
          </a:p>
        </p:txBody>
      </p:sp>
      <p:pic>
        <p:nvPicPr>
          <p:cNvPr id="1027" name="Picture 3" descr="D:\포트폴리오 자료\라즈베리파이-색상인식이 가능한 로봇팔\20180517_17563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241" y="1515288"/>
            <a:ext cx="3765369" cy="502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타원 14"/>
          <p:cNvSpPr/>
          <p:nvPr/>
        </p:nvSpPr>
        <p:spPr>
          <a:xfrm>
            <a:off x="7554685" y="1841863"/>
            <a:ext cx="209006" cy="20900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329645" y="2451463"/>
            <a:ext cx="209006" cy="20900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577839" y="2982685"/>
            <a:ext cx="209006" cy="209006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017622" y="3474720"/>
            <a:ext cx="209006" cy="20900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9046570" y="4234540"/>
            <a:ext cx="209006" cy="209006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9020444" y="4025534"/>
            <a:ext cx="209006" cy="209006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9198970" y="4386940"/>
            <a:ext cx="209006" cy="209006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005746" y="3816528"/>
            <a:ext cx="209006" cy="209006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9558741" y="3259180"/>
            <a:ext cx="209006" cy="209006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9577242" y="3505195"/>
            <a:ext cx="209006" cy="209006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219508" y="3921031"/>
            <a:ext cx="209006" cy="20900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0267405" y="4130037"/>
            <a:ext cx="209006" cy="20900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0254341" y="4489263"/>
            <a:ext cx="209006" cy="20900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0" y="0"/>
            <a:ext cx="1606731" cy="1672046"/>
            <a:chOff x="0" y="0"/>
            <a:chExt cx="1606731" cy="1672046"/>
          </a:xfrm>
        </p:grpSpPr>
        <p:sp>
          <p:nvSpPr>
            <p:cNvPr id="36" name="직각 삼각형 35"/>
            <p:cNvSpPr/>
            <p:nvPr/>
          </p:nvSpPr>
          <p:spPr>
            <a:xfrm flipV="1">
              <a:off x="0" y="0"/>
              <a:ext cx="1606731" cy="1672046"/>
            </a:xfrm>
            <a:prstGeom prst="rtTriangle">
              <a:avLst/>
            </a:prstGeom>
            <a:gradFill>
              <a:gsLst>
                <a:gs pos="100000">
                  <a:srgbClr val="B1ADAD"/>
                </a:gs>
                <a:gs pos="0">
                  <a:schemeClr val="bg2">
                    <a:lumMod val="75000"/>
                  </a:schemeClr>
                </a:gs>
                <a:gs pos="51000">
                  <a:schemeClr val="bg1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94823" y="2066"/>
              <a:ext cx="510683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b="1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altLang="ko-KR" sz="5400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19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111240" cy="4351338"/>
          </a:xfrm>
        </p:spPr>
        <p:txBody>
          <a:bodyPr/>
          <a:lstStyle/>
          <a:p>
            <a:r>
              <a:rPr lang="en-US" altLang="ko-KR" smtClean="0"/>
              <a:t>LAMP(Linux, Apache, MySQL, PHP)</a:t>
            </a:r>
          </a:p>
          <a:p>
            <a:pPr lvl="1"/>
            <a:r>
              <a:rPr lang="ko-KR" altLang="en-US" smtClean="0"/>
              <a:t>사용한 컴퓨터가 라즈베리 파이였기 때문에</a:t>
            </a:r>
            <a:r>
              <a:rPr lang="en-US" altLang="ko-KR" smtClean="0"/>
              <a:t>, OS</a:t>
            </a:r>
            <a:r>
              <a:rPr lang="ko-KR" altLang="en-US" smtClean="0"/>
              <a:t>로 </a:t>
            </a:r>
            <a:r>
              <a:rPr lang="en-US" altLang="ko-KR" smtClean="0"/>
              <a:t>Linux </a:t>
            </a:r>
            <a:r>
              <a:rPr lang="ko-KR" altLang="en-US" smtClean="0"/>
              <a:t>기반인 </a:t>
            </a:r>
            <a:r>
              <a:rPr lang="en-US" altLang="ko-KR" smtClean="0"/>
              <a:t>Raspbian</a:t>
            </a:r>
            <a:r>
              <a:rPr lang="ko-KR" altLang="en-US" smtClean="0"/>
              <a:t>을 사용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웹페이지 구축을 위해 </a:t>
            </a:r>
            <a:r>
              <a:rPr lang="en-US" altLang="ko-KR"/>
              <a:t>Apache</a:t>
            </a:r>
            <a:r>
              <a:rPr lang="ko-KR" altLang="en-US"/>
              <a:t>와 </a:t>
            </a:r>
            <a:r>
              <a:rPr lang="en-US" altLang="ko-KR"/>
              <a:t>php</a:t>
            </a:r>
            <a:r>
              <a:rPr lang="ko-KR" altLang="en-US"/>
              <a:t>를 </a:t>
            </a:r>
            <a:r>
              <a:rPr lang="ko-KR" altLang="en-US" smtClean="0"/>
              <a:t>사용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물체의 정보를 따로 저장하기 위해 </a:t>
            </a:r>
            <a:r>
              <a:rPr lang="en-US" altLang="ko-KR" smtClean="0"/>
              <a:t>MySQL</a:t>
            </a:r>
            <a:r>
              <a:rPr lang="ko-KR" altLang="en-US" smtClean="0"/>
              <a:t>을 사용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OpenCV</a:t>
            </a:r>
          </a:p>
          <a:p>
            <a:pPr lvl="1"/>
            <a:r>
              <a:rPr lang="ko-KR" altLang="en-US" smtClean="0"/>
              <a:t>크기와 모양이 같고</a:t>
            </a:r>
            <a:r>
              <a:rPr lang="en-US" altLang="ko-KR" smtClean="0"/>
              <a:t>, </a:t>
            </a:r>
            <a:r>
              <a:rPr lang="ko-KR" altLang="en-US" smtClean="0"/>
              <a:t>색만 다른 물체들의 구별을 위해 사용</a:t>
            </a:r>
            <a:r>
              <a:rPr lang="en-US" altLang="ko-KR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913" y="1487342"/>
            <a:ext cx="1814787" cy="1530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916" y="3355051"/>
            <a:ext cx="1971651" cy="962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677" y="1794685"/>
            <a:ext cx="2060511" cy="915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722" y="3411232"/>
            <a:ext cx="1514897" cy="820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664" y="4188965"/>
            <a:ext cx="2778578" cy="2453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0" y="0"/>
            <a:ext cx="1606731" cy="1672046"/>
            <a:chOff x="0" y="0"/>
            <a:chExt cx="1606731" cy="1672046"/>
          </a:xfrm>
        </p:grpSpPr>
        <p:sp>
          <p:nvSpPr>
            <p:cNvPr id="17" name="직각 삼각형 16"/>
            <p:cNvSpPr/>
            <p:nvPr/>
          </p:nvSpPr>
          <p:spPr>
            <a:xfrm flipV="1">
              <a:off x="0" y="0"/>
              <a:ext cx="1606731" cy="1672046"/>
            </a:xfrm>
            <a:prstGeom prst="rtTriangle">
              <a:avLst/>
            </a:prstGeom>
            <a:gradFill>
              <a:gsLst>
                <a:gs pos="100000">
                  <a:srgbClr val="B1ADAD"/>
                </a:gs>
                <a:gs pos="0">
                  <a:schemeClr val="bg2">
                    <a:lumMod val="75000"/>
                  </a:schemeClr>
                </a:gs>
                <a:gs pos="51000">
                  <a:schemeClr val="bg1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94823" y="2066"/>
              <a:ext cx="510683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b="1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altLang="ko-KR" sz="5400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027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mtClean="0"/>
              <a:t>코드설명</a:t>
            </a:r>
            <a:r>
              <a:rPr lang="en-US" altLang="ko-KR" smtClean="0"/>
              <a:t>(</a:t>
            </a:r>
            <a:r>
              <a:rPr lang="ko-KR" altLang="en-US" smtClean="0"/>
              <a:t>정보처리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6389" y="1825624"/>
            <a:ext cx="3958045" cy="489521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ko-KR" altLang="en-US" smtClean="0"/>
              <a:t>웹페이지에서 선택한 색의 정보에 따라 </a:t>
            </a:r>
            <a:r>
              <a:rPr lang="en-US" altLang="ko-KR" smtClean="0"/>
              <a:t>HSV</a:t>
            </a:r>
            <a:r>
              <a:rPr lang="ko-KR" altLang="en-US" smtClean="0"/>
              <a:t>의 범위 설정</a:t>
            </a:r>
            <a:r>
              <a:rPr lang="en-US" altLang="ko-KR" smtClean="0"/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ko-KR" altLang="en-US" smtClean="0"/>
              <a:t>구역의 사진을 찍고</a:t>
            </a:r>
            <a:r>
              <a:rPr lang="en-US" altLang="ko-KR" smtClean="0"/>
              <a:t>, </a:t>
            </a:r>
            <a:r>
              <a:rPr lang="ko-KR" altLang="en-US" smtClean="0"/>
              <a:t>그 사진 안에서 선택한 색에 해당되는 물체를 사각형 표식으로 표시</a:t>
            </a:r>
            <a:r>
              <a:rPr lang="en-US" altLang="ko-KR" smtClean="0"/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ko-KR" altLang="en-US" smtClean="0"/>
              <a:t>표</a:t>
            </a:r>
            <a:r>
              <a:rPr lang="ko-KR" altLang="en-US"/>
              <a:t>식</a:t>
            </a:r>
            <a:r>
              <a:rPr lang="ko-KR" altLang="en-US" smtClean="0"/>
              <a:t>의 중심좌표와 색의 정보를 데이터베이스에 송신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3074" name="Picture 2" descr="C:\Users\Administrator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586" y="1737360"/>
            <a:ext cx="2534334" cy="498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Administrator\Desktop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469" y="2103120"/>
            <a:ext cx="5190687" cy="461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0" y="0"/>
            <a:ext cx="1606731" cy="1672046"/>
            <a:chOff x="0" y="0"/>
            <a:chExt cx="1606731" cy="1672046"/>
          </a:xfrm>
        </p:grpSpPr>
        <p:sp>
          <p:nvSpPr>
            <p:cNvPr id="10" name="직각 삼각형 9"/>
            <p:cNvSpPr/>
            <p:nvPr/>
          </p:nvSpPr>
          <p:spPr>
            <a:xfrm flipV="1">
              <a:off x="0" y="0"/>
              <a:ext cx="1606731" cy="1672046"/>
            </a:xfrm>
            <a:prstGeom prst="rtTriangle">
              <a:avLst/>
            </a:prstGeom>
            <a:gradFill>
              <a:gsLst>
                <a:gs pos="100000">
                  <a:srgbClr val="B1ADAD"/>
                </a:gs>
                <a:gs pos="0">
                  <a:schemeClr val="bg2">
                    <a:lumMod val="75000"/>
                  </a:schemeClr>
                </a:gs>
                <a:gs pos="51000">
                  <a:schemeClr val="bg1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4823" y="2066"/>
              <a:ext cx="510683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b="1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6</a:t>
              </a:r>
              <a:endParaRPr lang="en-US" altLang="ko-KR" sz="5400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8623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mtClean="0"/>
              <a:t>코드설명</a:t>
            </a:r>
            <a:r>
              <a:rPr lang="en-US" altLang="ko-KR" smtClean="0"/>
              <a:t>(</a:t>
            </a:r>
            <a:r>
              <a:rPr lang="ko-KR" altLang="en-US" smtClean="0"/>
              <a:t>동작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0264" y="1825625"/>
            <a:ext cx="6126480" cy="4351338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ko-KR" altLang="en-US" smtClean="0"/>
              <a:t>데이터베이스에서 좌표정보와 색의 정보를 수신</a:t>
            </a:r>
            <a:r>
              <a:rPr lang="en-US" altLang="ko-KR" smtClean="0"/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ko-KR" altLang="en-US" smtClean="0"/>
              <a:t>웹페이지로부터 동작허가가 나오지 않으면</a:t>
            </a:r>
            <a:r>
              <a:rPr lang="en-US" altLang="ko-KR" smtClean="0"/>
              <a:t>, </a:t>
            </a:r>
            <a:r>
              <a:rPr lang="ko-KR" altLang="en-US" smtClean="0"/>
              <a:t>초기상태 유지</a:t>
            </a:r>
            <a:r>
              <a:rPr lang="en-US" altLang="ko-KR" smtClean="0"/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ko-KR" altLang="en-US" smtClean="0"/>
              <a:t>동작허가가 나오면</a:t>
            </a:r>
            <a:r>
              <a:rPr lang="en-US" altLang="ko-KR" smtClean="0"/>
              <a:t>, </a:t>
            </a:r>
            <a:r>
              <a:rPr lang="ko-KR" altLang="en-US" smtClean="0"/>
              <a:t>좌표정보에 따라 로봇 팔을 움직여 원하는 물체를 잡도록 동작</a:t>
            </a:r>
            <a:r>
              <a:rPr lang="en-US" altLang="ko-KR" smtClean="0"/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ko-KR" altLang="en-US" smtClean="0"/>
              <a:t>색의 정보에 따라 잡은 물체를 특정 장소로 이동</a:t>
            </a:r>
            <a:r>
              <a:rPr lang="en-US" altLang="ko-KR" smtClean="0"/>
              <a:t>.</a:t>
            </a:r>
          </a:p>
        </p:txBody>
      </p:sp>
      <p:pic>
        <p:nvPicPr>
          <p:cNvPr id="3075" name="Picture 3" descr="C:\Users\Administrator\Desktop\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509" y="1605704"/>
            <a:ext cx="3901484" cy="493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0" y="0"/>
            <a:ext cx="1606731" cy="1672046"/>
            <a:chOff x="0" y="0"/>
            <a:chExt cx="1606731" cy="1672046"/>
          </a:xfrm>
        </p:grpSpPr>
        <p:sp>
          <p:nvSpPr>
            <p:cNvPr id="11" name="직각 삼각형 10"/>
            <p:cNvSpPr/>
            <p:nvPr/>
          </p:nvSpPr>
          <p:spPr>
            <a:xfrm flipV="1">
              <a:off x="0" y="0"/>
              <a:ext cx="1606731" cy="1672046"/>
            </a:xfrm>
            <a:prstGeom prst="rtTriangle">
              <a:avLst/>
            </a:prstGeom>
            <a:gradFill>
              <a:gsLst>
                <a:gs pos="100000">
                  <a:srgbClr val="B1ADAD"/>
                </a:gs>
                <a:gs pos="0">
                  <a:schemeClr val="bg2">
                    <a:lumMod val="75000"/>
                  </a:schemeClr>
                </a:gs>
                <a:gs pos="51000">
                  <a:schemeClr val="bg1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4823" y="2066"/>
              <a:ext cx="510683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5400" b="1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7</a:t>
              </a:r>
              <a:endParaRPr lang="en-US" altLang="ko-KR" sz="5400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5728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603</Words>
  <Application>Microsoft Office PowerPoint</Application>
  <PresentationFormat>사용자 지정</PresentationFormat>
  <Paragraphs>113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색 인식 가능 로봇 팔 -라즈베리파이-</vt:lpstr>
      <vt:lpstr>목차</vt:lpstr>
      <vt:lpstr>작품 개요(작품 설명)</vt:lpstr>
      <vt:lpstr>작품 개요(기능 설명)</vt:lpstr>
      <vt:lpstr>작품개요(알고리즘)</vt:lpstr>
      <vt:lpstr>사용 부품</vt:lpstr>
      <vt:lpstr>개발 환경</vt:lpstr>
      <vt:lpstr>코드설명(정보처리)</vt:lpstr>
      <vt:lpstr>코드설명(동작)</vt:lpstr>
      <vt:lpstr>결과</vt:lpstr>
      <vt:lpstr>결과</vt:lpstr>
      <vt:lpstr>개선점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색 인식 가능 로봇 팔 -라즈베리파이-</dc:title>
  <dc:creator>47</dc:creator>
  <cp:lastModifiedBy>Microsoft</cp:lastModifiedBy>
  <cp:revision>40</cp:revision>
  <dcterms:created xsi:type="dcterms:W3CDTF">2018-11-21T02:06:28Z</dcterms:created>
  <dcterms:modified xsi:type="dcterms:W3CDTF">2018-12-02T07:14:20Z</dcterms:modified>
</cp:coreProperties>
</file>