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90" r:id="rId7"/>
    <p:sldId id="257" r:id="rId8"/>
    <p:sldId id="262" r:id="rId9"/>
    <p:sldId id="273" r:id="rId10"/>
    <p:sldId id="272" r:id="rId11"/>
    <p:sldId id="288" r:id="rId12"/>
    <p:sldId id="277" r:id="rId13"/>
    <p:sldId id="278" r:id="rId14"/>
    <p:sldId id="283" r:id="rId15"/>
    <p:sldId id="285" r:id="rId16"/>
    <p:sldId id="284" r:id="rId17"/>
    <p:sldId id="286" r:id="rId18"/>
    <p:sldId id="266" r:id="rId19"/>
    <p:sldId id="28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21" d="100"/>
          <a:sy n="121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2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i Frolov" userId="cfb25f57e996b40e" providerId="LiveId" clId="{6FFC5F32-2D3C-477C-8461-942FC13AD361}"/>
    <pc:docChg chg="undo custSel addSld delSld modSld sldOrd modMainMaster">
      <pc:chgData name="Sergei Frolov" userId="cfb25f57e996b40e" providerId="LiveId" clId="{6FFC5F32-2D3C-477C-8461-942FC13AD361}" dt="2022-08-26T11:30:13.985" v="8086" actId="1076"/>
      <pc:docMkLst>
        <pc:docMk/>
      </pc:docMkLst>
      <pc:sldChg chg="modSp mod">
        <pc:chgData name="Sergei Frolov" userId="cfb25f57e996b40e" providerId="LiveId" clId="{6FFC5F32-2D3C-477C-8461-942FC13AD361}" dt="2022-08-26T11:27:08.757" v="8064" actId="20577"/>
        <pc:sldMkLst>
          <pc:docMk/>
          <pc:sldMk cId="2586058810" sldId="256"/>
        </pc:sldMkLst>
        <pc:spChg chg="mod">
          <ac:chgData name="Sergei Frolov" userId="cfb25f57e996b40e" providerId="LiveId" clId="{6FFC5F32-2D3C-477C-8461-942FC13AD361}" dt="2022-08-26T11:27:08.757" v="8064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Sp modSp mod">
        <pc:chgData name="Sergei Frolov" userId="cfb25f57e996b40e" providerId="LiveId" clId="{6FFC5F32-2D3C-477C-8461-942FC13AD361}" dt="2022-08-25T20:56:25.509" v="5349" actId="20577"/>
        <pc:sldMkLst>
          <pc:docMk/>
          <pc:sldMk cId="1713219598" sldId="257"/>
        </pc:sldMkLst>
        <pc:spChg chg="mod">
          <ac:chgData name="Sergei Frolov" userId="cfb25f57e996b40e" providerId="LiveId" clId="{6FFC5F32-2D3C-477C-8461-942FC13AD361}" dt="2022-08-25T20:56:25.509" v="5349" actId="20577"/>
          <ac:spMkLst>
            <pc:docMk/>
            <pc:sldMk cId="1713219598" sldId="257"/>
            <ac:spMk id="3" creationId="{5671D7E5-EF66-4BCD-8DAA-E9061157F0BE}"/>
          </ac:spMkLst>
        </pc:spChg>
        <pc:spChg chg="del mod">
          <ac:chgData name="Sergei Frolov" userId="cfb25f57e996b40e" providerId="LiveId" clId="{6FFC5F32-2D3C-477C-8461-942FC13AD361}" dt="2022-08-25T11:30:01.554" v="9" actId="478"/>
          <ac:spMkLst>
            <pc:docMk/>
            <pc:sldMk cId="1713219598" sldId="257"/>
            <ac:spMk id="5" creationId="{9AB5BAF8-EA80-4AD4-8D83-5960C299573A}"/>
          </ac:spMkLst>
        </pc:spChg>
        <pc:spChg chg="del">
          <ac:chgData name="Sergei Frolov" userId="cfb25f57e996b40e" providerId="LiveId" clId="{6FFC5F32-2D3C-477C-8461-942FC13AD361}" dt="2022-08-25T11:29:59.177" v="7" actId="478"/>
          <ac:spMkLst>
            <pc:docMk/>
            <pc:sldMk cId="1713219598" sldId="257"/>
            <ac:spMk id="6" creationId="{7C991F00-87A7-45A6-8029-B097FA72498D}"/>
          </ac:spMkLst>
        </pc:spChg>
      </pc:sldChg>
      <pc:sldChg chg="addSp delSp modSp mod ord">
        <pc:chgData name="Sergei Frolov" userId="cfb25f57e996b40e" providerId="LiveId" clId="{6FFC5F32-2D3C-477C-8461-942FC13AD361}" dt="2022-08-25T21:22:53.859" v="6102"/>
        <pc:sldMkLst>
          <pc:docMk/>
          <pc:sldMk cId="3571516367" sldId="258"/>
        </pc:sldMkLst>
        <pc:spChg chg="mod">
          <ac:chgData name="Sergei Frolov" userId="cfb25f57e996b40e" providerId="LiveId" clId="{6FFC5F32-2D3C-477C-8461-942FC13AD361}" dt="2022-08-25T11:41:05.654" v="462" actId="1076"/>
          <ac:spMkLst>
            <pc:docMk/>
            <pc:sldMk cId="3571516367" sldId="258"/>
            <ac:spMk id="2" creationId="{0A32731C-311B-46F7-A865-6C3AF6B09A47}"/>
          </ac:spMkLst>
        </pc:spChg>
        <pc:spChg chg="del mod">
          <ac:chgData name="Sergei Frolov" userId="cfb25f57e996b40e" providerId="LiveId" clId="{6FFC5F32-2D3C-477C-8461-942FC13AD361}" dt="2022-08-25T11:40:29.409" v="431" actId="478"/>
          <ac:spMkLst>
            <pc:docMk/>
            <pc:sldMk cId="3571516367" sldId="258"/>
            <ac:spMk id="3" creationId="{9D5232F9-FD00-464A-9F17-619C91AEF8F3}"/>
          </ac:spMkLst>
        </pc:spChg>
        <pc:spChg chg="del">
          <ac:chgData name="Sergei Frolov" userId="cfb25f57e996b40e" providerId="LiveId" clId="{6FFC5F32-2D3C-477C-8461-942FC13AD361}" dt="2022-08-25T11:41:23.555" v="464" actId="478"/>
          <ac:spMkLst>
            <pc:docMk/>
            <pc:sldMk cId="3571516367" sldId="258"/>
            <ac:spMk id="4" creationId="{70E12647-CCB2-45E2-A9CB-A868F490497E}"/>
          </ac:spMkLst>
        </pc:spChg>
        <pc:spChg chg="mod">
          <ac:chgData name="Sergei Frolov" userId="cfb25f57e996b40e" providerId="LiveId" clId="{6FFC5F32-2D3C-477C-8461-942FC13AD361}" dt="2022-08-25T11:41:19.796" v="463"/>
          <ac:spMkLst>
            <pc:docMk/>
            <pc:sldMk cId="3571516367" sldId="258"/>
            <ac:spMk id="5" creationId="{8D51ED20-04D4-4894-B0C2-9C541A61A734}"/>
          </ac:spMkLst>
        </pc:spChg>
        <pc:spChg chg="add mod">
          <ac:chgData name="Sergei Frolov" userId="cfb25f57e996b40e" providerId="LiveId" clId="{6FFC5F32-2D3C-477C-8461-942FC13AD361}" dt="2022-08-25T11:40:56.484" v="461" actId="1076"/>
          <ac:spMkLst>
            <pc:docMk/>
            <pc:sldMk cId="3571516367" sldId="258"/>
            <ac:spMk id="7" creationId="{E0088D98-734D-2362-3A9A-41B998DD7CA3}"/>
          </ac:spMkLst>
        </pc:spChg>
        <pc:spChg chg="add del mod">
          <ac:chgData name="Sergei Frolov" userId="cfb25f57e996b40e" providerId="LiveId" clId="{6FFC5F32-2D3C-477C-8461-942FC13AD361}" dt="2022-08-25T11:40:34.186" v="433" actId="478"/>
          <ac:spMkLst>
            <pc:docMk/>
            <pc:sldMk cId="3571516367" sldId="258"/>
            <ac:spMk id="9" creationId="{BE56E7BE-23FB-F6DE-4233-9626901D99B8}"/>
          </ac:spMkLst>
        </pc:spChg>
      </pc:sldChg>
      <pc:sldChg chg="del">
        <pc:chgData name="Sergei Frolov" userId="cfb25f57e996b40e" providerId="LiveId" clId="{6FFC5F32-2D3C-477C-8461-942FC13AD361}" dt="2022-08-26T11:24:59.249" v="8009" actId="47"/>
        <pc:sldMkLst>
          <pc:docMk/>
          <pc:sldMk cId="332104327" sldId="259"/>
        </pc:sldMkLst>
      </pc:sldChg>
      <pc:sldChg chg="del">
        <pc:chgData name="Sergei Frolov" userId="cfb25f57e996b40e" providerId="LiveId" clId="{6FFC5F32-2D3C-477C-8461-942FC13AD361}" dt="2022-08-26T11:25:00.908" v="8010" actId="47"/>
        <pc:sldMkLst>
          <pc:docMk/>
          <pc:sldMk cId="1663780162" sldId="260"/>
        </pc:sldMkLst>
      </pc:sldChg>
      <pc:sldChg chg="del">
        <pc:chgData name="Sergei Frolov" userId="cfb25f57e996b40e" providerId="LiveId" clId="{6FFC5F32-2D3C-477C-8461-942FC13AD361}" dt="2022-08-26T11:25:03.428" v="8011" actId="47"/>
        <pc:sldMkLst>
          <pc:docMk/>
          <pc:sldMk cId="1429429409" sldId="261"/>
        </pc:sldMkLst>
      </pc:sldChg>
      <pc:sldChg chg="addSp delSp modSp mod">
        <pc:chgData name="Sergei Frolov" userId="cfb25f57e996b40e" providerId="LiveId" clId="{6FFC5F32-2D3C-477C-8461-942FC13AD361}" dt="2022-08-25T14:18:17.219" v="992" actId="20577"/>
        <pc:sldMkLst>
          <pc:docMk/>
          <pc:sldMk cId="379728094" sldId="262"/>
        </pc:sldMkLst>
        <pc:spChg chg="mod">
          <ac:chgData name="Sergei Frolov" userId="cfb25f57e996b40e" providerId="LiveId" clId="{6FFC5F32-2D3C-477C-8461-942FC13AD361}" dt="2022-08-25T14:18:17.219" v="992" actId="20577"/>
          <ac:spMkLst>
            <pc:docMk/>
            <pc:sldMk cId="379728094" sldId="262"/>
            <ac:spMk id="2" creationId="{B1FE5F11-B7B9-4B80-8C6A-A8A7A7190B77}"/>
          </ac:spMkLst>
        </pc:spChg>
        <pc:spChg chg="del">
          <ac:chgData name="Sergei Frolov" userId="cfb25f57e996b40e" providerId="LiveId" clId="{6FFC5F32-2D3C-477C-8461-942FC13AD361}" dt="2022-08-25T13:25:23.407" v="529" actId="478"/>
          <ac:spMkLst>
            <pc:docMk/>
            <pc:sldMk cId="379728094" sldId="262"/>
            <ac:spMk id="3" creationId="{DA8AFAA9-633A-475C-B8ED-840A34F7294D}"/>
          </ac:spMkLst>
        </pc:spChg>
        <pc:spChg chg="add del mod">
          <ac:chgData name="Sergei Frolov" userId="cfb25f57e996b40e" providerId="LiveId" clId="{6FFC5F32-2D3C-477C-8461-942FC13AD361}" dt="2022-08-25T13:25:25.262" v="530" actId="478"/>
          <ac:spMkLst>
            <pc:docMk/>
            <pc:sldMk cId="379728094" sldId="262"/>
            <ac:spMk id="5" creationId="{E27F8D8E-5348-1F49-BF2E-5BE4E7F0A1F0}"/>
          </ac:spMkLst>
        </pc:spChg>
      </pc:sldChg>
      <pc:sldChg chg="del">
        <pc:chgData name="Sergei Frolov" userId="cfb25f57e996b40e" providerId="LiveId" clId="{6FFC5F32-2D3C-477C-8461-942FC13AD361}" dt="2022-08-26T11:24:56.475" v="8007" actId="47"/>
        <pc:sldMkLst>
          <pc:docMk/>
          <pc:sldMk cId="4055079983" sldId="263"/>
        </pc:sldMkLst>
      </pc:sldChg>
      <pc:sldChg chg="del">
        <pc:chgData name="Sergei Frolov" userId="cfb25f57e996b40e" providerId="LiveId" clId="{6FFC5F32-2D3C-477C-8461-942FC13AD361}" dt="2022-08-26T11:24:55.271" v="8006" actId="47"/>
        <pc:sldMkLst>
          <pc:docMk/>
          <pc:sldMk cId="2619301236" sldId="264"/>
        </pc:sldMkLst>
      </pc:sldChg>
      <pc:sldChg chg="del">
        <pc:chgData name="Sergei Frolov" userId="cfb25f57e996b40e" providerId="LiveId" clId="{6FFC5F32-2D3C-477C-8461-942FC13AD361}" dt="2022-08-26T11:24:54.433" v="8005" actId="47"/>
        <pc:sldMkLst>
          <pc:docMk/>
          <pc:sldMk cId="744379741" sldId="265"/>
        </pc:sldMkLst>
      </pc:sldChg>
      <pc:sldChg chg="modSp mod">
        <pc:chgData name="Sergei Frolov" userId="cfb25f57e996b40e" providerId="LiveId" clId="{6FFC5F32-2D3C-477C-8461-942FC13AD361}" dt="2022-08-26T11:25:27.747" v="8025" actId="1076"/>
        <pc:sldMkLst>
          <pc:docMk/>
          <pc:sldMk cId="1742861620" sldId="266"/>
        </pc:sldMkLst>
        <pc:spChg chg="mod">
          <ac:chgData name="Sergei Frolov" userId="cfb25f57e996b40e" providerId="LiveId" clId="{6FFC5F32-2D3C-477C-8461-942FC13AD361}" dt="2022-08-26T11:25:21.690" v="8023" actId="1076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Sergei Frolov" userId="cfb25f57e996b40e" providerId="LiveId" clId="{6FFC5F32-2D3C-477C-8461-942FC13AD361}" dt="2022-08-26T11:25:27.747" v="8025" actId="1076"/>
          <ac:spMkLst>
            <pc:docMk/>
            <pc:sldMk cId="1742861620" sldId="266"/>
            <ac:spMk id="3" creationId="{FED19BCA-B61F-4EA6-A1FB-CCA3BD8506FB}"/>
          </ac:spMkLst>
        </pc:spChg>
      </pc:sldChg>
      <pc:sldChg chg="del">
        <pc:chgData name="Sergei Frolov" userId="cfb25f57e996b40e" providerId="LiveId" clId="{6FFC5F32-2D3C-477C-8461-942FC13AD361}" dt="2022-08-26T11:24:48.335" v="8003" actId="47"/>
        <pc:sldMkLst>
          <pc:docMk/>
          <pc:sldMk cId="2303579910" sldId="268"/>
        </pc:sldMkLst>
      </pc:sldChg>
      <pc:sldChg chg="del">
        <pc:chgData name="Sergei Frolov" userId="cfb25f57e996b40e" providerId="LiveId" clId="{6FFC5F32-2D3C-477C-8461-942FC13AD361}" dt="2022-08-26T11:24:50.620" v="8004" actId="47"/>
        <pc:sldMkLst>
          <pc:docMk/>
          <pc:sldMk cId="2499682613" sldId="269"/>
        </pc:sldMkLst>
      </pc:sldChg>
      <pc:sldChg chg="del">
        <pc:chgData name="Sergei Frolov" userId="cfb25f57e996b40e" providerId="LiveId" clId="{6FFC5F32-2D3C-477C-8461-942FC13AD361}" dt="2022-08-26T11:24:57.695" v="8008" actId="47"/>
        <pc:sldMkLst>
          <pc:docMk/>
          <pc:sldMk cId="2896385493" sldId="270"/>
        </pc:sldMkLst>
      </pc:sldChg>
      <pc:sldChg chg="modSp add mod ord">
        <pc:chgData name="Sergei Frolov" userId="cfb25f57e996b40e" providerId="LiveId" clId="{6FFC5F32-2D3C-477C-8461-942FC13AD361}" dt="2022-08-25T19:42:45.228" v="1815" actId="20577"/>
        <pc:sldMkLst>
          <pc:docMk/>
          <pc:sldMk cId="2425037465" sldId="272"/>
        </pc:sldMkLst>
        <pc:spChg chg="mod">
          <ac:chgData name="Sergei Frolov" userId="cfb25f57e996b40e" providerId="LiveId" clId="{6FFC5F32-2D3C-477C-8461-942FC13AD361}" dt="2022-08-25T13:13:36.729" v="513" actId="14100"/>
          <ac:spMkLst>
            <pc:docMk/>
            <pc:sldMk cId="2425037465" sldId="272"/>
            <ac:spMk id="2" creationId="{1BEF5859-10C9-4588-9727-B9362E26C29D}"/>
          </ac:spMkLst>
        </pc:spChg>
        <pc:spChg chg="mod">
          <ac:chgData name="Sergei Frolov" userId="cfb25f57e996b40e" providerId="LiveId" clId="{6FFC5F32-2D3C-477C-8461-942FC13AD361}" dt="2022-08-25T19:42:45.228" v="1815" actId="20577"/>
          <ac:spMkLst>
            <pc:docMk/>
            <pc:sldMk cId="2425037465" sldId="272"/>
            <ac:spMk id="3" creationId="{5671D7E5-EF66-4BCD-8DAA-E9061157F0BE}"/>
          </ac:spMkLst>
        </pc:spChg>
      </pc:sldChg>
      <pc:sldChg chg="add del">
        <pc:chgData name="Sergei Frolov" userId="cfb25f57e996b40e" providerId="LiveId" clId="{6FFC5F32-2D3C-477C-8461-942FC13AD361}" dt="2022-08-25T11:42:45.873" v="483"/>
        <pc:sldMkLst>
          <pc:docMk/>
          <pc:sldMk cId="1472042017" sldId="273"/>
        </pc:sldMkLst>
      </pc:sldChg>
      <pc:sldChg chg="delSp modSp new del mod setBg">
        <pc:chgData name="Sergei Frolov" userId="cfb25f57e996b40e" providerId="LiveId" clId="{6FFC5F32-2D3C-477C-8461-942FC13AD361}" dt="2022-08-25T13:27:28.080" v="542" actId="47"/>
        <pc:sldMkLst>
          <pc:docMk/>
          <pc:sldMk cId="2233181954" sldId="273"/>
        </pc:sldMkLst>
        <pc:spChg chg="del mod">
          <ac:chgData name="Sergei Frolov" userId="cfb25f57e996b40e" providerId="LiveId" clId="{6FFC5F32-2D3C-477C-8461-942FC13AD361}" dt="2022-08-25T13:26:19.161" v="537" actId="478"/>
          <ac:spMkLst>
            <pc:docMk/>
            <pc:sldMk cId="2233181954" sldId="273"/>
            <ac:spMk id="2" creationId="{4F2F6188-BB6C-033C-04F5-FC891422ED20}"/>
          </ac:spMkLst>
        </pc:spChg>
        <pc:spChg chg="del">
          <ac:chgData name="Sergei Frolov" userId="cfb25f57e996b40e" providerId="LiveId" clId="{6FFC5F32-2D3C-477C-8461-942FC13AD361}" dt="2022-08-25T13:26:20.415" v="538" actId="478"/>
          <ac:spMkLst>
            <pc:docMk/>
            <pc:sldMk cId="2233181954" sldId="273"/>
            <ac:spMk id="3" creationId="{838FE0E2-1CF8-C122-AC5C-B7F90C0EA8BB}"/>
          </ac:spMkLst>
        </pc:spChg>
      </pc:sldChg>
      <pc:sldChg chg="new del">
        <pc:chgData name="Sergei Frolov" userId="cfb25f57e996b40e" providerId="LiveId" clId="{6FFC5F32-2D3C-477C-8461-942FC13AD361}" dt="2022-08-25T13:25:53.380" v="532" actId="2696"/>
        <pc:sldMkLst>
          <pc:docMk/>
          <pc:sldMk cId="3988580321" sldId="273"/>
        </pc:sldMkLst>
      </pc:sldChg>
      <pc:sldChg chg="addSp delSp modSp new mod">
        <pc:chgData name="Sergei Frolov" userId="cfb25f57e996b40e" providerId="LiveId" clId="{6FFC5F32-2D3C-477C-8461-942FC13AD361}" dt="2022-08-25T20:54:49.622" v="5342" actId="1076"/>
        <pc:sldMkLst>
          <pc:docMk/>
          <pc:sldMk cId="4257176435" sldId="273"/>
        </pc:sldMkLst>
        <pc:spChg chg="del">
          <ac:chgData name="Sergei Frolov" userId="cfb25f57e996b40e" providerId="LiveId" clId="{6FFC5F32-2D3C-477C-8461-942FC13AD361}" dt="2022-08-25T13:28:21.488" v="571" actId="478"/>
          <ac:spMkLst>
            <pc:docMk/>
            <pc:sldMk cId="4257176435" sldId="273"/>
            <ac:spMk id="2" creationId="{C5D31568-5A7F-4432-4659-4F55C8F018D0}"/>
          </ac:spMkLst>
        </pc:spChg>
        <pc:spChg chg="del">
          <ac:chgData name="Sergei Frolov" userId="cfb25f57e996b40e" providerId="LiveId" clId="{6FFC5F32-2D3C-477C-8461-942FC13AD361}" dt="2022-08-25T13:28:23.188" v="572" actId="478"/>
          <ac:spMkLst>
            <pc:docMk/>
            <pc:sldMk cId="4257176435" sldId="273"/>
            <ac:spMk id="3" creationId="{E864021F-8B56-993D-90E2-176A4CFDCB87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4" creationId="{D2F9DDA3-2398-B060-30C0-C1F5020100F0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5" creationId="{CB40B3CF-799B-265A-DE6C-A9BC29FDB6B9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6" creationId="{438C8F49-482F-9CB5-BBDD-08D43EF847B8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7" creationId="{8B9FFD05-B972-C010-7A3A-5CDCDB98B8C2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8" creationId="{10ED1E4C-DB31-22B3-5B17-BC1352F1C44B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9" creationId="{125CBFE3-9888-C495-5832-6DCB3E90889F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10" creationId="{0B6BB964-1D58-A3A4-9AD4-BA5A8E3E02E6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11" creationId="{F898C060-13A6-6F7B-9AE3-50F9B8DA7806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12" creationId="{1BEAC1A1-E73C-C8C6-AC5D-F02B74BEDB02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13" creationId="{65F7D99F-A3C7-747F-7B37-EE18AF1A0C69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14" creationId="{59C2FE92-0ECC-E037-B74B-016016E9D9ED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15" creationId="{C5579BB1-FAE9-1B9A-DA2E-74BC76DB842D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16" creationId="{E5415B7A-1A5C-71DC-F7B0-BAF2635F2357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17" creationId="{98E4E125-1955-8341-422C-7891D59229C0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18" creationId="{97C0AADC-DA26-F1B5-7ED4-A6D1C9A83436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19" creationId="{A300F128-915A-6778-1848-66F149812F2E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20" creationId="{2F5A73B5-6C67-A889-1D94-FD90C3EEDC5E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21" creationId="{90D3885E-E70E-F43C-6AF3-D6A7F1008401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22" creationId="{C5E29100-1B24-4128-E787-A61C7C224AA4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23" creationId="{21B5093A-8BA1-B1D0-69F2-DDA0222ED1F0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24" creationId="{5FF0F19B-D7A5-9C3F-6EBC-4D6AD840C9E1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25" creationId="{DF9DDD66-27D2-A7D1-260A-08A60AF7251B}"/>
          </ac:spMkLst>
        </pc:spChg>
        <pc:spChg chg="del">
          <ac:chgData name="Sergei Frolov" userId="cfb25f57e996b40e" providerId="LiveId" clId="{6FFC5F32-2D3C-477C-8461-942FC13AD361}" dt="2022-08-25T13:28:25.075" v="573" actId="478"/>
          <ac:spMkLst>
            <pc:docMk/>
            <pc:sldMk cId="4257176435" sldId="273"/>
            <ac:spMk id="26" creationId="{48C82880-B520-9802-CFD6-F4F5765D6639}"/>
          </ac:spMkLst>
        </pc:spChg>
        <pc:spChg chg="del">
          <ac:chgData name="Sergei Frolov" userId="cfb25f57e996b40e" providerId="LiveId" clId="{6FFC5F32-2D3C-477C-8461-942FC13AD361}" dt="2022-08-25T13:28:30.025" v="576" actId="478"/>
          <ac:spMkLst>
            <pc:docMk/>
            <pc:sldMk cId="4257176435" sldId="273"/>
            <ac:spMk id="27" creationId="{B66F8897-8C70-6D09-4246-855D59B035D3}"/>
          </ac:spMkLst>
        </pc:spChg>
        <pc:spChg chg="del mod">
          <ac:chgData name="Sergei Frolov" userId="cfb25f57e996b40e" providerId="LiveId" clId="{6FFC5F32-2D3C-477C-8461-942FC13AD361}" dt="2022-08-25T13:28:28.576" v="575" actId="478"/>
          <ac:spMkLst>
            <pc:docMk/>
            <pc:sldMk cId="4257176435" sldId="273"/>
            <ac:spMk id="28" creationId="{75D3CFCE-B093-9D88-2A5A-A72C1E944934}"/>
          </ac:spMkLst>
        </pc:spChg>
        <pc:spChg chg="add mod">
          <ac:chgData name="Sergei Frolov" userId="cfb25f57e996b40e" providerId="LiveId" clId="{6FFC5F32-2D3C-477C-8461-942FC13AD361}" dt="2022-08-25T19:42:12.880" v="1814" actId="20577"/>
          <ac:spMkLst>
            <pc:docMk/>
            <pc:sldMk cId="4257176435" sldId="273"/>
            <ac:spMk id="32" creationId="{00AD553B-3935-7411-FDC9-150656B80221}"/>
          </ac:spMkLst>
        </pc:spChg>
        <pc:picChg chg="add mod">
          <ac:chgData name="Sergei Frolov" userId="cfb25f57e996b40e" providerId="LiveId" clId="{6FFC5F32-2D3C-477C-8461-942FC13AD361}" dt="2022-08-25T20:54:49.622" v="5342" actId="1076"/>
          <ac:picMkLst>
            <pc:docMk/>
            <pc:sldMk cId="4257176435" sldId="273"/>
            <ac:picMk id="31" creationId="{59B6F2DD-3EAD-89AA-3678-43874FAC05E0}"/>
          </ac:picMkLst>
        </pc:picChg>
      </pc:sldChg>
      <pc:sldChg chg="addSp delSp modSp add mod">
        <pc:chgData name="Sergei Frolov" userId="cfb25f57e996b40e" providerId="LiveId" clId="{6FFC5F32-2D3C-477C-8461-942FC13AD361}" dt="2022-08-26T11:30:13.985" v="8086" actId="1076"/>
        <pc:sldMkLst>
          <pc:docMk/>
          <pc:sldMk cId="381716969" sldId="274"/>
        </pc:sldMkLst>
        <pc:spChg chg="add mod">
          <ac:chgData name="Sergei Frolov" userId="cfb25f57e996b40e" providerId="LiveId" clId="{6FFC5F32-2D3C-477C-8461-942FC13AD361}" dt="2022-08-25T14:07:08.040" v="758" actId="164"/>
          <ac:spMkLst>
            <pc:docMk/>
            <pc:sldMk cId="381716969" sldId="274"/>
            <ac:spMk id="2" creationId="{051FF4C9-12D6-535B-57F1-CD5FAB3618F4}"/>
          </ac:spMkLst>
        </pc:spChg>
        <pc:spChg chg="add mod">
          <ac:chgData name="Sergei Frolov" userId="cfb25f57e996b40e" providerId="LiveId" clId="{6FFC5F32-2D3C-477C-8461-942FC13AD361}" dt="2022-08-25T14:07:08.040" v="758" actId="164"/>
          <ac:spMkLst>
            <pc:docMk/>
            <pc:sldMk cId="381716969" sldId="274"/>
            <ac:spMk id="3" creationId="{597E22D4-A11E-4D43-DE08-D8B17550D80E}"/>
          </ac:spMkLst>
        </pc:spChg>
        <pc:spChg chg="add mod">
          <ac:chgData name="Sergei Frolov" userId="cfb25f57e996b40e" providerId="LiveId" clId="{6FFC5F32-2D3C-477C-8461-942FC13AD361}" dt="2022-08-26T11:30:13.985" v="8086" actId="1076"/>
          <ac:spMkLst>
            <pc:docMk/>
            <pc:sldMk cId="381716969" sldId="274"/>
            <ac:spMk id="4" creationId="{0B1BD767-765C-96FB-0B18-B29F0643A518}"/>
          </ac:spMkLst>
        </pc:spChg>
        <pc:spChg chg="add del mod">
          <ac:chgData name="Sergei Frolov" userId="cfb25f57e996b40e" providerId="LiveId" clId="{6FFC5F32-2D3C-477C-8461-942FC13AD361}" dt="2022-08-26T11:30:07.210" v="8084" actId="478"/>
          <ac:spMkLst>
            <pc:docMk/>
            <pc:sldMk cId="381716969" sldId="274"/>
            <ac:spMk id="8" creationId="{1C7631B3-3771-0711-B48D-6719A6BED587}"/>
          </ac:spMkLst>
        </pc:spChg>
        <pc:grpChg chg="add del mod">
          <ac:chgData name="Sergei Frolov" userId="cfb25f57e996b40e" providerId="LiveId" clId="{6FFC5F32-2D3C-477C-8461-942FC13AD361}" dt="2022-08-26T11:30:05.731" v="8083" actId="478"/>
          <ac:grpSpMkLst>
            <pc:docMk/>
            <pc:sldMk cId="381716969" sldId="274"/>
            <ac:grpSpMk id="5" creationId="{FF59EF50-E374-5F9A-39D0-4CC04C0EB501}"/>
          </ac:grpSpMkLst>
        </pc:grpChg>
        <pc:graphicFrameChg chg="add mod modGraphic">
          <ac:chgData name="Sergei Frolov" userId="cfb25f57e996b40e" providerId="LiveId" clId="{6FFC5F32-2D3C-477C-8461-942FC13AD361}" dt="2022-08-26T11:30:11.333" v="8085" actId="1076"/>
          <ac:graphicFrameMkLst>
            <pc:docMk/>
            <pc:sldMk cId="381716969" sldId="274"/>
            <ac:graphicFrameMk id="6" creationId="{B2B9EE69-62DB-0CA9-106C-CC8EC589DF61}"/>
          </ac:graphicFrameMkLst>
        </pc:graphicFrameChg>
        <pc:picChg chg="add del">
          <ac:chgData name="Sergei Frolov" userId="cfb25f57e996b40e" providerId="LiveId" clId="{6FFC5F32-2D3C-477C-8461-942FC13AD361}" dt="2022-08-25T14:07:46.582" v="760" actId="21"/>
          <ac:picMkLst>
            <pc:docMk/>
            <pc:sldMk cId="381716969" sldId="274"/>
            <ac:picMk id="7" creationId="{05A606C7-E14D-EE40-FC61-B089E3FAA7BD}"/>
          </ac:picMkLst>
        </pc:picChg>
        <pc:picChg chg="del">
          <ac:chgData name="Sergei Frolov" userId="cfb25f57e996b40e" providerId="LiveId" clId="{6FFC5F32-2D3C-477C-8461-942FC13AD361}" dt="2022-08-25T13:59:41.989" v="599" actId="478"/>
          <ac:picMkLst>
            <pc:docMk/>
            <pc:sldMk cId="381716969" sldId="274"/>
            <ac:picMk id="31" creationId="{59B6F2DD-3EAD-89AA-3678-43874FAC05E0}"/>
          </ac:picMkLst>
        </pc:picChg>
      </pc:sldChg>
      <pc:sldChg chg="new del">
        <pc:chgData name="Sergei Frolov" userId="cfb25f57e996b40e" providerId="LiveId" clId="{6FFC5F32-2D3C-477C-8461-942FC13AD361}" dt="2022-08-25T13:27:28.970" v="543" actId="47"/>
        <pc:sldMkLst>
          <pc:docMk/>
          <pc:sldMk cId="2849794299" sldId="274"/>
        </pc:sldMkLst>
      </pc:sldChg>
      <pc:sldChg chg="modSp add mod">
        <pc:chgData name="Sergei Frolov" userId="cfb25f57e996b40e" providerId="LiveId" clId="{6FFC5F32-2D3C-477C-8461-942FC13AD361}" dt="2022-08-25T13:59:37.256" v="598" actId="1076"/>
        <pc:sldMkLst>
          <pc:docMk/>
          <pc:sldMk cId="3129603984" sldId="275"/>
        </pc:sldMkLst>
        <pc:spChg chg="mod">
          <ac:chgData name="Sergei Frolov" userId="cfb25f57e996b40e" providerId="LiveId" clId="{6FFC5F32-2D3C-477C-8461-942FC13AD361}" dt="2022-08-25T13:59:37.256" v="598" actId="1076"/>
          <ac:spMkLst>
            <pc:docMk/>
            <pc:sldMk cId="3129603984" sldId="275"/>
            <ac:spMk id="2" creationId="{B1FE5F11-B7B9-4B80-8C6A-A8A7A7190B77}"/>
          </ac:spMkLst>
        </pc:spChg>
      </pc:sldChg>
      <pc:sldChg chg="addSp delSp modSp new del mod">
        <pc:chgData name="Sergei Frolov" userId="cfb25f57e996b40e" providerId="LiveId" clId="{6FFC5F32-2D3C-477C-8461-942FC13AD361}" dt="2022-08-25T14:31:50.575" v="1305" actId="47"/>
        <pc:sldMkLst>
          <pc:docMk/>
          <pc:sldMk cId="2865093610" sldId="276"/>
        </pc:sldMkLst>
        <pc:spChg chg="del">
          <ac:chgData name="Sergei Frolov" userId="cfb25f57e996b40e" providerId="LiveId" clId="{6FFC5F32-2D3C-477C-8461-942FC13AD361}" dt="2022-08-25T14:08:00.201" v="763" actId="478"/>
          <ac:spMkLst>
            <pc:docMk/>
            <pc:sldMk cId="2865093610" sldId="276"/>
            <ac:spMk id="2" creationId="{360C493B-5B88-C2DB-F62F-C76306469F57}"/>
          </ac:spMkLst>
        </pc:spChg>
        <pc:spChg chg="del">
          <ac:chgData name="Sergei Frolov" userId="cfb25f57e996b40e" providerId="LiveId" clId="{6FFC5F32-2D3C-477C-8461-942FC13AD361}" dt="2022-08-25T14:07:57.020" v="762" actId="478"/>
          <ac:spMkLst>
            <pc:docMk/>
            <pc:sldMk cId="2865093610" sldId="276"/>
            <ac:spMk id="3" creationId="{28599227-D3B5-9E76-E070-9240153E510E}"/>
          </ac:spMkLst>
        </pc:spChg>
        <pc:spChg chg="del">
          <ac:chgData name="Sergei Frolov" userId="cfb25f57e996b40e" providerId="LiveId" clId="{6FFC5F32-2D3C-477C-8461-942FC13AD361}" dt="2022-08-25T14:08:00.201" v="763" actId="478"/>
          <ac:spMkLst>
            <pc:docMk/>
            <pc:sldMk cId="2865093610" sldId="276"/>
            <ac:spMk id="4" creationId="{E1603D1E-B3A2-0E64-EADC-146EB5F1F1EC}"/>
          </ac:spMkLst>
        </pc:spChg>
        <pc:spChg chg="del">
          <ac:chgData name="Sergei Frolov" userId="cfb25f57e996b40e" providerId="LiveId" clId="{6FFC5F32-2D3C-477C-8461-942FC13AD361}" dt="2022-08-25T14:08:00.201" v="763" actId="478"/>
          <ac:spMkLst>
            <pc:docMk/>
            <pc:sldMk cId="2865093610" sldId="276"/>
            <ac:spMk id="5" creationId="{4F0DDE9E-F9ED-0373-B47D-1CAE7C98AE04}"/>
          </ac:spMkLst>
        </pc:spChg>
        <pc:spChg chg="del">
          <ac:chgData name="Sergei Frolov" userId="cfb25f57e996b40e" providerId="LiveId" clId="{6FFC5F32-2D3C-477C-8461-942FC13AD361}" dt="2022-08-25T14:07:57.020" v="762" actId="478"/>
          <ac:spMkLst>
            <pc:docMk/>
            <pc:sldMk cId="2865093610" sldId="276"/>
            <ac:spMk id="6" creationId="{D983C273-E038-3AB7-3DB0-F784FC2BBA87}"/>
          </ac:spMkLst>
        </pc:spChg>
        <pc:spChg chg="del">
          <ac:chgData name="Sergei Frolov" userId="cfb25f57e996b40e" providerId="LiveId" clId="{6FFC5F32-2D3C-477C-8461-942FC13AD361}" dt="2022-08-25T14:07:57.020" v="762" actId="478"/>
          <ac:spMkLst>
            <pc:docMk/>
            <pc:sldMk cId="2865093610" sldId="276"/>
            <ac:spMk id="7" creationId="{8791C77A-A387-E41B-876B-B61D56FF20BD}"/>
          </ac:spMkLst>
        </pc:spChg>
        <pc:spChg chg="del">
          <ac:chgData name="Sergei Frolov" userId="cfb25f57e996b40e" providerId="LiveId" clId="{6FFC5F32-2D3C-477C-8461-942FC13AD361}" dt="2022-08-25T14:07:57.020" v="762" actId="478"/>
          <ac:spMkLst>
            <pc:docMk/>
            <pc:sldMk cId="2865093610" sldId="276"/>
            <ac:spMk id="8" creationId="{B3A891CF-C994-88FB-75EE-FCF699E3524E}"/>
          </ac:spMkLst>
        </pc:spChg>
        <pc:spChg chg="del">
          <ac:chgData name="Sergei Frolov" userId="cfb25f57e996b40e" providerId="LiveId" clId="{6FFC5F32-2D3C-477C-8461-942FC13AD361}" dt="2022-08-25T14:07:57.020" v="762" actId="478"/>
          <ac:spMkLst>
            <pc:docMk/>
            <pc:sldMk cId="2865093610" sldId="276"/>
            <ac:spMk id="9" creationId="{12CEBFC8-24D7-BB04-8CED-2C89963D5CFC}"/>
          </ac:spMkLst>
        </pc:spChg>
        <pc:spChg chg="del">
          <ac:chgData name="Sergei Frolov" userId="cfb25f57e996b40e" providerId="LiveId" clId="{6FFC5F32-2D3C-477C-8461-942FC13AD361}" dt="2022-08-25T14:07:57.020" v="762" actId="478"/>
          <ac:spMkLst>
            <pc:docMk/>
            <pc:sldMk cId="2865093610" sldId="276"/>
            <ac:spMk id="10" creationId="{F77773C4-7448-0B2D-E271-D29105E9D6C2}"/>
          </ac:spMkLst>
        </pc:spChg>
        <pc:spChg chg="del">
          <ac:chgData name="Sergei Frolov" userId="cfb25f57e996b40e" providerId="LiveId" clId="{6FFC5F32-2D3C-477C-8461-942FC13AD361}" dt="2022-08-25T14:07:57.020" v="762" actId="478"/>
          <ac:spMkLst>
            <pc:docMk/>
            <pc:sldMk cId="2865093610" sldId="276"/>
            <ac:spMk id="11" creationId="{794BCDBD-E205-3B01-34F9-42B6FDE1CFFD}"/>
          </ac:spMkLst>
        </pc:spChg>
        <pc:spChg chg="del">
          <ac:chgData name="Sergei Frolov" userId="cfb25f57e996b40e" providerId="LiveId" clId="{6FFC5F32-2D3C-477C-8461-942FC13AD361}" dt="2022-08-25T14:07:57.020" v="762" actId="478"/>
          <ac:spMkLst>
            <pc:docMk/>
            <pc:sldMk cId="2865093610" sldId="276"/>
            <ac:spMk id="12" creationId="{0F037BEB-A4BA-C24B-29D4-C9C58672BFE1}"/>
          </ac:spMkLst>
        </pc:spChg>
        <pc:spChg chg="del">
          <ac:chgData name="Sergei Frolov" userId="cfb25f57e996b40e" providerId="LiveId" clId="{6FFC5F32-2D3C-477C-8461-942FC13AD361}" dt="2022-08-25T14:07:57.020" v="762" actId="478"/>
          <ac:spMkLst>
            <pc:docMk/>
            <pc:sldMk cId="2865093610" sldId="276"/>
            <ac:spMk id="13" creationId="{53E44B51-9ABB-A5F7-BF02-F37B26E4F357}"/>
          </ac:spMkLst>
        </pc:spChg>
        <pc:spChg chg="del">
          <ac:chgData name="Sergei Frolov" userId="cfb25f57e996b40e" providerId="LiveId" clId="{6FFC5F32-2D3C-477C-8461-942FC13AD361}" dt="2022-08-25T14:07:57.020" v="762" actId="478"/>
          <ac:spMkLst>
            <pc:docMk/>
            <pc:sldMk cId="2865093610" sldId="276"/>
            <ac:spMk id="14" creationId="{9A60A96C-BC35-545E-540B-7A2DA5637ED1}"/>
          </ac:spMkLst>
        </pc:spChg>
        <pc:spChg chg="del">
          <ac:chgData name="Sergei Frolov" userId="cfb25f57e996b40e" providerId="LiveId" clId="{6FFC5F32-2D3C-477C-8461-942FC13AD361}" dt="2022-08-25T14:07:57.020" v="762" actId="478"/>
          <ac:spMkLst>
            <pc:docMk/>
            <pc:sldMk cId="2865093610" sldId="276"/>
            <ac:spMk id="15" creationId="{12180BCF-3A9A-8618-3222-4F9C4D278E25}"/>
          </ac:spMkLst>
        </pc:spChg>
        <pc:spChg chg="del">
          <ac:chgData name="Sergei Frolov" userId="cfb25f57e996b40e" providerId="LiveId" clId="{6FFC5F32-2D3C-477C-8461-942FC13AD361}" dt="2022-08-25T14:08:00.201" v="763" actId="478"/>
          <ac:spMkLst>
            <pc:docMk/>
            <pc:sldMk cId="2865093610" sldId="276"/>
            <ac:spMk id="16" creationId="{F5F87D98-FC23-C0E5-40D3-16EB7F703E5B}"/>
          </ac:spMkLst>
        </pc:spChg>
        <pc:spChg chg="del">
          <ac:chgData name="Sergei Frolov" userId="cfb25f57e996b40e" providerId="LiveId" clId="{6FFC5F32-2D3C-477C-8461-942FC13AD361}" dt="2022-08-25T14:08:02.501" v="764" actId="478"/>
          <ac:spMkLst>
            <pc:docMk/>
            <pc:sldMk cId="2865093610" sldId="276"/>
            <ac:spMk id="17" creationId="{793107BB-6528-D269-7952-5016295402CF}"/>
          </ac:spMkLst>
        </pc:spChg>
        <pc:spChg chg="del">
          <ac:chgData name="Sergei Frolov" userId="cfb25f57e996b40e" providerId="LiveId" clId="{6FFC5F32-2D3C-477C-8461-942FC13AD361}" dt="2022-08-25T14:07:57.020" v="762" actId="478"/>
          <ac:spMkLst>
            <pc:docMk/>
            <pc:sldMk cId="2865093610" sldId="276"/>
            <ac:spMk id="18" creationId="{6E39ADE1-234D-9FA2-9AE3-4E7919550314}"/>
          </ac:spMkLst>
        </pc:spChg>
        <pc:spChg chg="del">
          <ac:chgData name="Sergei Frolov" userId="cfb25f57e996b40e" providerId="LiveId" clId="{6FFC5F32-2D3C-477C-8461-942FC13AD361}" dt="2022-08-25T14:07:57.020" v="762" actId="478"/>
          <ac:spMkLst>
            <pc:docMk/>
            <pc:sldMk cId="2865093610" sldId="276"/>
            <ac:spMk id="19" creationId="{A019DF53-FA9E-9156-92C5-AEF6E923F197}"/>
          </ac:spMkLst>
        </pc:spChg>
        <pc:spChg chg="del">
          <ac:chgData name="Sergei Frolov" userId="cfb25f57e996b40e" providerId="LiveId" clId="{6FFC5F32-2D3C-477C-8461-942FC13AD361}" dt="2022-08-25T14:07:57.020" v="762" actId="478"/>
          <ac:spMkLst>
            <pc:docMk/>
            <pc:sldMk cId="2865093610" sldId="276"/>
            <ac:spMk id="20" creationId="{C7F028C7-5ED0-8F6C-6965-630874458171}"/>
          </ac:spMkLst>
        </pc:spChg>
        <pc:spChg chg="del">
          <ac:chgData name="Sergei Frolov" userId="cfb25f57e996b40e" providerId="LiveId" clId="{6FFC5F32-2D3C-477C-8461-942FC13AD361}" dt="2022-08-25T14:07:57.020" v="762" actId="478"/>
          <ac:spMkLst>
            <pc:docMk/>
            <pc:sldMk cId="2865093610" sldId="276"/>
            <ac:spMk id="21" creationId="{C0E64012-A5A4-B9C8-F461-BD7C8C3B0C1B}"/>
          </ac:spMkLst>
        </pc:spChg>
        <pc:spChg chg="del">
          <ac:chgData name="Sergei Frolov" userId="cfb25f57e996b40e" providerId="LiveId" clId="{6FFC5F32-2D3C-477C-8461-942FC13AD361}" dt="2022-08-25T14:07:57.020" v="762" actId="478"/>
          <ac:spMkLst>
            <pc:docMk/>
            <pc:sldMk cId="2865093610" sldId="276"/>
            <ac:spMk id="22" creationId="{484F1D60-A3D3-09DB-1939-A805C081456F}"/>
          </ac:spMkLst>
        </pc:spChg>
        <pc:spChg chg="del">
          <ac:chgData name="Sergei Frolov" userId="cfb25f57e996b40e" providerId="LiveId" clId="{6FFC5F32-2D3C-477C-8461-942FC13AD361}" dt="2022-08-25T14:07:57.020" v="762" actId="478"/>
          <ac:spMkLst>
            <pc:docMk/>
            <pc:sldMk cId="2865093610" sldId="276"/>
            <ac:spMk id="23" creationId="{A66D78CD-050F-4228-F8BD-62E2A84F2E5C}"/>
          </ac:spMkLst>
        </pc:spChg>
        <pc:spChg chg="del">
          <ac:chgData name="Sergei Frolov" userId="cfb25f57e996b40e" providerId="LiveId" clId="{6FFC5F32-2D3C-477C-8461-942FC13AD361}" dt="2022-08-25T14:07:57.020" v="762" actId="478"/>
          <ac:spMkLst>
            <pc:docMk/>
            <pc:sldMk cId="2865093610" sldId="276"/>
            <ac:spMk id="24" creationId="{C1CAD806-6A3C-C906-5E7B-1445D4AF1A81}"/>
          </ac:spMkLst>
        </pc:spChg>
        <pc:spChg chg="del">
          <ac:chgData name="Sergei Frolov" userId="cfb25f57e996b40e" providerId="LiveId" clId="{6FFC5F32-2D3C-477C-8461-942FC13AD361}" dt="2022-08-25T14:07:57.020" v="762" actId="478"/>
          <ac:spMkLst>
            <pc:docMk/>
            <pc:sldMk cId="2865093610" sldId="276"/>
            <ac:spMk id="25" creationId="{D85D92AF-D16A-9B34-5FA1-07EE6C0C2D14}"/>
          </ac:spMkLst>
        </pc:spChg>
        <pc:spChg chg="del">
          <ac:chgData name="Sergei Frolov" userId="cfb25f57e996b40e" providerId="LiveId" clId="{6FFC5F32-2D3C-477C-8461-942FC13AD361}" dt="2022-08-25T14:07:57.020" v="762" actId="478"/>
          <ac:spMkLst>
            <pc:docMk/>
            <pc:sldMk cId="2865093610" sldId="276"/>
            <ac:spMk id="26" creationId="{F123CCA1-4910-7092-32E6-293E5149F195}"/>
          </ac:spMkLst>
        </pc:spChg>
        <pc:spChg chg="del">
          <ac:chgData name="Sergei Frolov" userId="cfb25f57e996b40e" providerId="LiveId" clId="{6FFC5F32-2D3C-477C-8461-942FC13AD361}" dt="2022-08-25T14:08:04.686" v="765" actId="478"/>
          <ac:spMkLst>
            <pc:docMk/>
            <pc:sldMk cId="2865093610" sldId="276"/>
            <ac:spMk id="27" creationId="{648CF615-E0A5-058E-6ACA-E51119D802B5}"/>
          </ac:spMkLst>
        </pc:spChg>
        <pc:spChg chg="del">
          <ac:chgData name="Sergei Frolov" userId="cfb25f57e996b40e" providerId="LiveId" clId="{6FFC5F32-2D3C-477C-8461-942FC13AD361}" dt="2022-08-25T14:08:06.166" v="766" actId="478"/>
          <ac:spMkLst>
            <pc:docMk/>
            <pc:sldMk cId="2865093610" sldId="276"/>
            <ac:spMk id="28" creationId="{BC5A6B2A-3751-7313-77EC-3DDC611AAEEC}"/>
          </ac:spMkLst>
        </pc:spChg>
        <pc:spChg chg="add mod">
          <ac:chgData name="Sergei Frolov" userId="cfb25f57e996b40e" providerId="LiveId" clId="{6FFC5F32-2D3C-477C-8461-942FC13AD361}" dt="2022-08-25T14:22:36.537" v="1102" actId="5793"/>
          <ac:spMkLst>
            <pc:docMk/>
            <pc:sldMk cId="2865093610" sldId="276"/>
            <ac:spMk id="31" creationId="{CB9A5CB7-642D-14D6-E7AB-1DCA085AFFA5}"/>
          </ac:spMkLst>
        </pc:spChg>
        <pc:picChg chg="add mod">
          <ac:chgData name="Sergei Frolov" userId="cfb25f57e996b40e" providerId="LiveId" clId="{6FFC5F32-2D3C-477C-8461-942FC13AD361}" dt="2022-08-25T14:09:44.633" v="795" actId="1076"/>
          <ac:picMkLst>
            <pc:docMk/>
            <pc:sldMk cId="2865093610" sldId="276"/>
            <ac:picMk id="30" creationId="{2F4B5A62-AD1E-8A31-4BC0-08DE2F0F9230}"/>
          </ac:picMkLst>
        </pc:picChg>
      </pc:sldChg>
      <pc:sldChg chg="modSp add mod ord">
        <pc:chgData name="Sergei Frolov" userId="cfb25f57e996b40e" providerId="LiveId" clId="{6FFC5F32-2D3C-477C-8461-942FC13AD361}" dt="2022-08-25T20:20:12.080" v="4035" actId="1076"/>
        <pc:sldMkLst>
          <pc:docMk/>
          <pc:sldMk cId="2696152841" sldId="277"/>
        </pc:sldMkLst>
        <pc:spChg chg="mod">
          <ac:chgData name="Sergei Frolov" userId="cfb25f57e996b40e" providerId="LiveId" clId="{6FFC5F32-2D3C-477C-8461-942FC13AD361}" dt="2022-08-25T20:20:12.080" v="4035" actId="1076"/>
          <ac:spMkLst>
            <pc:docMk/>
            <pc:sldMk cId="2696152841" sldId="277"/>
            <ac:spMk id="2" creationId="{B1FE5F11-B7B9-4B80-8C6A-A8A7A7190B77}"/>
          </ac:spMkLst>
        </pc:spChg>
      </pc:sldChg>
      <pc:sldChg chg="addSp delSp modSp add mod ord">
        <pc:chgData name="Sergei Frolov" userId="cfb25f57e996b40e" providerId="LiveId" clId="{6FFC5F32-2D3C-477C-8461-942FC13AD361}" dt="2022-08-25T20:43:40.144" v="5183" actId="20577"/>
        <pc:sldMkLst>
          <pc:docMk/>
          <pc:sldMk cId="1709188067" sldId="278"/>
        </pc:sldMkLst>
        <pc:spChg chg="add mod">
          <ac:chgData name="Sergei Frolov" userId="cfb25f57e996b40e" providerId="LiveId" clId="{6FFC5F32-2D3C-477C-8461-942FC13AD361}" dt="2022-08-25T20:43:40.144" v="5183" actId="20577"/>
          <ac:spMkLst>
            <pc:docMk/>
            <pc:sldMk cId="1709188067" sldId="278"/>
            <ac:spMk id="2" creationId="{D3CDB7B2-8972-1354-4C7C-9181ED082BCE}"/>
          </ac:spMkLst>
        </pc:spChg>
        <pc:spChg chg="del">
          <ac:chgData name="Sergei Frolov" userId="cfb25f57e996b40e" providerId="LiveId" clId="{6FFC5F32-2D3C-477C-8461-942FC13AD361}" dt="2022-08-25T14:25:30.058" v="1130" actId="478"/>
          <ac:spMkLst>
            <pc:docMk/>
            <pc:sldMk cId="1709188067" sldId="278"/>
            <ac:spMk id="31" creationId="{CB9A5CB7-642D-14D6-E7AB-1DCA085AFFA5}"/>
          </ac:spMkLst>
        </pc:spChg>
        <pc:picChg chg="del">
          <ac:chgData name="Sergei Frolov" userId="cfb25f57e996b40e" providerId="LiveId" clId="{6FFC5F32-2D3C-477C-8461-942FC13AD361}" dt="2022-08-25T14:11:39.493" v="803" actId="478"/>
          <ac:picMkLst>
            <pc:docMk/>
            <pc:sldMk cId="1709188067" sldId="278"/>
            <ac:picMk id="30" creationId="{2F4B5A62-AD1E-8A31-4BC0-08DE2F0F9230}"/>
          </ac:picMkLst>
        </pc:picChg>
      </pc:sldChg>
      <pc:sldChg chg="addSp delSp modSp new mod">
        <pc:chgData name="Sergei Frolov" userId="cfb25f57e996b40e" providerId="LiveId" clId="{6FFC5F32-2D3C-477C-8461-942FC13AD361}" dt="2022-08-26T11:29:09.883" v="8071" actId="1076"/>
        <pc:sldMkLst>
          <pc:docMk/>
          <pc:sldMk cId="246074043" sldId="279"/>
        </pc:sldMkLst>
        <pc:spChg chg="del">
          <ac:chgData name="Sergei Frolov" userId="cfb25f57e996b40e" providerId="LiveId" clId="{6FFC5F32-2D3C-477C-8461-942FC13AD361}" dt="2022-08-25T14:14:16.872" v="805" actId="478"/>
          <ac:spMkLst>
            <pc:docMk/>
            <pc:sldMk cId="246074043" sldId="279"/>
            <ac:spMk id="2" creationId="{530BF697-793B-D3F0-4B8C-BC445DD97A43}"/>
          </ac:spMkLst>
        </pc:spChg>
        <pc:spChg chg="del">
          <ac:chgData name="Sergei Frolov" userId="cfb25f57e996b40e" providerId="LiveId" clId="{6FFC5F32-2D3C-477C-8461-942FC13AD361}" dt="2022-08-25T14:14:16.872" v="805" actId="478"/>
          <ac:spMkLst>
            <pc:docMk/>
            <pc:sldMk cId="246074043" sldId="279"/>
            <ac:spMk id="3" creationId="{2A258BC4-2B18-EA85-AF27-3FF2EFDD46D4}"/>
          </ac:spMkLst>
        </pc:spChg>
        <pc:spChg chg="del">
          <ac:chgData name="Sergei Frolov" userId="cfb25f57e996b40e" providerId="LiveId" clId="{6FFC5F32-2D3C-477C-8461-942FC13AD361}" dt="2022-08-25T14:14:18.885" v="806" actId="478"/>
          <ac:spMkLst>
            <pc:docMk/>
            <pc:sldMk cId="246074043" sldId="279"/>
            <ac:spMk id="4" creationId="{196A00FD-763D-79F8-9791-55FE4970F35A}"/>
          </ac:spMkLst>
        </pc:spChg>
        <pc:spChg chg="del">
          <ac:chgData name="Sergei Frolov" userId="cfb25f57e996b40e" providerId="LiveId" clId="{6FFC5F32-2D3C-477C-8461-942FC13AD361}" dt="2022-08-25T14:14:18.885" v="806" actId="478"/>
          <ac:spMkLst>
            <pc:docMk/>
            <pc:sldMk cId="246074043" sldId="279"/>
            <ac:spMk id="5" creationId="{ABA04FBC-40F4-A0DB-9675-9A0A0FF36DDE}"/>
          </ac:spMkLst>
        </pc:spChg>
        <pc:spChg chg="del">
          <ac:chgData name="Sergei Frolov" userId="cfb25f57e996b40e" providerId="LiveId" clId="{6FFC5F32-2D3C-477C-8461-942FC13AD361}" dt="2022-08-25T14:14:16.872" v="805" actId="478"/>
          <ac:spMkLst>
            <pc:docMk/>
            <pc:sldMk cId="246074043" sldId="279"/>
            <ac:spMk id="6" creationId="{4A417FBB-DB06-D964-E479-64B7DE1218D3}"/>
          </ac:spMkLst>
        </pc:spChg>
        <pc:spChg chg="del">
          <ac:chgData name="Sergei Frolov" userId="cfb25f57e996b40e" providerId="LiveId" clId="{6FFC5F32-2D3C-477C-8461-942FC13AD361}" dt="2022-08-25T14:14:16.872" v="805" actId="478"/>
          <ac:spMkLst>
            <pc:docMk/>
            <pc:sldMk cId="246074043" sldId="279"/>
            <ac:spMk id="7" creationId="{D0744278-6F41-B7C1-E36B-5A6A64A3F278}"/>
          </ac:spMkLst>
        </pc:spChg>
        <pc:spChg chg="del">
          <ac:chgData name="Sergei Frolov" userId="cfb25f57e996b40e" providerId="LiveId" clId="{6FFC5F32-2D3C-477C-8461-942FC13AD361}" dt="2022-08-25T14:14:16.872" v="805" actId="478"/>
          <ac:spMkLst>
            <pc:docMk/>
            <pc:sldMk cId="246074043" sldId="279"/>
            <ac:spMk id="8" creationId="{44259205-E2E0-E09D-5746-CDA2B6426799}"/>
          </ac:spMkLst>
        </pc:spChg>
        <pc:spChg chg="del">
          <ac:chgData name="Sergei Frolov" userId="cfb25f57e996b40e" providerId="LiveId" clId="{6FFC5F32-2D3C-477C-8461-942FC13AD361}" dt="2022-08-25T14:14:16.872" v="805" actId="478"/>
          <ac:spMkLst>
            <pc:docMk/>
            <pc:sldMk cId="246074043" sldId="279"/>
            <ac:spMk id="9" creationId="{CCB4908A-3280-A9EC-CFD9-1598AEDB8C49}"/>
          </ac:spMkLst>
        </pc:spChg>
        <pc:spChg chg="del">
          <ac:chgData name="Sergei Frolov" userId="cfb25f57e996b40e" providerId="LiveId" clId="{6FFC5F32-2D3C-477C-8461-942FC13AD361}" dt="2022-08-25T14:14:16.872" v="805" actId="478"/>
          <ac:spMkLst>
            <pc:docMk/>
            <pc:sldMk cId="246074043" sldId="279"/>
            <ac:spMk id="10" creationId="{DF523085-335D-54E1-A6BE-09B7169060A3}"/>
          </ac:spMkLst>
        </pc:spChg>
        <pc:spChg chg="del">
          <ac:chgData name="Sergei Frolov" userId="cfb25f57e996b40e" providerId="LiveId" clId="{6FFC5F32-2D3C-477C-8461-942FC13AD361}" dt="2022-08-25T14:14:16.872" v="805" actId="478"/>
          <ac:spMkLst>
            <pc:docMk/>
            <pc:sldMk cId="246074043" sldId="279"/>
            <ac:spMk id="11" creationId="{5C0F69DB-A3D4-E2F0-DCAC-2B40014BA3F3}"/>
          </ac:spMkLst>
        </pc:spChg>
        <pc:spChg chg="del">
          <ac:chgData name="Sergei Frolov" userId="cfb25f57e996b40e" providerId="LiveId" clId="{6FFC5F32-2D3C-477C-8461-942FC13AD361}" dt="2022-08-25T14:14:16.872" v="805" actId="478"/>
          <ac:spMkLst>
            <pc:docMk/>
            <pc:sldMk cId="246074043" sldId="279"/>
            <ac:spMk id="12" creationId="{C30C52D9-ED13-9724-AD01-6DF5B65064D6}"/>
          </ac:spMkLst>
        </pc:spChg>
        <pc:spChg chg="del">
          <ac:chgData name="Sergei Frolov" userId="cfb25f57e996b40e" providerId="LiveId" clId="{6FFC5F32-2D3C-477C-8461-942FC13AD361}" dt="2022-08-25T14:14:16.872" v="805" actId="478"/>
          <ac:spMkLst>
            <pc:docMk/>
            <pc:sldMk cId="246074043" sldId="279"/>
            <ac:spMk id="13" creationId="{77BA0717-0AC1-328A-06E2-FB6B5CDB97A5}"/>
          </ac:spMkLst>
        </pc:spChg>
        <pc:spChg chg="del">
          <ac:chgData name="Sergei Frolov" userId="cfb25f57e996b40e" providerId="LiveId" clId="{6FFC5F32-2D3C-477C-8461-942FC13AD361}" dt="2022-08-25T14:14:16.872" v="805" actId="478"/>
          <ac:spMkLst>
            <pc:docMk/>
            <pc:sldMk cId="246074043" sldId="279"/>
            <ac:spMk id="14" creationId="{A3769D84-375C-E110-41C2-9474E42CDCDC}"/>
          </ac:spMkLst>
        </pc:spChg>
        <pc:spChg chg="del">
          <ac:chgData name="Sergei Frolov" userId="cfb25f57e996b40e" providerId="LiveId" clId="{6FFC5F32-2D3C-477C-8461-942FC13AD361}" dt="2022-08-25T14:14:16.872" v="805" actId="478"/>
          <ac:spMkLst>
            <pc:docMk/>
            <pc:sldMk cId="246074043" sldId="279"/>
            <ac:spMk id="15" creationId="{D628B66B-58E5-8657-26DE-9CF5061BCC20}"/>
          </ac:spMkLst>
        </pc:spChg>
        <pc:spChg chg="del">
          <ac:chgData name="Sergei Frolov" userId="cfb25f57e996b40e" providerId="LiveId" clId="{6FFC5F32-2D3C-477C-8461-942FC13AD361}" dt="2022-08-25T14:14:18.885" v="806" actId="478"/>
          <ac:spMkLst>
            <pc:docMk/>
            <pc:sldMk cId="246074043" sldId="279"/>
            <ac:spMk id="16" creationId="{1A2963A8-B022-7B07-1674-4A74C280F0B7}"/>
          </ac:spMkLst>
        </pc:spChg>
        <pc:spChg chg="del">
          <ac:chgData name="Sergei Frolov" userId="cfb25f57e996b40e" providerId="LiveId" clId="{6FFC5F32-2D3C-477C-8461-942FC13AD361}" dt="2022-08-25T14:14:18.885" v="806" actId="478"/>
          <ac:spMkLst>
            <pc:docMk/>
            <pc:sldMk cId="246074043" sldId="279"/>
            <ac:spMk id="17" creationId="{5AD409F9-D8CA-BD8E-2567-49FF77F49014}"/>
          </ac:spMkLst>
        </pc:spChg>
        <pc:spChg chg="del">
          <ac:chgData name="Sergei Frolov" userId="cfb25f57e996b40e" providerId="LiveId" clId="{6FFC5F32-2D3C-477C-8461-942FC13AD361}" dt="2022-08-25T14:14:16.872" v="805" actId="478"/>
          <ac:spMkLst>
            <pc:docMk/>
            <pc:sldMk cId="246074043" sldId="279"/>
            <ac:spMk id="18" creationId="{D62B0EC4-3721-4237-1443-319167471011}"/>
          </ac:spMkLst>
        </pc:spChg>
        <pc:spChg chg="del">
          <ac:chgData name="Sergei Frolov" userId="cfb25f57e996b40e" providerId="LiveId" clId="{6FFC5F32-2D3C-477C-8461-942FC13AD361}" dt="2022-08-25T14:14:16.872" v="805" actId="478"/>
          <ac:spMkLst>
            <pc:docMk/>
            <pc:sldMk cId="246074043" sldId="279"/>
            <ac:spMk id="19" creationId="{D7FB048E-AF44-DC71-036D-E07DF70BD820}"/>
          </ac:spMkLst>
        </pc:spChg>
        <pc:spChg chg="del">
          <ac:chgData name="Sergei Frolov" userId="cfb25f57e996b40e" providerId="LiveId" clId="{6FFC5F32-2D3C-477C-8461-942FC13AD361}" dt="2022-08-25T14:14:16.872" v="805" actId="478"/>
          <ac:spMkLst>
            <pc:docMk/>
            <pc:sldMk cId="246074043" sldId="279"/>
            <ac:spMk id="20" creationId="{FDC7D9EE-85E7-3DA5-D4A7-D591817D7918}"/>
          </ac:spMkLst>
        </pc:spChg>
        <pc:spChg chg="del">
          <ac:chgData name="Sergei Frolov" userId="cfb25f57e996b40e" providerId="LiveId" clId="{6FFC5F32-2D3C-477C-8461-942FC13AD361}" dt="2022-08-25T14:14:16.872" v="805" actId="478"/>
          <ac:spMkLst>
            <pc:docMk/>
            <pc:sldMk cId="246074043" sldId="279"/>
            <ac:spMk id="21" creationId="{85B5066B-A650-F19F-9C09-F109957439D7}"/>
          </ac:spMkLst>
        </pc:spChg>
        <pc:spChg chg="del">
          <ac:chgData name="Sergei Frolov" userId="cfb25f57e996b40e" providerId="LiveId" clId="{6FFC5F32-2D3C-477C-8461-942FC13AD361}" dt="2022-08-25T14:14:16.872" v="805" actId="478"/>
          <ac:spMkLst>
            <pc:docMk/>
            <pc:sldMk cId="246074043" sldId="279"/>
            <ac:spMk id="22" creationId="{C0FEF422-B5D6-BD77-FE39-21B11CBC9BC9}"/>
          </ac:spMkLst>
        </pc:spChg>
        <pc:spChg chg="del">
          <ac:chgData name="Sergei Frolov" userId="cfb25f57e996b40e" providerId="LiveId" clId="{6FFC5F32-2D3C-477C-8461-942FC13AD361}" dt="2022-08-25T14:14:16.872" v="805" actId="478"/>
          <ac:spMkLst>
            <pc:docMk/>
            <pc:sldMk cId="246074043" sldId="279"/>
            <ac:spMk id="23" creationId="{AC50E09C-D73B-3148-199B-8810EE46049F}"/>
          </ac:spMkLst>
        </pc:spChg>
        <pc:spChg chg="del">
          <ac:chgData name="Sergei Frolov" userId="cfb25f57e996b40e" providerId="LiveId" clId="{6FFC5F32-2D3C-477C-8461-942FC13AD361}" dt="2022-08-25T14:14:16.872" v="805" actId="478"/>
          <ac:spMkLst>
            <pc:docMk/>
            <pc:sldMk cId="246074043" sldId="279"/>
            <ac:spMk id="24" creationId="{8AA4BA65-A411-2AFC-3802-8AC91618D9ED}"/>
          </ac:spMkLst>
        </pc:spChg>
        <pc:spChg chg="del">
          <ac:chgData name="Sergei Frolov" userId="cfb25f57e996b40e" providerId="LiveId" clId="{6FFC5F32-2D3C-477C-8461-942FC13AD361}" dt="2022-08-25T14:14:16.872" v="805" actId="478"/>
          <ac:spMkLst>
            <pc:docMk/>
            <pc:sldMk cId="246074043" sldId="279"/>
            <ac:spMk id="25" creationId="{F9D7307E-8AC7-03C4-94AC-54D26BA81F79}"/>
          </ac:spMkLst>
        </pc:spChg>
        <pc:spChg chg="del">
          <ac:chgData name="Sergei Frolov" userId="cfb25f57e996b40e" providerId="LiveId" clId="{6FFC5F32-2D3C-477C-8461-942FC13AD361}" dt="2022-08-25T14:14:16.872" v="805" actId="478"/>
          <ac:spMkLst>
            <pc:docMk/>
            <pc:sldMk cId="246074043" sldId="279"/>
            <ac:spMk id="26" creationId="{D3F7ECCD-6C3F-187A-7B9D-B1A7A3A21F2B}"/>
          </ac:spMkLst>
        </pc:spChg>
        <pc:spChg chg="del">
          <ac:chgData name="Sergei Frolov" userId="cfb25f57e996b40e" providerId="LiveId" clId="{6FFC5F32-2D3C-477C-8461-942FC13AD361}" dt="2022-08-25T14:14:22.781" v="808" actId="478"/>
          <ac:spMkLst>
            <pc:docMk/>
            <pc:sldMk cId="246074043" sldId="279"/>
            <ac:spMk id="27" creationId="{70A07295-A17B-CEA7-88A4-04DA8E24C8B8}"/>
          </ac:spMkLst>
        </pc:spChg>
        <pc:spChg chg="del">
          <ac:chgData name="Sergei Frolov" userId="cfb25f57e996b40e" providerId="LiveId" clId="{6FFC5F32-2D3C-477C-8461-942FC13AD361}" dt="2022-08-25T14:14:21.397" v="807" actId="478"/>
          <ac:spMkLst>
            <pc:docMk/>
            <pc:sldMk cId="246074043" sldId="279"/>
            <ac:spMk id="28" creationId="{AF380D43-97E0-AB0B-F6BE-F1F5AA045C9D}"/>
          </ac:spMkLst>
        </pc:spChg>
        <pc:spChg chg="add del mod">
          <ac:chgData name="Sergei Frolov" userId="cfb25f57e996b40e" providerId="LiveId" clId="{6FFC5F32-2D3C-477C-8461-942FC13AD361}" dt="2022-08-25T14:15:57.107" v="812"/>
          <ac:spMkLst>
            <pc:docMk/>
            <pc:sldMk cId="246074043" sldId="279"/>
            <ac:spMk id="30" creationId="{231F6627-BD9F-091A-0C44-758B1247041B}"/>
          </ac:spMkLst>
        </pc:spChg>
        <pc:spChg chg="add mod">
          <ac:chgData name="Sergei Frolov" userId="cfb25f57e996b40e" providerId="LiveId" clId="{6FFC5F32-2D3C-477C-8461-942FC13AD361}" dt="2022-08-26T11:29:09.883" v="8071" actId="1076"/>
          <ac:spMkLst>
            <pc:docMk/>
            <pc:sldMk cId="246074043" sldId="279"/>
            <ac:spMk id="31" creationId="{E1066657-A37D-B1F3-C362-9118CB8873FB}"/>
          </ac:spMkLst>
        </pc:spChg>
        <pc:spChg chg="del mod topLvl">
          <ac:chgData name="Sergei Frolov" userId="cfb25f57e996b40e" providerId="LiveId" clId="{6FFC5F32-2D3C-477C-8461-942FC13AD361}" dt="2022-08-25T14:17:43.164" v="938" actId="478"/>
          <ac:spMkLst>
            <pc:docMk/>
            <pc:sldMk cId="246074043" sldId="279"/>
            <ac:spMk id="33" creationId="{ABA82DA7-9484-E664-D67E-07EB6ED09487}"/>
          </ac:spMkLst>
        </pc:spChg>
        <pc:spChg chg="mod topLvl">
          <ac:chgData name="Sergei Frolov" userId="cfb25f57e996b40e" providerId="LiveId" clId="{6FFC5F32-2D3C-477C-8461-942FC13AD361}" dt="2022-08-26T11:29:00.568" v="8068" actId="1076"/>
          <ac:spMkLst>
            <pc:docMk/>
            <pc:sldMk cId="246074043" sldId="279"/>
            <ac:spMk id="34" creationId="{58DCF58A-4634-B3B3-BE3A-9CA3A855D0D5}"/>
          </ac:spMkLst>
        </pc:spChg>
        <pc:spChg chg="del mod topLvl">
          <ac:chgData name="Sergei Frolov" userId="cfb25f57e996b40e" providerId="LiveId" clId="{6FFC5F32-2D3C-477C-8461-942FC13AD361}" dt="2022-08-25T14:19:58.010" v="1061" actId="478"/>
          <ac:spMkLst>
            <pc:docMk/>
            <pc:sldMk cId="246074043" sldId="279"/>
            <ac:spMk id="36" creationId="{4EB5177C-8CD7-235A-31D6-0DA969839021}"/>
          </ac:spMkLst>
        </pc:spChg>
        <pc:spChg chg="mod topLvl">
          <ac:chgData name="Sergei Frolov" userId="cfb25f57e996b40e" providerId="LiveId" clId="{6FFC5F32-2D3C-477C-8461-942FC13AD361}" dt="2022-08-26T11:29:05.367" v="8070" actId="1076"/>
          <ac:spMkLst>
            <pc:docMk/>
            <pc:sldMk cId="246074043" sldId="279"/>
            <ac:spMk id="37" creationId="{B38B6734-E08C-A0DB-B22F-418B1740ADB6}"/>
          </ac:spMkLst>
        </pc:spChg>
        <pc:grpChg chg="add del mod">
          <ac:chgData name="Sergei Frolov" userId="cfb25f57e996b40e" providerId="LiveId" clId="{6FFC5F32-2D3C-477C-8461-942FC13AD361}" dt="2022-08-25T14:17:43.164" v="938" actId="478"/>
          <ac:grpSpMkLst>
            <pc:docMk/>
            <pc:sldMk cId="246074043" sldId="279"/>
            <ac:grpSpMk id="32" creationId="{6112C41E-A96E-D560-3C07-C30DD301663B}"/>
          </ac:grpSpMkLst>
        </pc:grpChg>
        <pc:grpChg chg="add del mod">
          <ac:chgData name="Sergei Frolov" userId="cfb25f57e996b40e" providerId="LiveId" clId="{6FFC5F32-2D3C-477C-8461-942FC13AD361}" dt="2022-08-25T14:19:58.010" v="1061" actId="478"/>
          <ac:grpSpMkLst>
            <pc:docMk/>
            <pc:sldMk cId="246074043" sldId="279"/>
            <ac:grpSpMk id="35" creationId="{7F223A8C-67BD-6E02-82A5-6A5D0A40EEB0}"/>
          </ac:grpSpMkLst>
        </pc:grpChg>
      </pc:sldChg>
      <pc:sldChg chg="addSp delSp modSp add mod">
        <pc:chgData name="Sergei Frolov" userId="cfb25f57e996b40e" providerId="LiveId" clId="{6FFC5F32-2D3C-477C-8461-942FC13AD361}" dt="2022-08-25T19:48:15.506" v="1918" actId="20577"/>
        <pc:sldMkLst>
          <pc:docMk/>
          <pc:sldMk cId="1176239437" sldId="280"/>
        </pc:sldMkLst>
        <pc:spChg chg="mod">
          <ac:chgData name="Sergei Frolov" userId="cfb25f57e996b40e" providerId="LiveId" clId="{6FFC5F32-2D3C-477C-8461-942FC13AD361}" dt="2022-08-25T19:48:15.506" v="1918" actId="20577"/>
          <ac:spMkLst>
            <pc:docMk/>
            <pc:sldMk cId="1176239437" sldId="280"/>
            <ac:spMk id="31" creationId="{CB9A5CB7-642D-14D6-E7AB-1DCA085AFFA5}"/>
          </ac:spMkLst>
        </pc:spChg>
        <pc:picChg chg="add mod">
          <ac:chgData name="Sergei Frolov" userId="cfb25f57e996b40e" providerId="LiveId" clId="{6FFC5F32-2D3C-477C-8461-942FC13AD361}" dt="2022-08-25T19:47:48.304" v="1889" actId="1076"/>
          <ac:picMkLst>
            <pc:docMk/>
            <pc:sldMk cId="1176239437" sldId="280"/>
            <ac:picMk id="3" creationId="{1873EF09-3D26-C92D-731F-CA5AC8AE0180}"/>
          </ac:picMkLst>
        </pc:picChg>
        <pc:picChg chg="add del mod">
          <ac:chgData name="Sergei Frolov" userId="cfb25f57e996b40e" providerId="LiveId" clId="{6FFC5F32-2D3C-477C-8461-942FC13AD361}" dt="2022-08-25T19:48:02.145" v="1891" actId="478"/>
          <ac:picMkLst>
            <pc:docMk/>
            <pc:sldMk cId="1176239437" sldId="280"/>
            <ac:picMk id="5" creationId="{6E13FC3A-9840-4155-26D7-F78F9137E6E1}"/>
          </ac:picMkLst>
        </pc:picChg>
        <pc:picChg chg="del">
          <ac:chgData name="Sergei Frolov" userId="cfb25f57e996b40e" providerId="LiveId" clId="{6FFC5F32-2D3C-477C-8461-942FC13AD361}" dt="2022-08-25T14:23:03.259" v="1129" actId="478"/>
          <ac:picMkLst>
            <pc:docMk/>
            <pc:sldMk cId="1176239437" sldId="280"/>
            <ac:picMk id="30" creationId="{2F4B5A62-AD1E-8A31-4BC0-08DE2F0F9230}"/>
          </ac:picMkLst>
        </pc:picChg>
      </pc:sldChg>
      <pc:sldChg chg="modSp add mod">
        <pc:chgData name="Sergei Frolov" userId="cfb25f57e996b40e" providerId="LiveId" clId="{6FFC5F32-2D3C-477C-8461-942FC13AD361}" dt="2022-08-25T20:20:15.696" v="4036" actId="1076"/>
        <pc:sldMkLst>
          <pc:docMk/>
          <pc:sldMk cId="187505606" sldId="281"/>
        </pc:sldMkLst>
        <pc:spChg chg="mod">
          <ac:chgData name="Sergei Frolov" userId="cfb25f57e996b40e" providerId="LiveId" clId="{6FFC5F32-2D3C-477C-8461-942FC13AD361}" dt="2022-08-25T20:20:15.696" v="4036" actId="1076"/>
          <ac:spMkLst>
            <pc:docMk/>
            <pc:sldMk cId="187505606" sldId="281"/>
            <ac:spMk id="2" creationId="{B1FE5F11-B7B9-4B80-8C6A-A8A7A7190B77}"/>
          </ac:spMkLst>
        </pc:spChg>
      </pc:sldChg>
      <pc:sldChg chg="addSp delSp modSp add mod">
        <pc:chgData name="Sergei Frolov" userId="cfb25f57e996b40e" providerId="LiveId" clId="{6FFC5F32-2D3C-477C-8461-942FC13AD361}" dt="2022-08-25T20:51:03.131" v="5326" actId="20577"/>
        <pc:sldMkLst>
          <pc:docMk/>
          <pc:sldMk cId="929079231" sldId="282"/>
        </pc:sldMkLst>
        <pc:spChg chg="mod">
          <ac:chgData name="Sergei Frolov" userId="cfb25f57e996b40e" providerId="LiveId" clId="{6FFC5F32-2D3C-477C-8461-942FC13AD361}" dt="2022-08-25T20:51:03.131" v="5326" actId="20577"/>
          <ac:spMkLst>
            <pc:docMk/>
            <pc:sldMk cId="929079231" sldId="282"/>
            <ac:spMk id="2" creationId="{D3CDB7B2-8972-1354-4C7C-9181ED082BCE}"/>
          </ac:spMkLst>
        </pc:spChg>
        <pc:spChg chg="add del mod">
          <ac:chgData name="Sergei Frolov" userId="cfb25f57e996b40e" providerId="LiveId" clId="{6FFC5F32-2D3C-477C-8461-942FC13AD361}" dt="2022-08-25T20:24:04.443" v="4082" actId="478"/>
          <ac:spMkLst>
            <pc:docMk/>
            <pc:sldMk cId="929079231" sldId="282"/>
            <ac:spMk id="3" creationId="{124FF47D-11EF-1899-C490-870C2DF93E04}"/>
          </ac:spMkLst>
        </pc:spChg>
      </pc:sldChg>
      <pc:sldChg chg="modSp add mod">
        <pc:chgData name="Sergei Frolov" userId="cfb25f57e996b40e" providerId="LiveId" clId="{6FFC5F32-2D3C-477C-8461-942FC13AD361}" dt="2022-08-25T20:53:54.786" v="5337" actId="1076"/>
        <pc:sldMkLst>
          <pc:docMk/>
          <pc:sldMk cId="2500394843" sldId="283"/>
        </pc:sldMkLst>
        <pc:spChg chg="mod">
          <ac:chgData name="Sergei Frolov" userId="cfb25f57e996b40e" providerId="LiveId" clId="{6FFC5F32-2D3C-477C-8461-942FC13AD361}" dt="2022-08-25T20:53:54.786" v="5337" actId="1076"/>
          <ac:spMkLst>
            <pc:docMk/>
            <pc:sldMk cId="2500394843" sldId="283"/>
            <ac:spMk id="2" creationId="{B1FE5F11-B7B9-4B80-8C6A-A8A7A7190B77}"/>
          </ac:spMkLst>
        </pc:spChg>
      </pc:sldChg>
      <pc:sldChg chg="addSp delSp modSp add mod">
        <pc:chgData name="Sergei Frolov" userId="cfb25f57e996b40e" providerId="LiveId" clId="{6FFC5F32-2D3C-477C-8461-942FC13AD361}" dt="2022-08-26T11:24:25.725" v="8000"/>
        <pc:sldMkLst>
          <pc:docMk/>
          <pc:sldMk cId="1831563480" sldId="284"/>
        </pc:sldMkLst>
        <pc:spChg chg="del mod">
          <ac:chgData name="Sergei Frolov" userId="cfb25f57e996b40e" providerId="LiveId" clId="{6FFC5F32-2D3C-477C-8461-942FC13AD361}" dt="2022-08-26T10:57:11.780" v="6158"/>
          <ac:spMkLst>
            <pc:docMk/>
            <pc:sldMk cId="1831563480" sldId="284"/>
            <ac:spMk id="2" creationId="{D3CDB7B2-8972-1354-4C7C-9181ED082BCE}"/>
          </ac:spMkLst>
        </pc:spChg>
        <pc:spChg chg="add del mod">
          <ac:chgData name="Sergei Frolov" userId="cfb25f57e996b40e" providerId="LiveId" clId="{6FFC5F32-2D3C-477C-8461-942FC13AD361}" dt="2022-08-26T10:58:52.824" v="6234" actId="478"/>
          <ac:spMkLst>
            <pc:docMk/>
            <pc:sldMk cId="1831563480" sldId="284"/>
            <ac:spMk id="3" creationId="{7FA9C470-65D7-5F01-740A-376CE6C481E4}"/>
          </ac:spMkLst>
        </pc:spChg>
        <pc:spChg chg="add del mod">
          <ac:chgData name="Sergei Frolov" userId="cfb25f57e996b40e" providerId="LiveId" clId="{6FFC5F32-2D3C-477C-8461-942FC13AD361}" dt="2022-08-26T10:58:42.263" v="6233" actId="478"/>
          <ac:spMkLst>
            <pc:docMk/>
            <pc:sldMk cId="1831563480" sldId="284"/>
            <ac:spMk id="4" creationId="{90E84A6F-DB6B-DC54-4EB8-B09A27DE85A7}"/>
          </ac:spMkLst>
        </pc:spChg>
        <pc:spChg chg="add mod">
          <ac:chgData name="Sergei Frolov" userId="cfb25f57e996b40e" providerId="LiveId" clId="{6FFC5F32-2D3C-477C-8461-942FC13AD361}" dt="2022-08-26T11:13:04.926" v="7091" actId="1076"/>
          <ac:spMkLst>
            <pc:docMk/>
            <pc:sldMk cId="1831563480" sldId="284"/>
            <ac:spMk id="5" creationId="{97820A33-9D7D-A9CF-882B-710711160A01}"/>
          </ac:spMkLst>
        </pc:spChg>
        <pc:spChg chg="add del">
          <ac:chgData name="Sergei Frolov" userId="cfb25f57e996b40e" providerId="LiveId" clId="{6FFC5F32-2D3C-477C-8461-942FC13AD361}" dt="2022-08-26T11:24:21.669" v="7999" actId="22"/>
          <ac:spMkLst>
            <pc:docMk/>
            <pc:sldMk cId="1831563480" sldId="284"/>
            <ac:spMk id="7" creationId="{CA5065D1-741A-5F74-F342-2C41FE8A6FEF}"/>
          </ac:spMkLst>
        </pc:spChg>
        <pc:spChg chg="add mod">
          <ac:chgData name="Sergei Frolov" userId="cfb25f57e996b40e" providerId="LiveId" clId="{6FFC5F32-2D3C-477C-8461-942FC13AD361}" dt="2022-08-26T11:24:25.725" v="8000"/>
          <ac:spMkLst>
            <pc:docMk/>
            <pc:sldMk cId="1831563480" sldId="284"/>
            <ac:spMk id="8" creationId="{C620DE7C-D0C1-B1A0-7BCA-57A7441D906B}"/>
          </ac:spMkLst>
        </pc:spChg>
      </pc:sldChg>
      <pc:sldChg chg="addSp modSp add mod">
        <pc:chgData name="Sergei Frolov" userId="cfb25f57e996b40e" providerId="LiveId" clId="{6FFC5F32-2D3C-477C-8461-942FC13AD361}" dt="2022-08-26T10:56:10.620" v="6130" actId="20577"/>
        <pc:sldMkLst>
          <pc:docMk/>
          <pc:sldMk cId="4142470636" sldId="285"/>
        </pc:sldMkLst>
        <pc:spChg chg="mod">
          <ac:chgData name="Sergei Frolov" userId="cfb25f57e996b40e" providerId="LiveId" clId="{6FFC5F32-2D3C-477C-8461-942FC13AD361}" dt="2022-08-25T21:21:13.762" v="6100" actId="20577"/>
          <ac:spMkLst>
            <pc:docMk/>
            <pc:sldMk cId="4142470636" sldId="285"/>
            <ac:spMk id="2" creationId="{D3CDB7B2-8972-1354-4C7C-9181ED082BCE}"/>
          </ac:spMkLst>
        </pc:spChg>
        <pc:spChg chg="add mod">
          <ac:chgData name="Sergei Frolov" userId="cfb25f57e996b40e" providerId="LiveId" clId="{6FFC5F32-2D3C-477C-8461-942FC13AD361}" dt="2022-08-25T21:19:44.275" v="6066" actId="1076"/>
          <ac:spMkLst>
            <pc:docMk/>
            <pc:sldMk cId="4142470636" sldId="285"/>
            <ac:spMk id="4" creationId="{3581065A-0A1B-79ED-B2E2-5F4AF155841A}"/>
          </ac:spMkLst>
        </pc:spChg>
        <pc:graphicFrameChg chg="add mod modGraphic">
          <ac:chgData name="Sergei Frolov" userId="cfb25f57e996b40e" providerId="LiveId" clId="{6FFC5F32-2D3C-477C-8461-942FC13AD361}" dt="2022-08-26T10:56:10.620" v="6130" actId="20577"/>
          <ac:graphicFrameMkLst>
            <pc:docMk/>
            <pc:sldMk cId="4142470636" sldId="285"/>
            <ac:graphicFrameMk id="3" creationId="{3E5C2A44-FC21-3924-01DC-D37A54E354FA}"/>
          </ac:graphicFrameMkLst>
        </pc:graphicFrameChg>
      </pc:sldChg>
      <pc:sldChg chg="addSp delSp modSp add mod">
        <pc:chgData name="Sergei Frolov" userId="cfb25f57e996b40e" providerId="LiveId" clId="{6FFC5F32-2D3C-477C-8461-942FC13AD361}" dt="2022-08-26T11:24:38.952" v="8002"/>
        <pc:sldMkLst>
          <pc:docMk/>
          <pc:sldMk cId="2199420866" sldId="286"/>
        </pc:sldMkLst>
        <pc:spChg chg="del">
          <ac:chgData name="Sergei Frolov" userId="cfb25f57e996b40e" providerId="LiveId" clId="{6FFC5F32-2D3C-477C-8461-942FC13AD361}" dt="2022-08-26T11:13:11.755" v="7093" actId="478"/>
          <ac:spMkLst>
            <pc:docMk/>
            <pc:sldMk cId="2199420866" sldId="286"/>
            <ac:spMk id="2" creationId="{D3CDB7B2-8972-1354-4C7C-9181ED082BCE}"/>
          </ac:spMkLst>
        </pc:spChg>
        <pc:spChg chg="mod">
          <ac:chgData name="Sergei Frolov" userId="cfb25f57e996b40e" providerId="LiveId" clId="{6FFC5F32-2D3C-477C-8461-942FC13AD361}" dt="2022-08-26T11:11:28.213" v="7087" actId="1076"/>
          <ac:spMkLst>
            <pc:docMk/>
            <pc:sldMk cId="2199420866" sldId="286"/>
            <ac:spMk id="4" creationId="{3581065A-0A1B-79ED-B2E2-5F4AF155841A}"/>
          </ac:spMkLst>
        </pc:spChg>
        <pc:spChg chg="add mod">
          <ac:chgData name="Sergei Frolov" userId="cfb25f57e996b40e" providerId="LiveId" clId="{6FFC5F32-2D3C-477C-8461-942FC13AD361}" dt="2022-08-26T11:23:42.014" v="7997" actId="20577"/>
          <ac:spMkLst>
            <pc:docMk/>
            <pc:sldMk cId="2199420866" sldId="286"/>
            <ac:spMk id="5" creationId="{4D147C1B-7178-7944-A087-B8F6B5DC1F5C}"/>
          </ac:spMkLst>
        </pc:spChg>
        <pc:spChg chg="add del mod">
          <ac:chgData name="Sergei Frolov" userId="cfb25f57e996b40e" providerId="LiveId" clId="{6FFC5F32-2D3C-477C-8461-942FC13AD361}" dt="2022-08-26T11:24:38.952" v="8002"/>
          <ac:spMkLst>
            <pc:docMk/>
            <pc:sldMk cId="2199420866" sldId="286"/>
            <ac:spMk id="6" creationId="{E581470B-B446-5277-87C2-6E976200D635}"/>
          </ac:spMkLst>
        </pc:spChg>
        <pc:graphicFrameChg chg="del modGraphic">
          <ac:chgData name="Sergei Frolov" userId="cfb25f57e996b40e" providerId="LiveId" clId="{6FFC5F32-2D3C-477C-8461-942FC13AD361}" dt="2022-08-26T11:12:42.842" v="7089" actId="478"/>
          <ac:graphicFrameMkLst>
            <pc:docMk/>
            <pc:sldMk cId="2199420866" sldId="286"/>
            <ac:graphicFrameMk id="3" creationId="{3E5C2A44-FC21-3924-01DC-D37A54E354FA}"/>
          </ac:graphicFrameMkLst>
        </pc:graphicFrameChg>
      </pc:sldChg>
      <pc:sldMasterChg chg="modSldLayout">
        <pc:chgData name="Sergei Frolov" userId="cfb25f57e996b40e" providerId="LiveId" clId="{6FFC5F32-2D3C-477C-8461-942FC13AD361}" dt="2022-08-25T11:28:42.715" v="0" actId="478"/>
        <pc:sldMasterMkLst>
          <pc:docMk/>
          <pc:sldMasterMk cId="2319061225" sldId="2147483648"/>
        </pc:sldMasterMkLst>
        <pc:sldLayoutChg chg="delSp mod">
          <pc:chgData name="Sergei Frolov" userId="cfb25f57e996b40e" providerId="LiveId" clId="{6FFC5F32-2D3C-477C-8461-942FC13AD361}" dt="2022-08-25T11:28:42.715" v="0" actId="478"/>
          <pc:sldLayoutMkLst>
            <pc:docMk/>
            <pc:sldMasterMk cId="2319061225" sldId="2147483648"/>
            <pc:sldLayoutMk cId="982124936" sldId="2147483650"/>
          </pc:sldLayoutMkLst>
          <pc:spChg chg="del">
            <ac:chgData name="Sergei Frolov" userId="cfb25f57e996b40e" providerId="LiveId" clId="{6FFC5F32-2D3C-477C-8461-942FC13AD361}" dt="2022-08-25T11:28:42.715" v="0" actId="478"/>
            <ac:spMkLst>
              <pc:docMk/>
              <pc:sldMasterMk cId="2319061225" sldId="2147483648"/>
              <pc:sldLayoutMk cId="982124936" sldId="2147483650"/>
              <ac:spMk id="12" creationId="{E931F8C7-9059-8B2E-B0D8-EA60EEF0E1D7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450E7C-2467-4810-B8E6-8712ED27CAAD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1F38645-2852-40EB-8431-EDD5F8210AD6}">
      <dgm:prSet phldrT="[Текст]"/>
      <dgm:spPr/>
      <dgm:t>
        <a:bodyPr/>
        <a:lstStyle/>
        <a:p>
          <a:r>
            <a:rPr lang="ru-RU" dirty="0" smtClean="0"/>
            <a:t>Быстро работающий и не желающий уволиться из компании менеджер проекта</a:t>
          </a:r>
          <a:endParaRPr lang="ru-RU" dirty="0"/>
        </a:p>
      </dgm:t>
    </dgm:pt>
    <dgm:pt modelId="{3F4013D1-2AE8-4285-B8D4-F69A287207E7}" type="parTrans" cxnId="{1FB22442-61C6-4794-823A-D345164614F0}">
      <dgm:prSet/>
      <dgm:spPr/>
      <dgm:t>
        <a:bodyPr/>
        <a:lstStyle/>
        <a:p>
          <a:endParaRPr lang="ru-RU"/>
        </a:p>
      </dgm:t>
    </dgm:pt>
    <dgm:pt modelId="{E448CA5D-169F-4451-9C51-34F15B2F09EA}" type="sibTrans" cxnId="{1FB22442-61C6-4794-823A-D345164614F0}">
      <dgm:prSet/>
      <dgm:spPr/>
      <dgm:t>
        <a:bodyPr/>
        <a:lstStyle/>
        <a:p>
          <a:endParaRPr lang="ru-RU"/>
        </a:p>
      </dgm:t>
    </dgm:pt>
    <dgm:pt modelId="{8E061169-4143-4DC1-BD00-78A7A4A71B36}">
      <dgm:prSet phldrT="[Текст]"/>
      <dgm:spPr/>
      <dgm:t>
        <a:bodyPr/>
        <a:lstStyle/>
        <a:p>
          <a:r>
            <a:rPr lang="ru-RU" dirty="0" smtClean="0"/>
            <a:t>Более быстрая и качественная работа</a:t>
          </a:r>
          <a:endParaRPr lang="ru-RU" dirty="0"/>
        </a:p>
      </dgm:t>
    </dgm:pt>
    <dgm:pt modelId="{FD4187AF-D146-498C-96CF-EBA68BF686D1}" type="parTrans" cxnId="{F8542E47-05E6-4C57-B385-9EABB02DECDD}">
      <dgm:prSet/>
      <dgm:spPr/>
      <dgm:t>
        <a:bodyPr/>
        <a:lstStyle/>
        <a:p>
          <a:endParaRPr lang="ru-RU"/>
        </a:p>
      </dgm:t>
    </dgm:pt>
    <dgm:pt modelId="{34C01B17-809D-4F73-B219-AEFFC65F3081}" type="sibTrans" cxnId="{F8542E47-05E6-4C57-B385-9EABB02DECDD}">
      <dgm:prSet/>
      <dgm:spPr/>
      <dgm:t>
        <a:bodyPr/>
        <a:lstStyle/>
        <a:p>
          <a:endParaRPr lang="ru-RU"/>
        </a:p>
      </dgm:t>
    </dgm:pt>
    <dgm:pt modelId="{4DA40C86-30E7-4152-934B-65A9A9143CC9}">
      <dgm:prSet phldrT="[Текст]"/>
      <dgm:spPr/>
      <dgm:t>
        <a:bodyPr/>
        <a:lstStyle/>
        <a:p>
          <a:r>
            <a:rPr lang="ru-RU" dirty="0" smtClean="0"/>
            <a:t>Улучшение условий работы менеджеров</a:t>
          </a:r>
          <a:endParaRPr lang="ru-RU" dirty="0"/>
        </a:p>
      </dgm:t>
    </dgm:pt>
    <dgm:pt modelId="{6E215558-61D9-4785-856D-165781981B55}" type="parTrans" cxnId="{2269EEBF-47DD-4A7D-97A3-F2B0813B0D3C}">
      <dgm:prSet/>
      <dgm:spPr/>
      <dgm:t>
        <a:bodyPr/>
        <a:lstStyle/>
        <a:p>
          <a:endParaRPr lang="ru-RU"/>
        </a:p>
      </dgm:t>
    </dgm:pt>
    <dgm:pt modelId="{B6E545C4-95D8-4F87-B8A8-0C0E20FAA713}" type="sibTrans" cxnId="{2269EEBF-47DD-4A7D-97A3-F2B0813B0D3C}">
      <dgm:prSet/>
      <dgm:spPr/>
      <dgm:t>
        <a:bodyPr/>
        <a:lstStyle/>
        <a:p>
          <a:endParaRPr lang="ru-RU"/>
        </a:p>
      </dgm:t>
    </dgm:pt>
    <dgm:pt modelId="{DAAC00C9-4A52-4FB7-A354-B9F16BBCA2A3}">
      <dgm:prSet phldrT="[Текст]"/>
      <dgm:spPr/>
      <dgm:t>
        <a:bodyPr/>
        <a:lstStyle/>
        <a:p>
          <a:r>
            <a:rPr lang="ru-RU" dirty="0" smtClean="0"/>
            <a:t>Повышение производительности труда и снижение расходов на поиск новых кадров</a:t>
          </a:r>
          <a:endParaRPr lang="ru-RU" dirty="0"/>
        </a:p>
      </dgm:t>
    </dgm:pt>
    <dgm:pt modelId="{C40AFA7A-AAD4-43AE-8EBA-4EB56DC783EF}" type="parTrans" cxnId="{247E000A-969D-4AD5-BC2E-9D737E3CEFC1}">
      <dgm:prSet/>
      <dgm:spPr/>
      <dgm:t>
        <a:bodyPr/>
        <a:lstStyle/>
        <a:p>
          <a:endParaRPr lang="ru-RU"/>
        </a:p>
      </dgm:t>
    </dgm:pt>
    <dgm:pt modelId="{756C8E28-C339-4E2A-A992-482C2DB7AAD9}" type="sibTrans" cxnId="{247E000A-969D-4AD5-BC2E-9D737E3CEFC1}">
      <dgm:prSet/>
      <dgm:spPr/>
      <dgm:t>
        <a:bodyPr/>
        <a:lstStyle/>
        <a:p>
          <a:endParaRPr lang="ru-RU"/>
        </a:p>
      </dgm:t>
    </dgm:pt>
    <dgm:pt modelId="{1E957C75-4019-486E-8C3F-AE03972D7401}">
      <dgm:prSet phldrT="[Текст]"/>
      <dgm:spPr/>
      <dgm:t>
        <a:bodyPr/>
        <a:lstStyle/>
        <a:p>
          <a:r>
            <a:rPr lang="ru-RU" dirty="0" smtClean="0"/>
            <a:t>Клиент с актуальными ценами и широким ассортиментом домов для покупки </a:t>
          </a:r>
          <a:endParaRPr lang="ru-RU" dirty="0"/>
        </a:p>
      </dgm:t>
    </dgm:pt>
    <dgm:pt modelId="{4BC333BB-6681-4BA3-8991-2C6B5C388E70}" type="parTrans" cxnId="{B1D0865F-A9E9-4183-93AA-7B9E65AB18C6}">
      <dgm:prSet/>
      <dgm:spPr/>
      <dgm:t>
        <a:bodyPr/>
        <a:lstStyle/>
        <a:p>
          <a:endParaRPr lang="ru-RU"/>
        </a:p>
      </dgm:t>
    </dgm:pt>
    <dgm:pt modelId="{458FAA4A-3AF5-4C08-9BD1-226A26117ED9}" type="sibTrans" cxnId="{B1D0865F-A9E9-4183-93AA-7B9E65AB18C6}">
      <dgm:prSet/>
      <dgm:spPr/>
      <dgm:t>
        <a:bodyPr/>
        <a:lstStyle/>
        <a:p>
          <a:endParaRPr lang="ru-RU"/>
        </a:p>
      </dgm:t>
    </dgm:pt>
    <dgm:pt modelId="{F26B7988-5A8D-4FCD-A5A8-E035BC30253C}">
      <dgm:prSet phldrT="[Текст]"/>
      <dgm:spPr/>
      <dgm:t>
        <a:bodyPr/>
        <a:lstStyle/>
        <a:p>
          <a:r>
            <a:rPr lang="ru-RU" dirty="0" smtClean="0"/>
            <a:t>Повышение скорости  предоставления новых предложений для клиентов</a:t>
          </a:r>
          <a:endParaRPr lang="ru-RU" dirty="0"/>
        </a:p>
      </dgm:t>
    </dgm:pt>
    <dgm:pt modelId="{CA477DC6-8874-49FF-B7CD-7B21F89F05C5}" type="parTrans" cxnId="{3EC6D96F-E913-4304-A7DF-9BE9BAC3B13A}">
      <dgm:prSet/>
      <dgm:spPr/>
      <dgm:t>
        <a:bodyPr/>
        <a:lstStyle/>
        <a:p>
          <a:endParaRPr lang="ru-RU"/>
        </a:p>
      </dgm:t>
    </dgm:pt>
    <dgm:pt modelId="{F61A592F-F11B-48FA-B0BF-5F68AFD6416A}" type="sibTrans" cxnId="{3EC6D96F-E913-4304-A7DF-9BE9BAC3B13A}">
      <dgm:prSet/>
      <dgm:spPr/>
      <dgm:t>
        <a:bodyPr/>
        <a:lstStyle/>
        <a:p>
          <a:endParaRPr lang="ru-RU"/>
        </a:p>
      </dgm:t>
    </dgm:pt>
    <dgm:pt modelId="{3AEA2DE6-9247-43A8-98AA-226A2D9B27A2}">
      <dgm:prSet phldrT="[Текст]"/>
      <dgm:spPr/>
      <dgm:t>
        <a:bodyPr/>
        <a:lstStyle/>
        <a:p>
          <a:r>
            <a:rPr lang="ru-RU" dirty="0" smtClean="0"/>
            <a:t>Улучшение качества оценки имеющихся предложений для клиентов</a:t>
          </a:r>
          <a:endParaRPr lang="ru-RU" dirty="0"/>
        </a:p>
      </dgm:t>
    </dgm:pt>
    <dgm:pt modelId="{C35D1C63-8807-48F7-B900-9D391618F1F0}" type="parTrans" cxnId="{2D2B8B86-B2B8-4B7B-AC67-089D61FEC16C}">
      <dgm:prSet/>
      <dgm:spPr/>
      <dgm:t>
        <a:bodyPr/>
        <a:lstStyle/>
        <a:p>
          <a:endParaRPr lang="ru-RU"/>
        </a:p>
      </dgm:t>
    </dgm:pt>
    <dgm:pt modelId="{37E52755-B2E5-4766-B61E-E02006F9F0F5}" type="sibTrans" cxnId="{2D2B8B86-B2B8-4B7B-AC67-089D61FEC16C}">
      <dgm:prSet/>
      <dgm:spPr/>
      <dgm:t>
        <a:bodyPr/>
        <a:lstStyle/>
        <a:p>
          <a:endParaRPr lang="ru-RU"/>
        </a:p>
      </dgm:t>
    </dgm:pt>
    <dgm:pt modelId="{4FD66CA5-865D-43F1-BDAE-89B3FF568E1E}">
      <dgm:prSet phldrT="[Текст]"/>
      <dgm:spPr/>
      <dgm:t>
        <a:bodyPr/>
        <a:lstStyle/>
        <a:p>
          <a:r>
            <a:rPr lang="ru-RU" dirty="0" smtClean="0"/>
            <a:t>Быстрый поиск вариантов для клиентов как конкурентное преимущество</a:t>
          </a:r>
          <a:endParaRPr lang="ru-RU" dirty="0"/>
        </a:p>
      </dgm:t>
    </dgm:pt>
    <dgm:pt modelId="{97E845DD-BFC8-4A81-A63A-DEA9970B1C29}" type="parTrans" cxnId="{33ACABDD-9BBE-4BDD-82CF-89D6ED77BD0B}">
      <dgm:prSet/>
      <dgm:spPr/>
      <dgm:t>
        <a:bodyPr/>
        <a:lstStyle/>
        <a:p>
          <a:endParaRPr lang="ru-RU"/>
        </a:p>
      </dgm:t>
    </dgm:pt>
    <dgm:pt modelId="{CFF727F2-CAFF-470E-A4F7-DDEE12FDADED}" type="sibTrans" cxnId="{33ACABDD-9BBE-4BDD-82CF-89D6ED77BD0B}">
      <dgm:prSet/>
      <dgm:spPr/>
      <dgm:t>
        <a:bodyPr/>
        <a:lstStyle/>
        <a:p>
          <a:endParaRPr lang="ru-RU"/>
        </a:p>
      </dgm:t>
    </dgm:pt>
    <dgm:pt modelId="{30F0BA85-8FA0-49B7-91FF-46A6CE9624A8}" type="pres">
      <dgm:prSet presAssocID="{BD450E7C-2467-4810-B8E6-8712ED27CAAD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A8982316-0044-412C-87E4-B2FE0A690044}" type="pres">
      <dgm:prSet presAssocID="{D1F38645-2852-40EB-8431-EDD5F8210AD6}" presName="root" presStyleCnt="0">
        <dgm:presLayoutVars>
          <dgm:chMax/>
          <dgm:chPref/>
        </dgm:presLayoutVars>
      </dgm:prSet>
      <dgm:spPr/>
    </dgm:pt>
    <dgm:pt modelId="{F212F29A-2BD1-48C9-AB73-B2CB7B53AC0A}" type="pres">
      <dgm:prSet presAssocID="{D1F38645-2852-40EB-8431-EDD5F8210AD6}" presName="rootComposite" presStyleCnt="0">
        <dgm:presLayoutVars/>
      </dgm:prSet>
      <dgm:spPr/>
    </dgm:pt>
    <dgm:pt modelId="{7FA0F20E-94F1-4B45-B050-06791729EC1D}" type="pres">
      <dgm:prSet presAssocID="{D1F38645-2852-40EB-8431-EDD5F8210AD6}" presName="ParentAccent" presStyleLbl="alignNode1" presStyleIdx="0" presStyleCnt="2"/>
      <dgm:spPr/>
    </dgm:pt>
    <dgm:pt modelId="{3808DE85-8E73-4532-B976-BFD99D7EC805}" type="pres">
      <dgm:prSet presAssocID="{D1F38645-2852-40EB-8431-EDD5F8210AD6}" presName="ParentSmallAccent" presStyleLbl="fgAcc1" presStyleIdx="0" presStyleCnt="2"/>
      <dgm:spPr/>
    </dgm:pt>
    <dgm:pt modelId="{E04C1D12-305D-46D3-B708-7A080CF1C773}" type="pres">
      <dgm:prSet presAssocID="{D1F38645-2852-40EB-8431-EDD5F8210AD6}" presName="Parent" presStyleLbl="revTx" presStyleIdx="0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CC2360-7925-43CA-97B0-C239F6666228}" type="pres">
      <dgm:prSet presAssocID="{D1F38645-2852-40EB-8431-EDD5F8210AD6}" presName="childShape" presStyleCnt="0">
        <dgm:presLayoutVars>
          <dgm:chMax val="0"/>
          <dgm:chPref val="0"/>
        </dgm:presLayoutVars>
      </dgm:prSet>
      <dgm:spPr/>
    </dgm:pt>
    <dgm:pt modelId="{AFCCAB28-E4FB-4DAC-B622-9EB1C9FCE5EC}" type="pres">
      <dgm:prSet presAssocID="{8E061169-4143-4DC1-BD00-78A7A4A71B36}" presName="childComposite" presStyleCnt="0">
        <dgm:presLayoutVars>
          <dgm:chMax val="0"/>
          <dgm:chPref val="0"/>
        </dgm:presLayoutVars>
      </dgm:prSet>
      <dgm:spPr/>
    </dgm:pt>
    <dgm:pt modelId="{486C7392-A4A8-41AC-A2BD-11558C567BB3}" type="pres">
      <dgm:prSet presAssocID="{8E061169-4143-4DC1-BD00-78A7A4A71B36}" presName="ChildAccent" presStyleLbl="solidFgAcc1" presStyleIdx="0" presStyleCnt="6"/>
      <dgm:spPr/>
    </dgm:pt>
    <dgm:pt modelId="{2CF61495-FEF2-4F7F-B928-CCFA9551BA62}" type="pres">
      <dgm:prSet presAssocID="{8E061169-4143-4DC1-BD00-78A7A4A71B36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621052-984D-4515-8383-C10902970594}" type="pres">
      <dgm:prSet presAssocID="{4DA40C86-30E7-4152-934B-65A9A9143CC9}" presName="childComposite" presStyleCnt="0">
        <dgm:presLayoutVars>
          <dgm:chMax val="0"/>
          <dgm:chPref val="0"/>
        </dgm:presLayoutVars>
      </dgm:prSet>
      <dgm:spPr/>
    </dgm:pt>
    <dgm:pt modelId="{58971D85-2CAC-4848-9C78-D6DFEE143BCF}" type="pres">
      <dgm:prSet presAssocID="{4DA40C86-30E7-4152-934B-65A9A9143CC9}" presName="ChildAccent" presStyleLbl="solidFgAcc1" presStyleIdx="1" presStyleCnt="6"/>
      <dgm:spPr/>
    </dgm:pt>
    <dgm:pt modelId="{60E73C10-8A9F-46A8-AAAE-124A48083C82}" type="pres">
      <dgm:prSet presAssocID="{4DA40C86-30E7-4152-934B-65A9A9143CC9}" presName="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4BF5EB-D339-4847-8F53-10FB56F960DF}" type="pres">
      <dgm:prSet presAssocID="{DAAC00C9-4A52-4FB7-A354-B9F16BBCA2A3}" presName="childComposite" presStyleCnt="0">
        <dgm:presLayoutVars>
          <dgm:chMax val="0"/>
          <dgm:chPref val="0"/>
        </dgm:presLayoutVars>
      </dgm:prSet>
      <dgm:spPr/>
    </dgm:pt>
    <dgm:pt modelId="{7A20EB9B-AE07-4736-94DD-FB0B44135188}" type="pres">
      <dgm:prSet presAssocID="{DAAC00C9-4A52-4FB7-A354-B9F16BBCA2A3}" presName="ChildAccent" presStyleLbl="solidFgAcc1" presStyleIdx="2" presStyleCnt="6"/>
      <dgm:spPr/>
    </dgm:pt>
    <dgm:pt modelId="{BF3D2D64-D0CC-47D1-8BCD-A07022231E01}" type="pres">
      <dgm:prSet presAssocID="{DAAC00C9-4A52-4FB7-A354-B9F16BBCA2A3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0ACD73-8B12-4723-AFA0-978369504847}" type="pres">
      <dgm:prSet presAssocID="{1E957C75-4019-486E-8C3F-AE03972D7401}" presName="root" presStyleCnt="0">
        <dgm:presLayoutVars>
          <dgm:chMax/>
          <dgm:chPref/>
        </dgm:presLayoutVars>
      </dgm:prSet>
      <dgm:spPr/>
    </dgm:pt>
    <dgm:pt modelId="{0D02B965-7924-482C-B6F3-D0DDDD49D005}" type="pres">
      <dgm:prSet presAssocID="{1E957C75-4019-486E-8C3F-AE03972D7401}" presName="rootComposite" presStyleCnt="0">
        <dgm:presLayoutVars/>
      </dgm:prSet>
      <dgm:spPr/>
    </dgm:pt>
    <dgm:pt modelId="{AEAAA466-B013-47CB-A756-8F7700177C67}" type="pres">
      <dgm:prSet presAssocID="{1E957C75-4019-486E-8C3F-AE03972D7401}" presName="ParentAccent" presStyleLbl="alignNode1" presStyleIdx="1" presStyleCnt="2"/>
      <dgm:spPr/>
    </dgm:pt>
    <dgm:pt modelId="{9F7F8A33-14F1-408C-8CB8-DFA6159279F9}" type="pres">
      <dgm:prSet presAssocID="{1E957C75-4019-486E-8C3F-AE03972D7401}" presName="ParentSmallAccent" presStyleLbl="fgAcc1" presStyleIdx="1" presStyleCnt="2"/>
      <dgm:spPr/>
    </dgm:pt>
    <dgm:pt modelId="{B02302F0-08E5-4FE9-9B84-BBAE6865F3BC}" type="pres">
      <dgm:prSet presAssocID="{1E957C75-4019-486E-8C3F-AE03972D7401}" presName="Parent" presStyleLbl="revTx" presStyleIdx="4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86C4D7-92EC-4D3E-9531-4548A0731415}" type="pres">
      <dgm:prSet presAssocID="{1E957C75-4019-486E-8C3F-AE03972D7401}" presName="childShape" presStyleCnt="0">
        <dgm:presLayoutVars>
          <dgm:chMax val="0"/>
          <dgm:chPref val="0"/>
        </dgm:presLayoutVars>
      </dgm:prSet>
      <dgm:spPr/>
    </dgm:pt>
    <dgm:pt modelId="{C33E1B05-CD46-419F-88EB-A90F5B8333BA}" type="pres">
      <dgm:prSet presAssocID="{F26B7988-5A8D-4FCD-A5A8-E035BC30253C}" presName="childComposite" presStyleCnt="0">
        <dgm:presLayoutVars>
          <dgm:chMax val="0"/>
          <dgm:chPref val="0"/>
        </dgm:presLayoutVars>
      </dgm:prSet>
      <dgm:spPr/>
    </dgm:pt>
    <dgm:pt modelId="{174E6820-E5AC-443F-BFAF-C030291BD2E4}" type="pres">
      <dgm:prSet presAssocID="{F26B7988-5A8D-4FCD-A5A8-E035BC30253C}" presName="ChildAccent" presStyleLbl="solidFgAcc1" presStyleIdx="3" presStyleCnt="6"/>
      <dgm:spPr/>
    </dgm:pt>
    <dgm:pt modelId="{96E00CC2-3F85-4450-B70C-8926571186AC}" type="pres">
      <dgm:prSet presAssocID="{F26B7988-5A8D-4FCD-A5A8-E035BC30253C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FFF0C6-5001-4F1D-AD58-97938FFD7242}" type="pres">
      <dgm:prSet presAssocID="{3AEA2DE6-9247-43A8-98AA-226A2D9B27A2}" presName="childComposite" presStyleCnt="0">
        <dgm:presLayoutVars>
          <dgm:chMax val="0"/>
          <dgm:chPref val="0"/>
        </dgm:presLayoutVars>
      </dgm:prSet>
      <dgm:spPr/>
    </dgm:pt>
    <dgm:pt modelId="{A42A2733-027F-4324-846B-D79277532FD0}" type="pres">
      <dgm:prSet presAssocID="{3AEA2DE6-9247-43A8-98AA-226A2D9B27A2}" presName="ChildAccent" presStyleLbl="solidFgAcc1" presStyleIdx="4" presStyleCnt="6"/>
      <dgm:spPr/>
    </dgm:pt>
    <dgm:pt modelId="{C67E56DF-BC11-4416-A484-0BB03F83E9B0}" type="pres">
      <dgm:prSet presAssocID="{3AEA2DE6-9247-43A8-98AA-226A2D9B27A2}" presName="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3CE644-35D3-4AB8-928E-587950EB553C}" type="pres">
      <dgm:prSet presAssocID="{4FD66CA5-865D-43F1-BDAE-89B3FF568E1E}" presName="childComposite" presStyleCnt="0">
        <dgm:presLayoutVars>
          <dgm:chMax val="0"/>
          <dgm:chPref val="0"/>
        </dgm:presLayoutVars>
      </dgm:prSet>
      <dgm:spPr/>
    </dgm:pt>
    <dgm:pt modelId="{DD74E577-F5A4-4CB6-884B-560BE88D2511}" type="pres">
      <dgm:prSet presAssocID="{4FD66CA5-865D-43F1-BDAE-89B3FF568E1E}" presName="ChildAccent" presStyleLbl="solidFgAcc1" presStyleIdx="5" presStyleCnt="6"/>
      <dgm:spPr/>
    </dgm:pt>
    <dgm:pt modelId="{42894652-EC61-4C04-B3E4-9557EC37C396}" type="pres">
      <dgm:prSet presAssocID="{4FD66CA5-865D-43F1-BDAE-89B3FF568E1E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8542E47-05E6-4C57-B385-9EABB02DECDD}" srcId="{D1F38645-2852-40EB-8431-EDD5F8210AD6}" destId="{8E061169-4143-4DC1-BD00-78A7A4A71B36}" srcOrd="0" destOrd="0" parTransId="{FD4187AF-D146-498C-96CF-EBA68BF686D1}" sibTransId="{34C01B17-809D-4F73-B219-AEFFC65F3081}"/>
    <dgm:cxn modelId="{0C32B70E-FB7D-46DF-A4AD-278600DB4DE8}" type="presOf" srcId="{D1F38645-2852-40EB-8431-EDD5F8210AD6}" destId="{E04C1D12-305D-46D3-B708-7A080CF1C773}" srcOrd="0" destOrd="0" presId="urn:microsoft.com/office/officeart/2008/layout/SquareAccentList"/>
    <dgm:cxn modelId="{247E000A-969D-4AD5-BC2E-9D737E3CEFC1}" srcId="{D1F38645-2852-40EB-8431-EDD5F8210AD6}" destId="{DAAC00C9-4A52-4FB7-A354-B9F16BBCA2A3}" srcOrd="2" destOrd="0" parTransId="{C40AFA7A-AAD4-43AE-8EBA-4EB56DC783EF}" sibTransId="{756C8E28-C339-4E2A-A992-482C2DB7AAD9}"/>
    <dgm:cxn modelId="{2D2B8B86-B2B8-4B7B-AC67-089D61FEC16C}" srcId="{1E957C75-4019-486E-8C3F-AE03972D7401}" destId="{3AEA2DE6-9247-43A8-98AA-226A2D9B27A2}" srcOrd="1" destOrd="0" parTransId="{C35D1C63-8807-48F7-B900-9D391618F1F0}" sibTransId="{37E52755-B2E5-4766-B61E-E02006F9F0F5}"/>
    <dgm:cxn modelId="{3EC6D96F-E913-4304-A7DF-9BE9BAC3B13A}" srcId="{1E957C75-4019-486E-8C3F-AE03972D7401}" destId="{F26B7988-5A8D-4FCD-A5A8-E035BC30253C}" srcOrd="0" destOrd="0" parTransId="{CA477DC6-8874-49FF-B7CD-7B21F89F05C5}" sibTransId="{F61A592F-F11B-48FA-B0BF-5F68AFD6416A}"/>
    <dgm:cxn modelId="{B1D0865F-A9E9-4183-93AA-7B9E65AB18C6}" srcId="{BD450E7C-2467-4810-B8E6-8712ED27CAAD}" destId="{1E957C75-4019-486E-8C3F-AE03972D7401}" srcOrd="1" destOrd="0" parTransId="{4BC333BB-6681-4BA3-8991-2C6B5C388E70}" sibTransId="{458FAA4A-3AF5-4C08-9BD1-226A26117ED9}"/>
    <dgm:cxn modelId="{463E7689-890C-443A-99F4-775AA70A2FAF}" type="presOf" srcId="{3AEA2DE6-9247-43A8-98AA-226A2D9B27A2}" destId="{C67E56DF-BC11-4416-A484-0BB03F83E9B0}" srcOrd="0" destOrd="0" presId="urn:microsoft.com/office/officeart/2008/layout/SquareAccentList"/>
    <dgm:cxn modelId="{AFB57774-2D87-4879-865E-82CFEEED2CB4}" type="presOf" srcId="{4DA40C86-30E7-4152-934B-65A9A9143CC9}" destId="{60E73C10-8A9F-46A8-AAAE-124A48083C82}" srcOrd="0" destOrd="0" presId="urn:microsoft.com/office/officeart/2008/layout/SquareAccentList"/>
    <dgm:cxn modelId="{61612435-25E1-4101-AFD9-249249492013}" type="presOf" srcId="{F26B7988-5A8D-4FCD-A5A8-E035BC30253C}" destId="{96E00CC2-3F85-4450-B70C-8926571186AC}" srcOrd="0" destOrd="0" presId="urn:microsoft.com/office/officeart/2008/layout/SquareAccentList"/>
    <dgm:cxn modelId="{B2E0521E-E56E-4518-892C-84F5823C173D}" type="presOf" srcId="{DAAC00C9-4A52-4FB7-A354-B9F16BBCA2A3}" destId="{BF3D2D64-D0CC-47D1-8BCD-A07022231E01}" srcOrd="0" destOrd="0" presId="urn:microsoft.com/office/officeart/2008/layout/SquareAccentList"/>
    <dgm:cxn modelId="{1FB22442-61C6-4794-823A-D345164614F0}" srcId="{BD450E7C-2467-4810-B8E6-8712ED27CAAD}" destId="{D1F38645-2852-40EB-8431-EDD5F8210AD6}" srcOrd="0" destOrd="0" parTransId="{3F4013D1-2AE8-4285-B8D4-F69A287207E7}" sibTransId="{E448CA5D-169F-4451-9C51-34F15B2F09EA}"/>
    <dgm:cxn modelId="{33ACABDD-9BBE-4BDD-82CF-89D6ED77BD0B}" srcId="{1E957C75-4019-486E-8C3F-AE03972D7401}" destId="{4FD66CA5-865D-43F1-BDAE-89B3FF568E1E}" srcOrd="2" destOrd="0" parTransId="{97E845DD-BFC8-4A81-A63A-DEA9970B1C29}" sibTransId="{CFF727F2-CAFF-470E-A4F7-DDEE12FDADED}"/>
    <dgm:cxn modelId="{D2E04B97-63EA-4659-B5B9-3A53EABCBBF4}" type="presOf" srcId="{8E061169-4143-4DC1-BD00-78A7A4A71B36}" destId="{2CF61495-FEF2-4F7F-B928-CCFA9551BA62}" srcOrd="0" destOrd="0" presId="urn:microsoft.com/office/officeart/2008/layout/SquareAccentList"/>
    <dgm:cxn modelId="{2269EEBF-47DD-4A7D-97A3-F2B0813B0D3C}" srcId="{D1F38645-2852-40EB-8431-EDD5F8210AD6}" destId="{4DA40C86-30E7-4152-934B-65A9A9143CC9}" srcOrd="1" destOrd="0" parTransId="{6E215558-61D9-4785-856D-165781981B55}" sibTransId="{B6E545C4-95D8-4F87-B8A8-0C0E20FAA713}"/>
    <dgm:cxn modelId="{295A72EB-E3C8-41F8-976A-7C8EFA9428D4}" type="presOf" srcId="{BD450E7C-2467-4810-B8E6-8712ED27CAAD}" destId="{30F0BA85-8FA0-49B7-91FF-46A6CE9624A8}" srcOrd="0" destOrd="0" presId="urn:microsoft.com/office/officeart/2008/layout/SquareAccentList"/>
    <dgm:cxn modelId="{F5C2910B-91DC-42A0-9361-394DB346F8C0}" type="presOf" srcId="{1E957C75-4019-486E-8C3F-AE03972D7401}" destId="{B02302F0-08E5-4FE9-9B84-BBAE6865F3BC}" srcOrd="0" destOrd="0" presId="urn:microsoft.com/office/officeart/2008/layout/SquareAccentList"/>
    <dgm:cxn modelId="{C2135AC1-2BBC-422A-9733-F4B9F180C0EA}" type="presOf" srcId="{4FD66CA5-865D-43F1-BDAE-89B3FF568E1E}" destId="{42894652-EC61-4C04-B3E4-9557EC37C396}" srcOrd="0" destOrd="0" presId="urn:microsoft.com/office/officeart/2008/layout/SquareAccentList"/>
    <dgm:cxn modelId="{41857198-D236-4303-AAEC-5F73AED2C59B}" type="presParOf" srcId="{30F0BA85-8FA0-49B7-91FF-46A6CE9624A8}" destId="{A8982316-0044-412C-87E4-B2FE0A690044}" srcOrd="0" destOrd="0" presId="urn:microsoft.com/office/officeart/2008/layout/SquareAccentList"/>
    <dgm:cxn modelId="{34C648A4-E69A-48DD-9541-867D9BC63CEE}" type="presParOf" srcId="{A8982316-0044-412C-87E4-B2FE0A690044}" destId="{F212F29A-2BD1-48C9-AB73-B2CB7B53AC0A}" srcOrd="0" destOrd="0" presId="urn:microsoft.com/office/officeart/2008/layout/SquareAccentList"/>
    <dgm:cxn modelId="{427B54CE-E30C-4DFE-BE41-45C70A1F890C}" type="presParOf" srcId="{F212F29A-2BD1-48C9-AB73-B2CB7B53AC0A}" destId="{7FA0F20E-94F1-4B45-B050-06791729EC1D}" srcOrd="0" destOrd="0" presId="urn:microsoft.com/office/officeart/2008/layout/SquareAccentList"/>
    <dgm:cxn modelId="{BA6FA069-6097-413E-8EC2-3D83CF33820A}" type="presParOf" srcId="{F212F29A-2BD1-48C9-AB73-B2CB7B53AC0A}" destId="{3808DE85-8E73-4532-B976-BFD99D7EC805}" srcOrd="1" destOrd="0" presId="urn:microsoft.com/office/officeart/2008/layout/SquareAccentList"/>
    <dgm:cxn modelId="{C5ADC4D7-1FF8-4D1A-9982-D56A73EFC967}" type="presParOf" srcId="{F212F29A-2BD1-48C9-AB73-B2CB7B53AC0A}" destId="{E04C1D12-305D-46D3-B708-7A080CF1C773}" srcOrd="2" destOrd="0" presId="urn:microsoft.com/office/officeart/2008/layout/SquareAccentList"/>
    <dgm:cxn modelId="{E61BDBA1-D571-44AB-ACE5-2C552430328A}" type="presParOf" srcId="{A8982316-0044-412C-87E4-B2FE0A690044}" destId="{16CC2360-7925-43CA-97B0-C239F6666228}" srcOrd="1" destOrd="0" presId="urn:microsoft.com/office/officeart/2008/layout/SquareAccentList"/>
    <dgm:cxn modelId="{814952B6-7E39-487F-B7C0-C67DAE7E8ECC}" type="presParOf" srcId="{16CC2360-7925-43CA-97B0-C239F6666228}" destId="{AFCCAB28-E4FB-4DAC-B622-9EB1C9FCE5EC}" srcOrd="0" destOrd="0" presId="urn:microsoft.com/office/officeart/2008/layout/SquareAccentList"/>
    <dgm:cxn modelId="{7AB35577-7412-4B60-9DEE-9D169DEBE746}" type="presParOf" srcId="{AFCCAB28-E4FB-4DAC-B622-9EB1C9FCE5EC}" destId="{486C7392-A4A8-41AC-A2BD-11558C567BB3}" srcOrd="0" destOrd="0" presId="urn:microsoft.com/office/officeart/2008/layout/SquareAccentList"/>
    <dgm:cxn modelId="{881DCB0B-9EE2-43FA-94F4-3D2E4C0DDCD1}" type="presParOf" srcId="{AFCCAB28-E4FB-4DAC-B622-9EB1C9FCE5EC}" destId="{2CF61495-FEF2-4F7F-B928-CCFA9551BA62}" srcOrd="1" destOrd="0" presId="urn:microsoft.com/office/officeart/2008/layout/SquareAccentList"/>
    <dgm:cxn modelId="{20CC9737-B704-45FE-93F3-B2B795A142F3}" type="presParOf" srcId="{16CC2360-7925-43CA-97B0-C239F6666228}" destId="{A8621052-984D-4515-8383-C10902970594}" srcOrd="1" destOrd="0" presId="urn:microsoft.com/office/officeart/2008/layout/SquareAccentList"/>
    <dgm:cxn modelId="{7F1E0393-B8D7-4166-9062-0E09EC984DC9}" type="presParOf" srcId="{A8621052-984D-4515-8383-C10902970594}" destId="{58971D85-2CAC-4848-9C78-D6DFEE143BCF}" srcOrd="0" destOrd="0" presId="urn:microsoft.com/office/officeart/2008/layout/SquareAccentList"/>
    <dgm:cxn modelId="{CE6698EE-6AAB-45B2-A769-516DF2FE4446}" type="presParOf" srcId="{A8621052-984D-4515-8383-C10902970594}" destId="{60E73C10-8A9F-46A8-AAAE-124A48083C82}" srcOrd="1" destOrd="0" presId="urn:microsoft.com/office/officeart/2008/layout/SquareAccentList"/>
    <dgm:cxn modelId="{422F3821-8258-4E1B-A299-8D468E040143}" type="presParOf" srcId="{16CC2360-7925-43CA-97B0-C239F6666228}" destId="{264BF5EB-D339-4847-8F53-10FB56F960DF}" srcOrd="2" destOrd="0" presId="urn:microsoft.com/office/officeart/2008/layout/SquareAccentList"/>
    <dgm:cxn modelId="{557F3769-3DC0-49F8-B1B3-891D967DD2A3}" type="presParOf" srcId="{264BF5EB-D339-4847-8F53-10FB56F960DF}" destId="{7A20EB9B-AE07-4736-94DD-FB0B44135188}" srcOrd="0" destOrd="0" presId="urn:microsoft.com/office/officeart/2008/layout/SquareAccentList"/>
    <dgm:cxn modelId="{116128E6-1DAF-4E6A-89EC-522CCA065542}" type="presParOf" srcId="{264BF5EB-D339-4847-8F53-10FB56F960DF}" destId="{BF3D2D64-D0CC-47D1-8BCD-A07022231E01}" srcOrd="1" destOrd="0" presId="urn:microsoft.com/office/officeart/2008/layout/SquareAccentList"/>
    <dgm:cxn modelId="{A9D82F5C-DE03-4A49-83FA-E6F5E8094B27}" type="presParOf" srcId="{30F0BA85-8FA0-49B7-91FF-46A6CE9624A8}" destId="{E00ACD73-8B12-4723-AFA0-978369504847}" srcOrd="1" destOrd="0" presId="urn:microsoft.com/office/officeart/2008/layout/SquareAccentList"/>
    <dgm:cxn modelId="{4F9C9459-A530-4B05-AE78-DBAE5A06B95C}" type="presParOf" srcId="{E00ACD73-8B12-4723-AFA0-978369504847}" destId="{0D02B965-7924-482C-B6F3-D0DDDD49D005}" srcOrd="0" destOrd="0" presId="urn:microsoft.com/office/officeart/2008/layout/SquareAccentList"/>
    <dgm:cxn modelId="{AA2FB745-8626-4C4D-A9AF-96E54F19AF8E}" type="presParOf" srcId="{0D02B965-7924-482C-B6F3-D0DDDD49D005}" destId="{AEAAA466-B013-47CB-A756-8F7700177C67}" srcOrd="0" destOrd="0" presId="urn:microsoft.com/office/officeart/2008/layout/SquareAccentList"/>
    <dgm:cxn modelId="{911E8E5F-C613-47A4-AC88-582428C4AC34}" type="presParOf" srcId="{0D02B965-7924-482C-B6F3-D0DDDD49D005}" destId="{9F7F8A33-14F1-408C-8CB8-DFA6159279F9}" srcOrd="1" destOrd="0" presId="urn:microsoft.com/office/officeart/2008/layout/SquareAccentList"/>
    <dgm:cxn modelId="{60ABEDE7-18BE-4EBE-8CDD-77F8649D3F1C}" type="presParOf" srcId="{0D02B965-7924-482C-B6F3-D0DDDD49D005}" destId="{B02302F0-08E5-4FE9-9B84-BBAE6865F3BC}" srcOrd="2" destOrd="0" presId="urn:microsoft.com/office/officeart/2008/layout/SquareAccentList"/>
    <dgm:cxn modelId="{572566FB-1FFF-4A7D-A05E-C6B09C9E1EB0}" type="presParOf" srcId="{E00ACD73-8B12-4723-AFA0-978369504847}" destId="{5786C4D7-92EC-4D3E-9531-4548A0731415}" srcOrd="1" destOrd="0" presId="urn:microsoft.com/office/officeart/2008/layout/SquareAccentList"/>
    <dgm:cxn modelId="{EB638902-6508-41B2-891E-CEEF7B9B2FE5}" type="presParOf" srcId="{5786C4D7-92EC-4D3E-9531-4548A0731415}" destId="{C33E1B05-CD46-419F-88EB-A90F5B8333BA}" srcOrd="0" destOrd="0" presId="urn:microsoft.com/office/officeart/2008/layout/SquareAccentList"/>
    <dgm:cxn modelId="{C3008873-B816-46A7-8A74-ACB7A0CD87C5}" type="presParOf" srcId="{C33E1B05-CD46-419F-88EB-A90F5B8333BA}" destId="{174E6820-E5AC-443F-BFAF-C030291BD2E4}" srcOrd="0" destOrd="0" presId="urn:microsoft.com/office/officeart/2008/layout/SquareAccentList"/>
    <dgm:cxn modelId="{D96002DD-92E7-41AC-8EE0-D535D3D34351}" type="presParOf" srcId="{C33E1B05-CD46-419F-88EB-A90F5B8333BA}" destId="{96E00CC2-3F85-4450-B70C-8926571186AC}" srcOrd="1" destOrd="0" presId="urn:microsoft.com/office/officeart/2008/layout/SquareAccentList"/>
    <dgm:cxn modelId="{4ECEC75A-9732-4F28-90F2-1E79341EE676}" type="presParOf" srcId="{5786C4D7-92EC-4D3E-9531-4548A0731415}" destId="{9EFFF0C6-5001-4F1D-AD58-97938FFD7242}" srcOrd="1" destOrd="0" presId="urn:microsoft.com/office/officeart/2008/layout/SquareAccentList"/>
    <dgm:cxn modelId="{99665328-587A-490C-8699-5031414D53C1}" type="presParOf" srcId="{9EFFF0C6-5001-4F1D-AD58-97938FFD7242}" destId="{A42A2733-027F-4324-846B-D79277532FD0}" srcOrd="0" destOrd="0" presId="urn:microsoft.com/office/officeart/2008/layout/SquareAccentList"/>
    <dgm:cxn modelId="{A6BF0746-F2E7-450C-9756-18E235F7B0C2}" type="presParOf" srcId="{9EFFF0C6-5001-4F1D-AD58-97938FFD7242}" destId="{C67E56DF-BC11-4416-A484-0BB03F83E9B0}" srcOrd="1" destOrd="0" presId="urn:microsoft.com/office/officeart/2008/layout/SquareAccentList"/>
    <dgm:cxn modelId="{9A696FC2-E552-42D6-9485-16624E050103}" type="presParOf" srcId="{5786C4D7-92EC-4D3E-9531-4548A0731415}" destId="{763CE644-35D3-4AB8-928E-587950EB553C}" srcOrd="2" destOrd="0" presId="urn:microsoft.com/office/officeart/2008/layout/SquareAccentList"/>
    <dgm:cxn modelId="{5CFF93F2-7F94-476E-96AB-5F8757CC9074}" type="presParOf" srcId="{763CE644-35D3-4AB8-928E-587950EB553C}" destId="{DD74E577-F5A4-4CB6-884B-560BE88D2511}" srcOrd="0" destOrd="0" presId="urn:microsoft.com/office/officeart/2008/layout/SquareAccentList"/>
    <dgm:cxn modelId="{E5C62C1F-F03A-49E1-918C-31DCB08EA938}" type="presParOf" srcId="{763CE644-35D3-4AB8-928E-587950EB553C}" destId="{42894652-EC61-4C04-B3E4-9557EC37C39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0F20E-94F1-4B45-B050-06791729EC1D}">
      <dsp:nvSpPr>
        <dsp:cNvPr id="0" name=""/>
        <dsp:cNvSpPr/>
      </dsp:nvSpPr>
      <dsp:spPr>
        <a:xfrm>
          <a:off x="2757" y="837383"/>
          <a:ext cx="3962188" cy="4661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8DE85-8E73-4532-B976-BFD99D7EC805}">
      <dsp:nvSpPr>
        <dsp:cNvPr id="0" name=""/>
        <dsp:cNvSpPr/>
      </dsp:nvSpPr>
      <dsp:spPr>
        <a:xfrm>
          <a:off x="2757" y="1012446"/>
          <a:ext cx="291076" cy="2910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C1D12-305D-46D3-B708-7A080CF1C773}">
      <dsp:nvSpPr>
        <dsp:cNvPr id="0" name=""/>
        <dsp:cNvSpPr/>
      </dsp:nvSpPr>
      <dsp:spPr>
        <a:xfrm>
          <a:off x="2757" y="0"/>
          <a:ext cx="3962188" cy="837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Быстро работающий и не желающий уволиться из компании менеджер проекта</a:t>
          </a:r>
          <a:endParaRPr lang="ru-RU" sz="1900" kern="1200" dirty="0"/>
        </a:p>
      </dsp:txBody>
      <dsp:txXfrm>
        <a:off x="2757" y="0"/>
        <a:ext cx="3962188" cy="837383"/>
      </dsp:txXfrm>
    </dsp:sp>
    <dsp:sp modelId="{486C7392-A4A8-41AC-A2BD-11558C567BB3}">
      <dsp:nvSpPr>
        <dsp:cNvPr id="0" name=""/>
        <dsp:cNvSpPr/>
      </dsp:nvSpPr>
      <dsp:spPr>
        <a:xfrm>
          <a:off x="2757" y="1690936"/>
          <a:ext cx="291069" cy="2910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61495-FEF2-4F7F-B928-CCFA9551BA62}">
      <dsp:nvSpPr>
        <dsp:cNvPr id="0" name=""/>
        <dsp:cNvSpPr/>
      </dsp:nvSpPr>
      <dsp:spPr>
        <a:xfrm>
          <a:off x="280110" y="1497229"/>
          <a:ext cx="3684834" cy="67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Более быстрая и качественная работа</a:t>
          </a:r>
          <a:endParaRPr lang="ru-RU" sz="1300" kern="1200" dirty="0"/>
        </a:p>
      </dsp:txBody>
      <dsp:txXfrm>
        <a:off x="280110" y="1497229"/>
        <a:ext cx="3684834" cy="678483"/>
      </dsp:txXfrm>
    </dsp:sp>
    <dsp:sp modelId="{58971D85-2CAC-4848-9C78-D6DFEE143BCF}">
      <dsp:nvSpPr>
        <dsp:cNvPr id="0" name=""/>
        <dsp:cNvSpPr/>
      </dsp:nvSpPr>
      <dsp:spPr>
        <a:xfrm>
          <a:off x="2757" y="2369420"/>
          <a:ext cx="291069" cy="2910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73C10-8A9F-46A8-AAAE-124A48083C82}">
      <dsp:nvSpPr>
        <dsp:cNvPr id="0" name=""/>
        <dsp:cNvSpPr/>
      </dsp:nvSpPr>
      <dsp:spPr>
        <a:xfrm>
          <a:off x="280110" y="2175713"/>
          <a:ext cx="3684834" cy="67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Улучшение условий работы менеджеров</a:t>
          </a:r>
          <a:endParaRPr lang="ru-RU" sz="1300" kern="1200" dirty="0"/>
        </a:p>
      </dsp:txBody>
      <dsp:txXfrm>
        <a:off x="280110" y="2175713"/>
        <a:ext cx="3684834" cy="678483"/>
      </dsp:txXfrm>
    </dsp:sp>
    <dsp:sp modelId="{7A20EB9B-AE07-4736-94DD-FB0B44135188}">
      <dsp:nvSpPr>
        <dsp:cNvPr id="0" name=""/>
        <dsp:cNvSpPr/>
      </dsp:nvSpPr>
      <dsp:spPr>
        <a:xfrm>
          <a:off x="2757" y="3047904"/>
          <a:ext cx="291069" cy="2910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D2D64-D0CC-47D1-8BCD-A07022231E01}">
      <dsp:nvSpPr>
        <dsp:cNvPr id="0" name=""/>
        <dsp:cNvSpPr/>
      </dsp:nvSpPr>
      <dsp:spPr>
        <a:xfrm>
          <a:off x="280110" y="2854197"/>
          <a:ext cx="3684834" cy="67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Повышение производительности труда и снижение расходов на поиск новых кадров</a:t>
          </a:r>
          <a:endParaRPr lang="ru-RU" sz="1300" kern="1200" dirty="0"/>
        </a:p>
      </dsp:txBody>
      <dsp:txXfrm>
        <a:off x="280110" y="2854197"/>
        <a:ext cx="3684834" cy="678483"/>
      </dsp:txXfrm>
    </dsp:sp>
    <dsp:sp modelId="{AEAAA466-B013-47CB-A756-8F7700177C67}">
      <dsp:nvSpPr>
        <dsp:cNvPr id="0" name=""/>
        <dsp:cNvSpPr/>
      </dsp:nvSpPr>
      <dsp:spPr>
        <a:xfrm>
          <a:off x="4163054" y="837383"/>
          <a:ext cx="3962188" cy="4661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F8A33-14F1-408C-8CB8-DFA6159279F9}">
      <dsp:nvSpPr>
        <dsp:cNvPr id="0" name=""/>
        <dsp:cNvSpPr/>
      </dsp:nvSpPr>
      <dsp:spPr>
        <a:xfrm>
          <a:off x="4163054" y="1012446"/>
          <a:ext cx="291076" cy="2910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302F0-08E5-4FE9-9B84-BBAE6865F3BC}">
      <dsp:nvSpPr>
        <dsp:cNvPr id="0" name=""/>
        <dsp:cNvSpPr/>
      </dsp:nvSpPr>
      <dsp:spPr>
        <a:xfrm>
          <a:off x="4163054" y="0"/>
          <a:ext cx="3962188" cy="837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Клиент с актуальными ценами и широким ассортиментом домов для покупки </a:t>
          </a:r>
          <a:endParaRPr lang="ru-RU" sz="1900" kern="1200" dirty="0"/>
        </a:p>
      </dsp:txBody>
      <dsp:txXfrm>
        <a:off x="4163054" y="0"/>
        <a:ext cx="3962188" cy="837383"/>
      </dsp:txXfrm>
    </dsp:sp>
    <dsp:sp modelId="{174E6820-E5AC-443F-BFAF-C030291BD2E4}">
      <dsp:nvSpPr>
        <dsp:cNvPr id="0" name=""/>
        <dsp:cNvSpPr/>
      </dsp:nvSpPr>
      <dsp:spPr>
        <a:xfrm>
          <a:off x="4163054" y="1690936"/>
          <a:ext cx="291069" cy="2910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00CC2-3F85-4450-B70C-8926571186AC}">
      <dsp:nvSpPr>
        <dsp:cNvPr id="0" name=""/>
        <dsp:cNvSpPr/>
      </dsp:nvSpPr>
      <dsp:spPr>
        <a:xfrm>
          <a:off x="4440407" y="1497229"/>
          <a:ext cx="3684834" cy="67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Повышение скорости  предоставления новых предложений для клиентов</a:t>
          </a:r>
          <a:endParaRPr lang="ru-RU" sz="1300" kern="1200" dirty="0"/>
        </a:p>
      </dsp:txBody>
      <dsp:txXfrm>
        <a:off x="4440407" y="1497229"/>
        <a:ext cx="3684834" cy="678483"/>
      </dsp:txXfrm>
    </dsp:sp>
    <dsp:sp modelId="{A42A2733-027F-4324-846B-D79277532FD0}">
      <dsp:nvSpPr>
        <dsp:cNvPr id="0" name=""/>
        <dsp:cNvSpPr/>
      </dsp:nvSpPr>
      <dsp:spPr>
        <a:xfrm>
          <a:off x="4163054" y="2369420"/>
          <a:ext cx="291069" cy="2910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E56DF-BC11-4416-A484-0BB03F83E9B0}">
      <dsp:nvSpPr>
        <dsp:cNvPr id="0" name=""/>
        <dsp:cNvSpPr/>
      </dsp:nvSpPr>
      <dsp:spPr>
        <a:xfrm>
          <a:off x="4440407" y="2175713"/>
          <a:ext cx="3684834" cy="67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Улучшение качества оценки имеющихся предложений для клиентов</a:t>
          </a:r>
          <a:endParaRPr lang="ru-RU" sz="1300" kern="1200" dirty="0"/>
        </a:p>
      </dsp:txBody>
      <dsp:txXfrm>
        <a:off x="4440407" y="2175713"/>
        <a:ext cx="3684834" cy="678483"/>
      </dsp:txXfrm>
    </dsp:sp>
    <dsp:sp modelId="{DD74E577-F5A4-4CB6-884B-560BE88D2511}">
      <dsp:nvSpPr>
        <dsp:cNvPr id="0" name=""/>
        <dsp:cNvSpPr/>
      </dsp:nvSpPr>
      <dsp:spPr>
        <a:xfrm>
          <a:off x="4163054" y="3047904"/>
          <a:ext cx="291069" cy="2910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94652-EC61-4C04-B3E4-9557EC37C396}">
      <dsp:nvSpPr>
        <dsp:cNvPr id="0" name=""/>
        <dsp:cNvSpPr/>
      </dsp:nvSpPr>
      <dsp:spPr>
        <a:xfrm>
          <a:off x="4440407" y="2854197"/>
          <a:ext cx="3684834" cy="67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Быстрый поиск вариантов для клиентов как конкурентное преимущество</a:t>
          </a:r>
          <a:endParaRPr lang="ru-RU" sz="1300" kern="1200" dirty="0"/>
        </a:p>
      </dsp:txBody>
      <dsp:txXfrm>
        <a:off x="4440407" y="2854197"/>
        <a:ext cx="3684834" cy="678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9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9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Amazon Toy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Amazon Toy Price </a:t>
            </a:r>
            <a:r>
              <a:rPr lang="en-US" dirty="0" err="1"/>
              <a:t>Prediciton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ru-RU" dirty="0" smtClean="0"/>
              <a:t>Предсказание цен на квартиры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5586890"/>
            <a:ext cx="3074801" cy="70737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Студент: Анастасия Шеметова</a:t>
            </a:r>
            <a:endParaRPr lang="ru-RU" dirty="0"/>
          </a:p>
          <a:p>
            <a:r>
              <a:rPr lang="ru-RU" dirty="0" smtClean="0"/>
              <a:t>Ментор: Никита Сидоров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AFE1B1E-A733-7095-0877-177E41F4FB54}"/>
              </a:ext>
            </a:extLst>
          </p:cNvPr>
          <p:cNvSpPr txBox="1">
            <a:spLocks/>
          </p:cNvSpPr>
          <p:nvPr/>
        </p:nvSpPr>
        <p:spPr>
          <a:xfrm>
            <a:off x="9650784" y="5557042"/>
            <a:ext cx="1707027" cy="813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SkillFactory DST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422A2A44-129B-1448-87B3-7DEE1108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DB7B2-8972-1354-4C7C-9181ED082BCE}"/>
              </a:ext>
            </a:extLst>
          </p:cNvPr>
          <p:cNvSpPr txBox="1"/>
          <p:nvPr/>
        </p:nvSpPr>
        <p:spPr>
          <a:xfrm>
            <a:off x="1009368" y="202588"/>
            <a:ext cx="993411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                            </a:t>
            </a:r>
          </a:p>
          <a:p>
            <a:endParaRPr lang="ru-RU" b="1" dirty="0"/>
          </a:p>
          <a:p>
            <a:endParaRPr lang="ru-RU" b="1" dirty="0" smtClean="0"/>
          </a:p>
          <a:p>
            <a:r>
              <a:rPr lang="ru-RU" b="1" dirty="0" smtClean="0"/>
              <a:t>           Проделанные </a:t>
            </a:r>
            <a:r>
              <a:rPr lang="ru-RU" b="1" dirty="0"/>
              <a:t>шаги</a:t>
            </a:r>
            <a:r>
              <a:rPr lang="ru-RU" b="1" dirty="0" smtClean="0"/>
              <a:t>:</a:t>
            </a:r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Анализ числовых признаков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i="1" dirty="0"/>
              <a:t>Большинство числовых признаков имели «правый хвост», значительное количество выбросов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Анализ категориальных признаков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400" i="1" dirty="0" smtClean="0"/>
              <a:t>Категориальные признаки имели большую вариативность распределения по классам, некоторые из них были представлены бинарными классами</a:t>
            </a:r>
            <a:endParaRPr lang="ru-RU" sz="1400" i="1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Корреляционный </a:t>
            </a:r>
            <a:r>
              <a:rPr lang="ru-RU" dirty="0" smtClean="0"/>
              <a:t>анализ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  </a:t>
            </a:r>
            <a:r>
              <a:rPr lang="ru-RU" sz="1400" i="1" dirty="0"/>
              <a:t>К</a:t>
            </a:r>
            <a:r>
              <a:rPr lang="ru-RU" sz="1400" i="1" dirty="0" smtClean="0"/>
              <a:t>орреляционный </a:t>
            </a:r>
            <a:r>
              <a:rPr lang="ru-RU" sz="1400" i="1" dirty="0"/>
              <a:t>анализ не выявил переменных со значимым уровнем зависимости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Логарифмирование</a:t>
            </a:r>
            <a:r>
              <a:rPr lang="ru-RU" dirty="0"/>
              <a:t>, нормализация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400" i="1" dirty="0" smtClean="0"/>
              <a:t>Применялось для улучшения обучения модели, так как очень высокая вариативность числовых данных</a:t>
            </a:r>
            <a:endParaRPr lang="ru-RU" sz="1400" i="1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Изучение </a:t>
            </a:r>
            <a:r>
              <a:rPr lang="ru-RU" dirty="0"/>
              <a:t>влияния различных признаков на целевую переменную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400" i="1" dirty="0"/>
              <a:t>Выяснилось, что </a:t>
            </a:r>
            <a:r>
              <a:rPr lang="ru-RU" sz="1400" i="1" dirty="0" smtClean="0"/>
              <a:t>на целевую переменную сильно влияет кол-во кроватей, наличие бассейна, мест для хранения и камина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170918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822" y="3159144"/>
            <a:ext cx="2240131" cy="539712"/>
          </a:xfrm>
        </p:spPr>
        <p:txBody>
          <a:bodyPr/>
          <a:lstStyle/>
          <a:p>
            <a:r>
              <a:rPr lang="en-GB" dirty="0" smtClean="0"/>
              <a:t>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9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422A2A44-129B-1448-87B3-7DEE1108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DB7B2-8972-1354-4C7C-9181ED082BCE}"/>
              </a:ext>
            </a:extLst>
          </p:cNvPr>
          <p:cNvSpPr txBox="1"/>
          <p:nvPr/>
        </p:nvSpPr>
        <p:spPr>
          <a:xfrm>
            <a:off x="1273941" y="1601845"/>
            <a:ext cx="900195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 рамках обучения применялось несколько вариаций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1.Обучение всего </a:t>
            </a:r>
            <a:r>
              <a:rPr lang="ru-RU" dirty="0" err="1" smtClean="0"/>
              <a:t>датасета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2. Разделение </a:t>
            </a:r>
            <a:r>
              <a:rPr lang="ru-RU" dirty="0" err="1" smtClean="0"/>
              <a:t>датасета</a:t>
            </a:r>
            <a:r>
              <a:rPr lang="ru-RU" dirty="0" smtClean="0"/>
              <a:t> на два по границе среднего значения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3.</a:t>
            </a:r>
            <a:r>
              <a:rPr lang="en-US" dirty="0" smtClean="0"/>
              <a:t> </a:t>
            </a:r>
            <a:r>
              <a:rPr lang="en-US" dirty="0" err="1" smtClean="0"/>
              <a:t>AutoMl</a:t>
            </a:r>
            <a:r>
              <a:rPr lang="en-US" dirty="0" smtClean="0"/>
              <a:t>, </a:t>
            </a:r>
            <a:r>
              <a:rPr lang="ru-RU" dirty="0" err="1" smtClean="0"/>
              <a:t>стэкинг</a:t>
            </a:r>
            <a:r>
              <a:rPr lang="ru-RU" dirty="0" smtClean="0"/>
              <a:t> не привели к результату, так как не хватило ресурсов ОЗУ для проведения обучения</a:t>
            </a: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1065A-0A1B-79ED-B2E2-5F4AF155841A}"/>
              </a:ext>
            </a:extLst>
          </p:cNvPr>
          <p:cNvSpPr txBox="1"/>
          <p:nvPr/>
        </p:nvSpPr>
        <p:spPr>
          <a:xfrm>
            <a:off x="4465465" y="746777"/>
            <a:ext cx="261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14247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422A2A44-129B-1448-87B3-7DEE1108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20A33-9D7D-A9CF-882B-710711160A01}"/>
              </a:ext>
            </a:extLst>
          </p:cNvPr>
          <p:cNvSpPr txBox="1"/>
          <p:nvPr/>
        </p:nvSpPr>
        <p:spPr>
          <a:xfrm>
            <a:off x="1419686" y="1554736"/>
            <a:ext cx="993411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Для </a:t>
            </a:r>
            <a:r>
              <a:rPr lang="ru-RU" b="1" dirty="0" smtClean="0"/>
              <a:t>обучения применялись следующие</a:t>
            </a:r>
            <a:r>
              <a:rPr lang="en-US" b="1" dirty="0" smtClean="0"/>
              <a:t> </a:t>
            </a:r>
            <a:r>
              <a:rPr lang="ru-RU" b="1" dirty="0" smtClean="0"/>
              <a:t>модели: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/>
              <a:t>GradientBoostingRegressor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/>
              <a:t>RandomForestRegressor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/>
              <a:t>GaussianProcessRegressor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/>
              <a:t>SGDRegressor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/>
              <a:t>KNeighborsRegressor</a:t>
            </a:r>
            <a:endParaRPr lang="ru-RU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0DE7C-D0C1-B1A0-7BCA-57A7441D906B}"/>
              </a:ext>
            </a:extLst>
          </p:cNvPr>
          <p:cNvSpPr txBox="1"/>
          <p:nvPr/>
        </p:nvSpPr>
        <p:spPr>
          <a:xfrm>
            <a:off x="4465465" y="746777"/>
            <a:ext cx="261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Machine Learning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6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422A2A44-129B-1448-87B3-7DEE1108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1065A-0A1B-79ED-B2E2-5F4AF155841A}"/>
              </a:ext>
            </a:extLst>
          </p:cNvPr>
          <p:cNvSpPr txBox="1"/>
          <p:nvPr/>
        </p:nvSpPr>
        <p:spPr>
          <a:xfrm>
            <a:off x="2053882" y="528728"/>
            <a:ext cx="4858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Сравнительная таблица результатов</a:t>
            </a:r>
            <a:endParaRPr lang="en-GB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502" y="1723951"/>
            <a:ext cx="6267450" cy="12858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502" y="3253374"/>
            <a:ext cx="58674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20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6496" y="687984"/>
            <a:ext cx="6466449" cy="1052758"/>
          </a:xfrm>
        </p:spPr>
        <p:txBody>
          <a:bodyPr/>
          <a:lstStyle/>
          <a:p>
            <a:r>
              <a:rPr lang="ru-RU" dirty="0" smtClean="0"/>
              <a:t>Способы улучшения моделей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3246496" y="2114353"/>
            <a:ext cx="7603588" cy="4427941"/>
          </a:xfrm>
        </p:spPr>
        <p:txBody>
          <a:bodyPr/>
          <a:lstStyle/>
          <a:p>
            <a:r>
              <a:rPr lang="ru-RU" dirty="0" smtClean="0"/>
              <a:t>Включение в </a:t>
            </a:r>
            <a:r>
              <a:rPr lang="ru-RU" dirty="0" err="1" smtClean="0"/>
              <a:t>датасет</a:t>
            </a:r>
            <a:r>
              <a:rPr lang="ru-RU" dirty="0" smtClean="0"/>
              <a:t> для обучения столбцов </a:t>
            </a:r>
            <a:r>
              <a:rPr lang="en-US" dirty="0" smtClean="0"/>
              <a:t>schools, </a:t>
            </a:r>
            <a:r>
              <a:rPr lang="en-US" dirty="0" err="1" smtClean="0"/>
              <a:t>homeFacts</a:t>
            </a:r>
            <a:endParaRPr lang="en-US" dirty="0" smtClean="0"/>
          </a:p>
          <a:p>
            <a:r>
              <a:rPr lang="ru-RU" dirty="0" smtClean="0"/>
              <a:t>Применение </a:t>
            </a:r>
            <a:r>
              <a:rPr lang="ru-RU" dirty="0" err="1" smtClean="0"/>
              <a:t>стекинга</a:t>
            </a:r>
            <a:r>
              <a:rPr lang="ru-RU" dirty="0" smtClean="0"/>
              <a:t>, </a:t>
            </a:r>
            <a:r>
              <a:rPr lang="en-US" dirty="0" err="1" smtClean="0"/>
              <a:t>AutoML</a:t>
            </a:r>
            <a:endParaRPr lang="ru-RU" dirty="0" smtClean="0"/>
          </a:p>
          <a:p>
            <a:r>
              <a:rPr lang="ru-RU" dirty="0" smtClean="0"/>
              <a:t>Построение </a:t>
            </a:r>
            <a:r>
              <a:rPr lang="ru-RU" dirty="0" err="1" smtClean="0"/>
              <a:t>пайплайна</a:t>
            </a:r>
            <a:r>
              <a:rPr lang="ru-RU" dirty="0" smtClean="0"/>
              <a:t> для добавления новых данных с </a:t>
            </a:r>
            <a:r>
              <a:rPr lang="ru-RU" dirty="0" err="1" smtClean="0"/>
              <a:t>прода</a:t>
            </a:r>
            <a:endParaRPr lang="ru-RU" dirty="0" smtClean="0"/>
          </a:p>
          <a:p>
            <a:r>
              <a:rPr lang="ru-RU" dirty="0" smtClean="0"/>
              <a:t>Оборачивание модели в веб-сервис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46496" y="6359197"/>
            <a:ext cx="2661557" cy="365125"/>
          </a:xfrm>
        </p:spPr>
        <p:txBody>
          <a:bodyPr/>
          <a:lstStyle/>
          <a:p>
            <a:r>
              <a:rPr lang="en-US" dirty="0"/>
              <a:t>Flat price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480620"/>
            <a:ext cx="4120055" cy="646616"/>
          </a:xfrm>
        </p:spPr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3228535" y="1417185"/>
            <a:ext cx="7603588" cy="442794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Разделение </a:t>
            </a:r>
            <a:r>
              <a:rPr lang="ru-RU" dirty="0" err="1" smtClean="0"/>
              <a:t>датасета</a:t>
            </a:r>
            <a:r>
              <a:rPr lang="ru-RU" dirty="0" smtClean="0"/>
              <a:t> на две части позволило улучшить качество получаемой метрики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Наилучшая модель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en-US" dirty="0" err="1" smtClean="0"/>
              <a:t>GaussianProcessRegressor</a:t>
            </a:r>
            <a:endParaRPr lang="ru-RU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Уменьшение потерь кампании из-за заниженной оценки домов категории премиум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5670" y="6277523"/>
            <a:ext cx="2661557" cy="365125"/>
          </a:xfrm>
        </p:spPr>
        <p:txBody>
          <a:bodyPr/>
          <a:lstStyle/>
          <a:p>
            <a:r>
              <a:rPr lang="en-US" dirty="0"/>
              <a:t>Flat price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4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9110" y="6343431"/>
            <a:ext cx="1774371" cy="365125"/>
          </a:xfrm>
        </p:spPr>
        <p:txBody>
          <a:bodyPr/>
          <a:lstStyle/>
          <a:p>
            <a:r>
              <a:rPr lang="en-US" dirty="0"/>
              <a:t>Flat price prediction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364" y="288580"/>
            <a:ext cx="5111750" cy="1204912"/>
          </a:xfrm>
        </p:spPr>
        <p:txBody>
          <a:bodyPr/>
          <a:lstStyle/>
          <a:p>
            <a:r>
              <a:rPr lang="ru-RU" dirty="0"/>
              <a:t>Цель проекта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smtClean="0"/>
              <a:t>Flat price prediction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088D98-734D-2362-3A9A-41B998DD7CA3}"/>
              </a:ext>
            </a:extLst>
          </p:cNvPr>
          <p:cNvSpPr txBox="1">
            <a:spLocks/>
          </p:cNvSpPr>
          <p:nvPr/>
        </p:nvSpPr>
        <p:spPr>
          <a:xfrm>
            <a:off x="1261723" y="1876097"/>
            <a:ext cx="5296732" cy="405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Целью данного проекта является построение модели для предсказания </a:t>
            </a:r>
            <a:r>
              <a:rPr lang="ru-RU" dirty="0" smtClean="0"/>
              <a:t>стоимости домов </a:t>
            </a:r>
            <a:r>
              <a:rPr lang="ru-RU" dirty="0"/>
              <a:t>по их характеристикам – </a:t>
            </a:r>
            <a:r>
              <a:rPr lang="ru-RU" dirty="0" smtClean="0"/>
              <a:t>характеристика дома, его местоположение, квадратная площадь, наличие школ рядом и прочее.</a:t>
            </a:r>
          </a:p>
          <a:p>
            <a:r>
              <a:rPr lang="en-GB" dirty="0" smtClean="0"/>
              <a:t>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Данная </a:t>
            </a:r>
            <a:r>
              <a:rPr lang="ru-RU" dirty="0"/>
              <a:t>модель может быть использована для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1.менеджеров проекта  для более быстрой и качественной оценки новых домов, </a:t>
            </a:r>
            <a:r>
              <a:rPr lang="ru-RU" dirty="0"/>
              <a:t>либо для </a:t>
            </a:r>
            <a:endParaRPr lang="ru-RU" dirty="0" smtClean="0"/>
          </a:p>
          <a:p>
            <a:r>
              <a:rPr lang="ru-RU" dirty="0" smtClean="0"/>
              <a:t>2.покупателей для увеличения разнообразия предложений домов на продажу.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364" y="288580"/>
            <a:ext cx="5111750" cy="1204912"/>
          </a:xfrm>
        </p:spPr>
        <p:txBody>
          <a:bodyPr/>
          <a:lstStyle/>
          <a:p>
            <a:r>
              <a:rPr lang="ru-RU" dirty="0" smtClean="0"/>
              <a:t>Выгоды </a:t>
            </a:r>
            <a:r>
              <a:rPr lang="ru-RU" dirty="0"/>
              <a:t>проекта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smtClean="0"/>
              <a:t>Flat price prediction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088D98-734D-2362-3A9A-41B998DD7CA3}"/>
              </a:ext>
            </a:extLst>
          </p:cNvPr>
          <p:cNvSpPr txBox="1">
            <a:spLocks/>
          </p:cNvSpPr>
          <p:nvPr/>
        </p:nvSpPr>
        <p:spPr>
          <a:xfrm>
            <a:off x="1261723" y="1876097"/>
            <a:ext cx="5296732" cy="4059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214281224"/>
              </p:ext>
            </p:extLst>
          </p:nvPr>
        </p:nvGraphicFramePr>
        <p:xfrm>
          <a:off x="1151364" y="1718441"/>
          <a:ext cx="8128000" cy="4419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756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3987362" cy="1375914"/>
          </a:xfrm>
        </p:spPr>
        <p:txBody>
          <a:bodyPr>
            <a:normAutofit/>
          </a:bodyPr>
          <a:lstStyle/>
          <a:p>
            <a:r>
              <a:rPr lang="ru-RU" dirty="0" smtClean="0"/>
              <a:t>Стадии работы над проектом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Pre-processing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EDA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ML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Выбор модели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Flat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3378" y="2356786"/>
            <a:ext cx="4179570" cy="2144428"/>
          </a:xfrm>
        </p:spPr>
        <p:txBody>
          <a:bodyPr/>
          <a:lstStyle/>
          <a:p>
            <a:r>
              <a:rPr lang="en-US" dirty="0"/>
              <a:t>Pre-processing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2333A96-7151-DA92-E819-4F570F9C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AD553B-3935-7411-FDC9-150656B80221}"/>
              </a:ext>
            </a:extLst>
          </p:cNvPr>
          <p:cNvSpPr txBox="1"/>
          <p:nvPr/>
        </p:nvSpPr>
        <p:spPr>
          <a:xfrm>
            <a:off x="1136341" y="4793942"/>
            <a:ext cx="8930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Первоначальный датасет содержал большое количество </a:t>
            </a:r>
            <a:r>
              <a:rPr lang="ru-RU" dirty="0" smtClean="0"/>
              <a:t>пропусков, встречались дублирующие столбцы, сложносоставные списки с вложенными списками.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ходе обработки удалось выделить полезные признаки, создать новые, заполнить </a:t>
            </a:r>
            <a:r>
              <a:rPr lang="ru-RU" dirty="0" smtClean="0"/>
              <a:t>пропуски.</a:t>
            </a:r>
            <a:endParaRPr lang="en-GB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085" y="686802"/>
            <a:ext cx="5046116" cy="393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7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850" y="408501"/>
            <a:ext cx="3522585" cy="621924"/>
          </a:xfrm>
        </p:spPr>
        <p:txBody>
          <a:bodyPr>
            <a:normAutofit fontScale="90000"/>
          </a:bodyPr>
          <a:lstStyle/>
          <a:p>
            <a:r>
              <a:rPr lang="en-GB" dirty="0"/>
              <a:t>Dataset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29" y="1030425"/>
            <a:ext cx="4894602" cy="502411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status - status </a:t>
            </a:r>
            <a:r>
              <a:rPr lang="en-US" dirty="0"/>
              <a:t>of the </a:t>
            </a:r>
            <a:r>
              <a:rPr lang="en-US" dirty="0" smtClean="0"/>
              <a:t>deal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private </a:t>
            </a:r>
            <a:r>
              <a:rPr lang="en-US" dirty="0" smtClean="0"/>
              <a:t>pool</a:t>
            </a:r>
            <a:r>
              <a:rPr lang="en-US" dirty="0"/>
              <a:t> - </a:t>
            </a:r>
            <a:r>
              <a:rPr lang="en-US" dirty="0" smtClean="0"/>
              <a:t> </a:t>
            </a:r>
            <a:r>
              <a:rPr lang="en-US" dirty="0"/>
              <a:t>availability of a private pool 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propertyType</a:t>
            </a:r>
            <a:r>
              <a:rPr lang="en-US" dirty="0"/>
              <a:t> - </a:t>
            </a:r>
            <a:r>
              <a:rPr lang="en-US" dirty="0" smtClean="0"/>
              <a:t> </a:t>
            </a:r>
            <a:r>
              <a:rPr lang="en-US" dirty="0"/>
              <a:t>property type with information about number of rooms and interior </a:t>
            </a:r>
            <a:r>
              <a:rPr lang="en-US" dirty="0" smtClean="0"/>
              <a:t>style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street</a:t>
            </a:r>
            <a:r>
              <a:rPr lang="en-US" dirty="0"/>
              <a:t> - </a:t>
            </a:r>
            <a:r>
              <a:rPr lang="en-US" dirty="0" smtClean="0"/>
              <a:t> address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baths</a:t>
            </a:r>
            <a:r>
              <a:rPr lang="en-US" dirty="0"/>
              <a:t> - </a:t>
            </a:r>
            <a:r>
              <a:rPr lang="en-US" dirty="0" smtClean="0"/>
              <a:t> </a:t>
            </a:r>
            <a:r>
              <a:rPr lang="en-US" dirty="0"/>
              <a:t>number of </a:t>
            </a:r>
            <a:r>
              <a:rPr lang="en-US" dirty="0" smtClean="0"/>
              <a:t>pools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homeFacts</a:t>
            </a:r>
            <a:r>
              <a:rPr lang="en-US" dirty="0"/>
              <a:t> - </a:t>
            </a:r>
            <a:r>
              <a:rPr lang="en-US" dirty="0" smtClean="0"/>
              <a:t> </a:t>
            </a:r>
            <a:r>
              <a:rPr lang="en-US" dirty="0"/>
              <a:t>building </a:t>
            </a:r>
            <a:r>
              <a:rPr lang="en-US" dirty="0" smtClean="0"/>
              <a:t>information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fireplace</a:t>
            </a:r>
            <a:r>
              <a:rPr lang="en-US" dirty="0"/>
              <a:t> - </a:t>
            </a:r>
            <a:r>
              <a:rPr lang="en-US" dirty="0" smtClean="0"/>
              <a:t> </a:t>
            </a:r>
            <a:r>
              <a:rPr lang="en-US" dirty="0"/>
              <a:t>presence of a </a:t>
            </a:r>
            <a:r>
              <a:rPr lang="en-US" dirty="0" smtClean="0"/>
              <a:t>fireplace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city</a:t>
            </a:r>
            <a:r>
              <a:rPr lang="en-US" dirty="0"/>
              <a:t> - </a:t>
            </a:r>
            <a:r>
              <a:rPr lang="en-US" dirty="0" smtClean="0"/>
              <a:t> city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schools</a:t>
            </a:r>
            <a:r>
              <a:rPr lang="en-US" dirty="0"/>
              <a:t> - </a:t>
            </a:r>
            <a:r>
              <a:rPr lang="en-US" dirty="0" smtClean="0"/>
              <a:t> </a:t>
            </a:r>
            <a:r>
              <a:rPr lang="en-US" dirty="0"/>
              <a:t>information about schools in the </a:t>
            </a:r>
            <a:r>
              <a:rPr lang="en-US" dirty="0" smtClean="0"/>
              <a:t>district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sqft</a:t>
            </a:r>
            <a:r>
              <a:rPr lang="en-US" dirty="0"/>
              <a:t> - </a:t>
            </a:r>
            <a:r>
              <a:rPr lang="en-US" dirty="0" smtClean="0"/>
              <a:t> </a:t>
            </a:r>
            <a:r>
              <a:rPr lang="en-US" dirty="0"/>
              <a:t>area of housing in square </a:t>
            </a:r>
            <a:r>
              <a:rPr lang="en-US" dirty="0" smtClean="0"/>
              <a:t>feet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zipcode</a:t>
            </a:r>
            <a:r>
              <a:rPr lang="en-US" dirty="0"/>
              <a:t> - </a:t>
            </a:r>
            <a:r>
              <a:rPr lang="en-US" dirty="0" smtClean="0"/>
              <a:t> </a:t>
            </a:r>
            <a:r>
              <a:rPr lang="en-US" dirty="0"/>
              <a:t>postal code 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beds</a:t>
            </a:r>
            <a:r>
              <a:rPr lang="en-US" dirty="0"/>
              <a:t> - </a:t>
            </a:r>
            <a:r>
              <a:rPr lang="en-US" dirty="0" smtClean="0"/>
              <a:t> </a:t>
            </a:r>
            <a:r>
              <a:rPr lang="en-US" dirty="0"/>
              <a:t>number of beds and area of the bedroom 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state</a:t>
            </a:r>
            <a:r>
              <a:rPr lang="en-US" dirty="0"/>
              <a:t> - </a:t>
            </a:r>
            <a:r>
              <a:rPr lang="en-US" dirty="0" smtClean="0"/>
              <a:t> state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stories</a:t>
            </a:r>
            <a:r>
              <a:rPr lang="en-US" dirty="0"/>
              <a:t> - </a:t>
            </a:r>
            <a:r>
              <a:rPr lang="en-US" dirty="0" smtClean="0"/>
              <a:t> </a:t>
            </a:r>
            <a:r>
              <a:rPr lang="en-US" dirty="0"/>
              <a:t>utility </a:t>
            </a:r>
            <a:r>
              <a:rPr lang="en-US" dirty="0" smtClean="0"/>
              <a:t>rooms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mls</a:t>
            </a:r>
            <a:r>
              <a:rPr lang="en-US" dirty="0" smtClean="0"/>
              <a:t>-id</a:t>
            </a:r>
            <a:r>
              <a:rPr lang="en-US" dirty="0"/>
              <a:t> - </a:t>
            </a:r>
            <a:r>
              <a:rPr lang="en-US" dirty="0" smtClean="0"/>
              <a:t> </a:t>
            </a:r>
            <a:r>
              <a:rPr lang="en-US" dirty="0" err="1" smtClean="0"/>
              <a:t>multilisting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PrivatePool</a:t>
            </a:r>
            <a:r>
              <a:rPr lang="en-US" dirty="0"/>
              <a:t> - </a:t>
            </a:r>
            <a:r>
              <a:rPr lang="en-US" dirty="0" smtClean="0"/>
              <a:t> </a:t>
            </a:r>
            <a:r>
              <a:rPr lang="en-US" dirty="0"/>
              <a:t>availability of a private </a:t>
            </a:r>
            <a:r>
              <a:rPr lang="en-US" dirty="0" smtClean="0"/>
              <a:t>pool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MlsId</a:t>
            </a:r>
            <a:r>
              <a:rPr lang="en-US" dirty="0"/>
              <a:t> - </a:t>
            </a:r>
            <a:r>
              <a:rPr lang="en-US" dirty="0" smtClean="0"/>
              <a:t> </a:t>
            </a:r>
            <a:r>
              <a:rPr lang="en-US" dirty="0" err="1" smtClean="0"/>
              <a:t>multilisting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Flat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242503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850" y="408501"/>
            <a:ext cx="3522585" cy="621924"/>
          </a:xfrm>
        </p:spPr>
        <p:txBody>
          <a:bodyPr>
            <a:normAutofit fontScale="90000"/>
          </a:bodyPr>
          <a:lstStyle/>
          <a:p>
            <a:r>
              <a:rPr lang="en-GB" dirty="0"/>
              <a:t>Dataset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7" y="1979995"/>
            <a:ext cx="4424289" cy="27537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target </a:t>
            </a:r>
            <a:r>
              <a:rPr lang="en-US" dirty="0"/>
              <a:t>- </a:t>
            </a:r>
            <a:r>
              <a:rPr lang="en-US" dirty="0" smtClean="0"/>
              <a:t> </a:t>
            </a:r>
            <a:r>
              <a:rPr lang="en-US" dirty="0"/>
              <a:t>cost of </a:t>
            </a:r>
            <a:r>
              <a:rPr lang="en-US" dirty="0" smtClean="0"/>
              <a:t>housing </a:t>
            </a:r>
            <a:r>
              <a:rPr lang="ru-RU" dirty="0" smtClean="0"/>
              <a:t>целевая переменная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mape</a:t>
            </a:r>
            <a:r>
              <a:rPr lang="en-US" dirty="0" smtClean="0"/>
              <a:t> –</a:t>
            </a:r>
            <a:r>
              <a:rPr lang="ru-RU" dirty="0" smtClean="0"/>
              <a:t>выбранная метрика, так как нам подходит относительная оценка ошибки в задаче регрессии на равнозначных объектах в выборке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Flat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7741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3173" y="3124151"/>
            <a:ext cx="1556551" cy="609698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269615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71af3243-3dd4-4a8d-8c0d-dd76da1f02a5"/>
    <ds:schemaRef ds:uri="16c05727-aa75-4e4a-9b5f-8a80a1165891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2540</TotalTime>
  <Words>552</Words>
  <Application>Microsoft Office PowerPoint</Application>
  <PresentationFormat>Широкоэкранный</PresentationFormat>
  <Paragraphs>115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Tenorite</vt:lpstr>
      <vt:lpstr>Office Theme</vt:lpstr>
      <vt:lpstr>Предсказание цен на квартиры</vt:lpstr>
      <vt:lpstr>Цель проекта</vt:lpstr>
      <vt:lpstr>Выгоды проекта</vt:lpstr>
      <vt:lpstr>Стадии работы над проектом</vt:lpstr>
      <vt:lpstr>Pre-processing  </vt:lpstr>
      <vt:lpstr>Презентация PowerPoint</vt:lpstr>
      <vt:lpstr>Dataset Features</vt:lpstr>
      <vt:lpstr>Dataset Features</vt:lpstr>
      <vt:lpstr>EDA</vt:lpstr>
      <vt:lpstr>Презентация PowerPoint</vt:lpstr>
      <vt:lpstr>ML</vt:lpstr>
      <vt:lpstr>Презентация PowerPoint</vt:lpstr>
      <vt:lpstr>Презентация PowerPoint</vt:lpstr>
      <vt:lpstr>Презентация PowerPoint</vt:lpstr>
      <vt:lpstr>Способы улучшения моделей</vt:lpstr>
      <vt:lpstr>Выводы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Toy price prediction</dc:title>
  <dc:creator>FROLOV Sergei</dc:creator>
  <cp:lastModifiedBy>asya474</cp:lastModifiedBy>
  <cp:revision>21</cp:revision>
  <dcterms:created xsi:type="dcterms:W3CDTF">2022-08-25T11:12:46Z</dcterms:created>
  <dcterms:modified xsi:type="dcterms:W3CDTF">2022-10-04T13:28:50Z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