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4" r:id="rId10"/>
    <p:sldId id="265" r:id="rId11"/>
    <p:sldId id="266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1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C1BAA-4208-43BF-8774-0C3ADBA5A330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7B16-0D18-4C9C-8BB9-9F128C716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14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5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02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0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2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6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0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D4A0F0-5C9B-45C6-9587-BC765C481EC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416038"/>
          </a:xfrm>
        </p:spPr>
        <p:txBody>
          <a:bodyPr/>
          <a:lstStyle/>
          <a:p>
            <a:r>
              <a:rPr lang="ko-KR" altLang="en-US" dirty="0" smtClean="0"/>
              <a:t>게임 시장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AI_17_</a:t>
            </a:r>
            <a:r>
              <a:rPr lang="ko-KR" altLang="en-US" dirty="0" err="1" smtClean="0"/>
              <a:t>구자현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0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5) </a:t>
            </a:r>
            <a:r>
              <a:rPr lang="ko-KR" altLang="en-US" dirty="0" smtClean="0">
                <a:latin typeface="+mj-ea"/>
              </a:rPr>
              <a:t>게임 제작 추천 장르</a:t>
            </a:r>
            <a:endParaRPr lang="ko-KR" altLang="en-US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4183" y="1962378"/>
            <a:ext cx="3104044" cy="394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2000</a:t>
            </a:r>
            <a:r>
              <a:rPr lang="ko-KR" altLang="en-US" sz="2000" dirty="0" smtClean="0"/>
              <a:t>년 이후 판매량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100</a:t>
            </a:r>
            <a:r>
              <a:rPr lang="ko-KR" altLang="en-US" sz="2000" dirty="0" smtClean="0"/>
              <a:t>위 내 순위</a:t>
            </a:r>
            <a:endParaRPr lang="en-US" altLang="ko-KR" sz="2000" dirty="0" smtClean="0"/>
          </a:p>
          <a:p>
            <a:pPr algn="ctr"/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슈팅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액션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롤 </a:t>
            </a:r>
            <a:r>
              <a:rPr lang="ko-KR" altLang="en-US" dirty="0" err="1" smtClean="0"/>
              <a:t>플레잉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레이싱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스포츠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226850"/>
            <a:ext cx="6844770" cy="3419952"/>
          </a:xfrm>
        </p:spPr>
      </p:pic>
    </p:spTree>
    <p:extLst>
      <p:ext uri="{BB962C8B-B14F-4D97-AF65-F5344CB8AC3E}">
        <p14:creationId xmlns:p14="http://schemas.microsoft.com/office/powerpoint/2010/main" val="38627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5) </a:t>
            </a:r>
            <a:r>
              <a:rPr lang="ko-KR" altLang="en-US" dirty="0" smtClean="0">
                <a:latin typeface="+mj-ea"/>
              </a:rPr>
              <a:t>게임 제작 추천 장르</a:t>
            </a:r>
            <a:endParaRPr lang="ko-KR" altLang="en-US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41673" y="2364509"/>
            <a:ext cx="3436553" cy="2669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연도별 평균 판매량</a:t>
            </a:r>
            <a:endParaRPr lang="en-US" altLang="ko-KR" sz="2400" dirty="0" smtClean="0"/>
          </a:p>
          <a:p>
            <a:pPr algn="ctr"/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슈팅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스포츠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롤 </a:t>
            </a:r>
            <a:r>
              <a:rPr lang="ko-KR" altLang="en-US" dirty="0" err="1" smtClean="0"/>
              <a:t>플레잉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레이싱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8" y="1468583"/>
            <a:ext cx="6938893" cy="5012370"/>
          </a:xfrm>
        </p:spPr>
      </p:pic>
    </p:spTree>
    <p:extLst>
      <p:ext uri="{BB962C8B-B14F-4D97-AF65-F5344CB8AC3E}">
        <p14:creationId xmlns:p14="http://schemas.microsoft.com/office/powerpoint/2010/main" val="21902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5) </a:t>
            </a:r>
            <a:r>
              <a:rPr lang="ko-KR" altLang="en-US" dirty="0" smtClean="0">
                <a:latin typeface="+mj-ea"/>
              </a:rPr>
              <a:t>게임 제작 추천 장르</a:t>
            </a:r>
            <a:endParaRPr lang="ko-KR" altLang="en-US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9527" y="1990086"/>
            <a:ext cx="8672945" cy="3958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Ins="360000" rtlCol="0" anchor="ctr"/>
          <a:lstStyle/>
          <a:p>
            <a:pPr algn="ctr"/>
            <a:r>
              <a:rPr lang="ko-KR" altLang="en-US" sz="2400" dirty="0" smtClean="0"/>
              <a:t>판매량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위권 이내 점유율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평균 판매량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장르별 시장 점유율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고려하였을때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슈팅 장르</a:t>
            </a:r>
            <a:r>
              <a:rPr lang="ko-KR" altLang="en-US" sz="2400" dirty="0" smtClean="0"/>
              <a:t>의 게임을 </a:t>
            </a:r>
            <a:r>
              <a:rPr lang="ko-KR" altLang="en-US" sz="2400" dirty="0" err="1" smtClean="0"/>
              <a:t>개발하는것이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효율적일 것이다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라는 결론에 도달하였음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en-US" altLang="ko-KR" sz="240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6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1) </a:t>
            </a:r>
            <a:r>
              <a:rPr lang="ko-KR" altLang="en-US" dirty="0" smtClean="0">
                <a:latin typeface="+mj-ea"/>
              </a:rPr>
              <a:t>데이터 처리</a:t>
            </a:r>
            <a:r>
              <a:rPr lang="ko-KR" altLang="en-US" dirty="0">
                <a:latin typeface="+mj-ea"/>
              </a:rPr>
              <a:t> 및 준비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576945"/>
            <a:ext cx="9368138" cy="3646215"/>
          </a:xfrm>
        </p:spPr>
      </p:pic>
      <p:sp>
        <p:nvSpPr>
          <p:cNvPr id="5" name="직사각형 4"/>
          <p:cNvSpPr/>
          <p:nvPr/>
        </p:nvSpPr>
        <p:spPr>
          <a:xfrm>
            <a:off x="913775" y="1838035"/>
            <a:ext cx="6172825" cy="4056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사용할 데이터를 불러와 다음 코드들로 처리를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9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1) </a:t>
            </a:r>
            <a:r>
              <a:rPr lang="ko-KR" altLang="en-US" dirty="0" smtClean="0">
                <a:latin typeface="+mj-ea"/>
              </a:rPr>
              <a:t>데이터 처리 및 준비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9" y="1310054"/>
            <a:ext cx="5410955" cy="5128976"/>
          </a:xfrm>
        </p:spPr>
      </p:pic>
      <p:sp>
        <p:nvSpPr>
          <p:cNvPr id="7" name="직사각형 6"/>
          <p:cNvSpPr/>
          <p:nvPr/>
        </p:nvSpPr>
        <p:spPr>
          <a:xfrm>
            <a:off x="7499839" y="1740877"/>
            <a:ext cx="3455377" cy="2725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000" rtlCol="0" anchor="ctr"/>
          <a:lstStyle/>
          <a:p>
            <a:r>
              <a:rPr lang="ko-KR" altLang="en-US" dirty="0" smtClean="0"/>
              <a:t>필요 없는 컬럼 제거</a:t>
            </a:r>
            <a:endParaRPr lang="en-US" altLang="ko-KR" dirty="0" smtClean="0"/>
          </a:p>
          <a:p>
            <a:r>
              <a:rPr lang="ko-KR" altLang="en-US" dirty="0" smtClean="0"/>
              <a:t>매출 관련 컬럼 정리</a:t>
            </a:r>
            <a:endParaRPr lang="en-US" altLang="ko-KR" dirty="0" smtClean="0"/>
          </a:p>
          <a:p>
            <a:r>
              <a:rPr lang="ko-KR" altLang="en-US" dirty="0" smtClean="0"/>
              <a:t>컬럼 타입 변경</a:t>
            </a:r>
            <a:endParaRPr lang="en-US" altLang="ko-KR" dirty="0" smtClean="0"/>
          </a:p>
          <a:p>
            <a:r>
              <a:rPr lang="en-US" altLang="ko-KR" dirty="0" err="1" smtClean="0"/>
              <a:t>Global_Sales</a:t>
            </a:r>
            <a:r>
              <a:rPr lang="ko-KR" altLang="en-US" dirty="0" smtClean="0"/>
              <a:t>컬럼 추가</a:t>
            </a:r>
            <a:endParaRPr lang="en-US" altLang="ko-KR" dirty="0" smtClean="0"/>
          </a:p>
          <a:p>
            <a:r>
              <a:rPr lang="ko-KR" altLang="en-US" dirty="0" smtClean="0"/>
              <a:t>년도 이상치 조정</a:t>
            </a:r>
            <a:endParaRPr lang="en-US" altLang="ko-KR" dirty="0" smtClean="0"/>
          </a:p>
          <a:p>
            <a:r>
              <a:rPr lang="ko-KR" altLang="en-US" dirty="0" smtClean="0"/>
              <a:t>중복 </a:t>
            </a:r>
            <a:r>
              <a:rPr lang="en-US" altLang="ko-KR" dirty="0" smtClean="0"/>
              <a:t>row, null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32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2) </a:t>
            </a:r>
            <a:r>
              <a:rPr lang="ko-KR" altLang="en-US" dirty="0" smtClean="0">
                <a:latin typeface="+mj-ea"/>
              </a:rPr>
              <a:t>지역별 선호 장르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1498745"/>
            <a:ext cx="6022734" cy="4689619"/>
          </a:xfrm>
        </p:spPr>
      </p:pic>
      <p:sp>
        <p:nvSpPr>
          <p:cNvPr id="7" name="직사각형 6"/>
          <p:cNvSpPr/>
          <p:nvPr/>
        </p:nvSpPr>
        <p:spPr>
          <a:xfrm>
            <a:off x="7139355" y="2533218"/>
            <a:ext cx="4138872" cy="2205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000" rtlCol="0" anchor="ctr"/>
          <a:lstStyle/>
          <a:p>
            <a:pPr algn="ctr"/>
            <a:r>
              <a:rPr lang="ko-KR" altLang="en-US" dirty="0" smtClean="0"/>
              <a:t>지역별 장르 선호도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장르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200" dirty="0" smtClean="0">
                <a:latin typeface="+mj-ea"/>
                <a:ea typeface="+mj-ea"/>
              </a:rPr>
              <a:t>북미 </a:t>
            </a:r>
            <a:r>
              <a:rPr lang="en-US" altLang="ko-KR" sz="1200" dirty="0" smtClean="0">
                <a:latin typeface="+mj-ea"/>
                <a:ea typeface="+mj-ea"/>
              </a:rPr>
              <a:t>: Action, Sports, Shooter, Platform, Racing</a:t>
            </a:r>
          </a:p>
          <a:p>
            <a:r>
              <a:rPr lang="ko-KR" altLang="en-US" sz="1200" dirty="0" smtClean="0">
                <a:latin typeface="+mj-ea"/>
                <a:ea typeface="+mj-ea"/>
              </a:rPr>
              <a:t>유럽 </a:t>
            </a:r>
            <a:r>
              <a:rPr lang="en-US" altLang="ko-KR" sz="1200" dirty="0" smtClean="0">
                <a:latin typeface="+mj-ea"/>
                <a:ea typeface="+mj-ea"/>
              </a:rPr>
              <a:t>: Action, Sports, Shooter, Racing, Platform</a:t>
            </a:r>
          </a:p>
          <a:p>
            <a:r>
              <a:rPr lang="ko-KR" altLang="en-US" sz="1200" dirty="0" smtClean="0">
                <a:latin typeface="+mj-ea"/>
                <a:ea typeface="+mj-ea"/>
              </a:rPr>
              <a:t>일본 </a:t>
            </a:r>
            <a:r>
              <a:rPr lang="en-US" altLang="ko-KR" sz="1200" dirty="0" smtClean="0">
                <a:latin typeface="+mj-ea"/>
                <a:ea typeface="+mj-ea"/>
              </a:rPr>
              <a:t>: Role-Playing, Action, Sports, Platform, Fighting</a:t>
            </a:r>
          </a:p>
          <a:p>
            <a:r>
              <a:rPr lang="ko-KR" altLang="en-US" sz="1200" dirty="0" smtClean="0">
                <a:latin typeface="+mj-ea"/>
                <a:ea typeface="+mj-ea"/>
              </a:rPr>
              <a:t>기타 </a:t>
            </a:r>
            <a:r>
              <a:rPr lang="en-US" altLang="ko-KR" sz="1200" dirty="0" smtClean="0">
                <a:latin typeface="+mj-ea"/>
                <a:ea typeface="+mj-ea"/>
              </a:rPr>
              <a:t>: Action, Sports, Shooter, Racing, Role-Playing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43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3) </a:t>
            </a:r>
            <a:r>
              <a:rPr lang="ko-KR" altLang="en-US" dirty="0" smtClean="0">
                <a:latin typeface="+mj-ea"/>
              </a:rPr>
              <a:t>연도별 장르 점유율</a:t>
            </a:r>
            <a:endParaRPr lang="ko-KR" altLang="en-US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6590" y="2655277"/>
            <a:ext cx="3971636" cy="2367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000" rIns="270000" rtlCol="0" anchor="ctr"/>
          <a:lstStyle/>
          <a:p>
            <a:r>
              <a:rPr lang="en-US" altLang="ko-KR" sz="1400" dirty="0" smtClean="0"/>
              <a:t>1990</a:t>
            </a:r>
            <a:r>
              <a:rPr lang="ko-KR" altLang="en-US" sz="1400" dirty="0" smtClean="0"/>
              <a:t>년대 후반 이전에는 플랫폼 게임과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슈팅게임 점유율이 높지만 산발적인 모습을 보임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2000</a:t>
            </a:r>
            <a:r>
              <a:rPr lang="ko-KR" altLang="en-US" sz="1400" dirty="0" smtClean="0"/>
              <a:t>년대 이후에는 급등락하는 점유율을 보이는 그래프는 </a:t>
            </a:r>
            <a:r>
              <a:rPr lang="en-US" altLang="ko-KR" sz="1400" dirty="0" smtClean="0"/>
              <a:t>2017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RPG </a:t>
            </a:r>
            <a:r>
              <a:rPr lang="ko-KR" altLang="en-US" sz="1400" dirty="0" smtClean="0"/>
              <a:t>장르만 존재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대체적으로 점유율을 유지하는 트렌드가 보이기 시작함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" y="1582616"/>
            <a:ext cx="6503025" cy="4711010"/>
          </a:xfrm>
        </p:spPr>
      </p:pic>
    </p:spTree>
    <p:extLst>
      <p:ext uri="{BB962C8B-B14F-4D97-AF65-F5344CB8AC3E}">
        <p14:creationId xmlns:p14="http://schemas.microsoft.com/office/powerpoint/2010/main" val="2894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3) </a:t>
            </a:r>
            <a:r>
              <a:rPr lang="ko-KR" altLang="en-US" dirty="0" smtClean="0">
                <a:latin typeface="+mj-ea"/>
              </a:rPr>
              <a:t>연도별 장르 점유율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91157"/>
            <a:ext cx="10364451" cy="4085118"/>
          </a:xfrm>
        </p:spPr>
      </p:pic>
      <p:sp>
        <p:nvSpPr>
          <p:cNvPr id="9" name="직사각형 8"/>
          <p:cNvSpPr/>
          <p:nvPr/>
        </p:nvSpPr>
        <p:spPr>
          <a:xfrm>
            <a:off x="1371601" y="1675707"/>
            <a:ext cx="4085492" cy="512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2000</a:t>
            </a:r>
            <a:r>
              <a:rPr lang="ko-KR" altLang="en-US" sz="2400" dirty="0" smtClean="0"/>
              <a:t>년 이후 장르별 점유율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5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4) </a:t>
            </a:r>
            <a:r>
              <a:rPr lang="ko-KR" altLang="en-US" dirty="0" smtClean="0">
                <a:latin typeface="+mj-ea"/>
              </a:rPr>
              <a:t>인기있는 게임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848217"/>
            <a:ext cx="6609632" cy="4068036"/>
          </a:xfrm>
        </p:spPr>
      </p:pic>
      <p:sp>
        <p:nvSpPr>
          <p:cNvPr id="6" name="직사각형 5"/>
          <p:cNvSpPr/>
          <p:nvPr/>
        </p:nvSpPr>
        <p:spPr>
          <a:xfrm>
            <a:off x="7821597" y="2367092"/>
            <a:ext cx="3456003" cy="3329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인기 게임 순위</a:t>
            </a:r>
            <a:endParaRPr lang="en-US" altLang="ko-KR" sz="2400" dirty="0" smtClean="0"/>
          </a:p>
          <a:p>
            <a:pPr algn="ctr"/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1. Wii </a:t>
            </a:r>
            <a:r>
              <a:rPr lang="en-US" altLang="ko-KR" dirty="0">
                <a:latin typeface="+mn-ea"/>
              </a:rPr>
              <a:t>Sports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>
                <a:latin typeface="+mn-ea"/>
              </a:rPr>
              <a:t>Grand Theft Auto </a:t>
            </a:r>
            <a:r>
              <a:rPr lang="en-US" altLang="ko-KR" dirty="0" smtClean="0">
                <a:latin typeface="+mn-ea"/>
              </a:rPr>
              <a:t>V</a:t>
            </a:r>
          </a:p>
          <a:p>
            <a:pPr lvl="1"/>
            <a:r>
              <a:rPr lang="en-US" altLang="ko-KR" dirty="0" smtClean="0">
                <a:latin typeface="+mn-ea"/>
              </a:rPr>
              <a:t>3. </a:t>
            </a:r>
            <a:r>
              <a:rPr lang="en-US" altLang="ko-KR" dirty="0">
                <a:latin typeface="+mn-ea"/>
              </a:rPr>
              <a:t>Super Mario Bros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4. Tetris</a:t>
            </a:r>
          </a:p>
          <a:p>
            <a:pPr lvl="1"/>
            <a:r>
              <a:rPr lang="en-US" altLang="ko-KR" dirty="0" smtClean="0">
                <a:latin typeface="+mn-ea"/>
              </a:rPr>
              <a:t>5. </a:t>
            </a:r>
            <a:r>
              <a:rPr lang="en-US" altLang="ko-KR" dirty="0">
                <a:latin typeface="+mn-ea"/>
              </a:rPr>
              <a:t>Mario Kart Wii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게임 제작 추천 장르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1601" y="1675707"/>
            <a:ext cx="4085492" cy="512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2000</a:t>
            </a:r>
            <a:r>
              <a:rPr lang="ko-KR" altLang="en-US" sz="2400" dirty="0" smtClean="0"/>
              <a:t>년 이후 장르별 점유율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421444"/>
            <a:ext cx="10364451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53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5) </a:t>
            </a:r>
            <a:r>
              <a:rPr lang="ko-KR" altLang="en-US" dirty="0" smtClean="0">
                <a:latin typeface="+mj-ea"/>
              </a:rPr>
              <a:t>게임 제작 추천 장르</a:t>
            </a:r>
            <a:endParaRPr lang="ko-KR" altLang="en-US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01891" y="1962377"/>
            <a:ext cx="3076335" cy="3958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전체 기간 판매량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100</a:t>
            </a:r>
            <a:r>
              <a:rPr lang="ko-KR" altLang="en-US" sz="2000" dirty="0" smtClean="0"/>
              <a:t>위 내 순위</a:t>
            </a:r>
            <a:endParaRPr lang="en-US" altLang="ko-KR" sz="2000" dirty="0" smtClean="0"/>
          </a:p>
          <a:p>
            <a:pPr algn="ctr"/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슈팅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롤 </a:t>
            </a:r>
            <a:r>
              <a:rPr lang="ko-KR" altLang="en-US" dirty="0" err="1" smtClean="0"/>
              <a:t>플레잉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액션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레이싱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694521"/>
            <a:ext cx="6632334" cy="4383006"/>
          </a:xfrm>
        </p:spPr>
      </p:pic>
    </p:spTree>
    <p:extLst>
      <p:ext uri="{BB962C8B-B14F-4D97-AF65-F5344CB8AC3E}">
        <p14:creationId xmlns:p14="http://schemas.microsoft.com/office/powerpoint/2010/main" val="31963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397</TotalTime>
  <Words>279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Tw Cen MT</vt:lpstr>
      <vt:lpstr>물방울</vt:lpstr>
      <vt:lpstr>게임 시장 분석</vt:lpstr>
      <vt:lpstr>1) 데이터 처리 및 준비</vt:lpstr>
      <vt:lpstr>1) 데이터 처리 및 준비</vt:lpstr>
      <vt:lpstr>2) 지역별 선호 장르</vt:lpstr>
      <vt:lpstr>3) 연도별 장르 점유율</vt:lpstr>
      <vt:lpstr>3) 연도별 장르 점유율</vt:lpstr>
      <vt:lpstr>4) 인기있는 게임</vt:lpstr>
      <vt:lpstr>5) 게임 제작 추천 장르</vt:lpstr>
      <vt:lpstr>5) 게임 제작 추천 장르</vt:lpstr>
      <vt:lpstr>5) 게임 제작 추천 장르</vt:lpstr>
      <vt:lpstr>5) 게임 제작 추천 장르</vt:lpstr>
      <vt:lpstr>5) 게임 제작 추천 장르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시장 분석</dc:title>
  <dc:creator>k</dc:creator>
  <cp:lastModifiedBy>k</cp:lastModifiedBy>
  <cp:revision>44</cp:revision>
  <dcterms:created xsi:type="dcterms:W3CDTF">2023-01-04T01:20:13Z</dcterms:created>
  <dcterms:modified xsi:type="dcterms:W3CDTF">2023-01-04T07:57:18Z</dcterms:modified>
</cp:coreProperties>
</file>