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c959440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c959440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c9594400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c9594400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ac9594400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ac9594400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ac9594400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ac9594400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Newborn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 разработки: Васильев Илья, Перевозчиков Даниил, Харитонов Иван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Рано или поздно у владельцев малого и среднего бизнеса появляется желание оптимально и качественно отслеживать процесс покупки товара или оказания каких-либо услуг. “Newbor” позволит бесплатно сделать это.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web сервис “Newborn” может удобно добавлять разделы продукции, услуг и управлять каждой из их позиций индивидуально.  Также поможет удобно оформлять заказы, анализировать их, хранить все данные по заказу и фильтровать их по различным параметрам.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Данная система прекрасно подойдет для малого и среднего бизнеса.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Васильев Илья - Разработчик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Перевозчиков Даниил - Руководитель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Харитонов Иван - Менеджер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