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0" r:id="rId12"/>
    <p:sldId id="260" r:id="rId13"/>
  </p:sldIdLst>
  <p:sldSz cx="12192000" cy="6858000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Волков" initials="МВ" lastIdx="1" clrIdx="0">
    <p:extLst>
      <p:ext uri="{19B8F6BF-5375-455C-9EA6-DF929625EA0E}">
        <p15:presenceInfo xmlns:p15="http://schemas.microsoft.com/office/powerpoint/2012/main" userId="87d77e276a9b47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A907C-D587-4A6D-8D6C-98A5348466BB}" type="doc">
      <dgm:prSet loTypeId="urn:microsoft.com/office/officeart/2005/8/layout/radial4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D4160F58-CBD4-4B68-8CDD-5A88E32FFF9C}">
      <dgm:prSet phldrT="[Текст]"/>
      <dgm:spPr/>
      <dgm:t>
        <a:bodyPr/>
        <a:lstStyle/>
        <a:p>
          <a:r>
            <a:rPr lang="ru-RU" dirty="0"/>
            <a:t>Приложение</a:t>
          </a:r>
        </a:p>
      </dgm:t>
    </dgm:pt>
    <dgm:pt modelId="{72C98CB3-292C-4E87-B775-FAA67D0B51CC}" type="parTrans" cxnId="{7CECE4CC-521B-4559-9269-164CC99307DF}">
      <dgm:prSet/>
      <dgm:spPr/>
      <dgm:t>
        <a:bodyPr/>
        <a:lstStyle/>
        <a:p>
          <a:endParaRPr lang="ru-RU"/>
        </a:p>
      </dgm:t>
    </dgm:pt>
    <dgm:pt modelId="{06283B84-6C20-49E3-8D57-990057C77E98}" type="sibTrans" cxnId="{7CECE4CC-521B-4559-9269-164CC99307DF}">
      <dgm:prSet/>
      <dgm:spPr/>
      <dgm:t>
        <a:bodyPr/>
        <a:lstStyle/>
        <a:p>
          <a:endParaRPr lang="ru-RU"/>
        </a:p>
      </dgm:t>
    </dgm:pt>
    <dgm:pt modelId="{8AA02BFD-BB6E-4F83-827F-63192E4735B3}">
      <dgm:prSet phldrT="[Текст]"/>
      <dgm:spPr/>
      <dgm:t>
        <a:bodyPr/>
        <a:lstStyle/>
        <a:p>
          <a:r>
            <a:rPr lang="ru-RU" dirty="0"/>
            <a:t>Сохранение обученной модели</a:t>
          </a:r>
        </a:p>
      </dgm:t>
    </dgm:pt>
    <dgm:pt modelId="{E1F533A3-849E-4808-809E-530D9DE8045E}" type="parTrans" cxnId="{A8A68429-4A84-4109-A744-E61784C65731}">
      <dgm:prSet/>
      <dgm:spPr/>
      <dgm:t>
        <a:bodyPr/>
        <a:lstStyle/>
        <a:p>
          <a:endParaRPr lang="ru-RU"/>
        </a:p>
      </dgm:t>
    </dgm:pt>
    <dgm:pt modelId="{79F7E61A-554C-4D67-8C64-3F537175C684}" type="sibTrans" cxnId="{A8A68429-4A84-4109-A744-E61784C65731}">
      <dgm:prSet/>
      <dgm:spPr/>
      <dgm:t>
        <a:bodyPr/>
        <a:lstStyle/>
        <a:p>
          <a:endParaRPr lang="ru-RU"/>
        </a:p>
      </dgm:t>
    </dgm:pt>
    <dgm:pt modelId="{9EADEA6B-6054-4BCA-8A13-112F211F2676}">
      <dgm:prSet phldrT="[Текст]"/>
      <dgm:spPr/>
      <dgm:t>
        <a:bodyPr/>
        <a:lstStyle/>
        <a:p>
          <a:r>
            <a:rPr lang="ru-RU" dirty="0"/>
            <a:t>Сохранение объекта </a:t>
          </a:r>
          <a:r>
            <a:rPr lang="ru-RU" dirty="0" err="1"/>
            <a:t>скейлера</a:t>
          </a:r>
          <a:endParaRPr lang="ru-RU" dirty="0"/>
        </a:p>
      </dgm:t>
    </dgm:pt>
    <dgm:pt modelId="{940B6803-7DC9-49D1-889D-C6C5B597C149}" type="parTrans" cxnId="{3458D84D-BF75-4768-BB80-E6DAC113C2F4}">
      <dgm:prSet/>
      <dgm:spPr/>
      <dgm:t>
        <a:bodyPr/>
        <a:lstStyle/>
        <a:p>
          <a:endParaRPr lang="ru-RU"/>
        </a:p>
      </dgm:t>
    </dgm:pt>
    <dgm:pt modelId="{F3E885A0-8F1F-48C5-AEB4-8101513811AD}" type="sibTrans" cxnId="{3458D84D-BF75-4768-BB80-E6DAC113C2F4}">
      <dgm:prSet/>
      <dgm:spPr/>
      <dgm:t>
        <a:bodyPr/>
        <a:lstStyle/>
        <a:p>
          <a:endParaRPr lang="ru-RU"/>
        </a:p>
      </dgm:t>
    </dgm:pt>
    <dgm:pt modelId="{07E74A2D-7328-4E13-9A7D-73C2F9B24F49}">
      <dgm:prSet phldrT="[Текст]"/>
      <dgm:spPr/>
      <dgm:t>
        <a:bodyPr/>
        <a:lstStyle/>
        <a:p>
          <a:r>
            <a:rPr lang="ru-RU" dirty="0"/>
            <a:t>Разработка приложения</a:t>
          </a:r>
        </a:p>
      </dgm:t>
    </dgm:pt>
    <dgm:pt modelId="{64081812-4337-4539-ACD4-A29BD7BA5D98}" type="parTrans" cxnId="{A818AA90-7642-4F3C-93C1-F059DF4F12DC}">
      <dgm:prSet/>
      <dgm:spPr/>
      <dgm:t>
        <a:bodyPr/>
        <a:lstStyle/>
        <a:p>
          <a:endParaRPr lang="ru-RU"/>
        </a:p>
      </dgm:t>
    </dgm:pt>
    <dgm:pt modelId="{22162280-9B41-4E84-BE7E-360301674DEF}" type="sibTrans" cxnId="{A818AA90-7642-4F3C-93C1-F059DF4F12DC}">
      <dgm:prSet/>
      <dgm:spPr/>
      <dgm:t>
        <a:bodyPr/>
        <a:lstStyle/>
        <a:p>
          <a:endParaRPr lang="ru-RU"/>
        </a:p>
      </dgm:t>
    </dgm:pt>
    <dgm:pt modelId="{1F97EA24-422B-4404-8D80-D9518F88E347}" type="pres">
      <dgm:prSet presAssocID="{93FA907C-D587-4A6D-8D6C-98A5348466B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14DB76-C064-4A99-B2A7-05BC77C3D579}" type="pres">
      <dgm:prSet presAssocID="{D4160F58-CBD4-4B68-8CDD-5A88E32FFF9C}" presName="centerShape" presStyleLbl="node0" presStyleIdx="0" presStyleCnt="1" custScaleX="158287"/>
      <dgm:spPr/>
    </dgm:pt>
    <dgm:pt modelId="{1DF77D78-1D16-4737-BBB9-07B44AD2B4BB}" type="pres">
      <dgm:prSet presAssocID="{E1F533A3-849E-4808-809E-530D9DE8045E}" presName="parTrans" presStyleLbl="bgSibTrans2D1" presStyleIdx="0" presStyleCnt="3"/>
      <dgm:spPr/>
    </dgm:pt>
    <dgm:pt modelId="{A5C87D6E-5E84-4731-98F5-67BD32101C52}" type="pres">
      <dgm:prSet presAssocID="{8AA02BFD-BB6E-4F83-827F-63192E4735B3}" presName="node" presStyleLbl="node1" presStyleIdx="0" presStyleCnt="3" custRadScaleRad="113331" custRadScaleInc="11663">
        <dgm:presLayoutVars>
          <dgm:bulletEnabled val="1"/>
        </dgm:presLayoutVars>
      </dgm:prSet>
      <dgm:spPr/>
    </dgm:pt>
    <dgm:pt modelId="{998C2744-227B-41ED-BEC9-9BF22A6BC826}" type="pres">
      <dgm:prSet presAssocID="{940B6803-7DC9-49D1-889D-C6C5B597C149}" presName="parTrans" presStyleLbl="bgSibTrans2D1" presStyleIdx="1" presStyleCnt="3"/>
      <dgm:spPr/>
    </dgm:pt>
    <dgm:pt modelId="{CA26C54A-F2DD-4FD2-877E-A19020E5CF28}" type="pres">
      <dgm:prSet presAssocID="{9EADEA6B-6054-4BCA-8A13-112F211F2676}" presName="node" presStyleLbl="node1" presStyleIdx="1" presStyleCnt="3">
        <dgm:presLayoutVars>
          <dgm:bulletEnabled val="1"/>
        </dgm:presLayoutVars>
      </dgm:prSet>
      <dgm:spPr/>
    </dgm:pt>
    <dgm:pt modelId="{E94763B3-4571-4F49-A0A0-FD81B8CE9A98}" type="pres">
      <dgm:prSet presAssocID="{64081812-4337-4539-ACD4-A29BD7BA5D98}" presName="parTrans" presStyleLbl="bgSibTrans2D1" presStyleIdx="2" presStyleCnt="3"/>
      <dgm:spPr/>
    </dgm:pt>
    <dgm:pt modelId="{B556CCFA-1B51-4613-B21A-B54BC02108E9}" type="pres">
      <dgm:prSet presAssocID="{07E74A2D-7328-4E13-9A7D-73C2F9B24F49}" presName="node" presStyleLbl="node1" presStyleIdx="2" presStyleCnt="3" custRadScaleRad="111940" custRadScaleInc="-13274">
        <dgm:presLayoutVars>
          <dgm:bulletEnabled val="1"/>
        </dgm:presLayoutVars>
      </dgm:prSet>
      <dgm:spPr/>
    </dgm:pt>
  </dgm:ptLst>
  <dgm:cxnLst>
    <dgm:cxn modelId="{1377081C-B5AE-4A63-8C44-455358AE39A4}" type="presOf" srcId="{93FA907C-D587-4A6D-8D6C-98A5348466BB}" destId="{1F97EA24-422B-4404-8D80-D9518F88E347}" srcOrd="0" destOrd="0" presId="urn:microsoft.com/office/officeart/2005/8/layout/radial4"/>
    <dgm:cxn modelId="{A8A68429-4A84-4109-A744-E61784C65731}" srcId="{D4160F58-CBD4-4B68-8CDD-5A88E32FFF9C}" destId="{8AA02BFD-BB6E-4F83-827F-63192E4735B3}" srcOrd="0" destOrd="0" parTransId="{E1F533A3-849E-4808-809E-530D9DE8045E}" sibTransId="{79F7E61A-554C-4D67-8C64-3F537175C684}"/>
    <dgm:cxn modelId="{2316DB4C-33DE-4B2E-98B0-49D37C88EF59}" type="presOf" srcId="{E1F533A3-849E-4808-809E-530D9DE8045E}" destId="{1DF77D78-1D16-4737-BBB9-07B44AD2B4BB}" srcOrd="0" destOrd="0" presId="urn:microsoft.com/office/officeart/2005/8/layout/radial4"/>
    <dgm:cxn modelId="{3458D84D-BF75-4768-BB80-E6DAC113C2F4}" srcId="{D4160F58-CBD4-4B68-8CDD-5A88E32FFF9C}" destId="{9EADEA6B-6054-4BCA-8A13-112F211F2676}" srcOrd="1" destOrd="0" parTransId="{940B6803-7DC9-49D1-889D-C6C5B597C149}" sibTransId="{F3E885A0-8F1F-48C5-AEB4-8101513811AD}"/>
    <dgm:cxn modelId="{ACCE6E7E-6B8D-4991-81FC-1EFF539D7101}" type="presOf" srcId="{07E74A2D-7328-4E13-9A7D-73C2F9B24F49}" destId="{B556CCFA-1B51-4613-B21A-B54BC02108E9}" srcOrd="0" destOrd="0" presId="urn:microsoft.com/office/officeart/2005/8/layout/radial4"/>
    <dgm:cxn modelId="{A818AA90-7642-4F3C-93C1-F059DF4F12DC}" srcId="{D4160F58-CBD4-4B68-8CDD-5A88E32FFF9C}" destId="{07E74A2D-7328-4E13-9A7D-73C2F9B24F49}" srcOrd="2" destOrd="0" parTransId="{64081812-4337-4539-ACD4-A29BD7BA5D98}" sibTransId="{22162280-9B41-4E84-BE7E-360301674DEF}"/>
    <dgm:cxn modelId="{01ACA196-8771-43F6-BC28-852258DFED3D}" type="presOf" srcId="{8AA02BFD-BB6E-4F83-827F-63192E4735B3}" destId="{A5C87D6E-5E84-4731-98F5-67BD32101C52}" srcOrd="0" destOrd="0" presId="urn:microsoft.com/office/officeart/2005/8/layout/radial4"/>
    <dgm:cxn modelId="{CE5D0ABA-25AD-4C01-BE75-46E1DEBEBE6D}" type="presOf" srcId="{64081812-4337-4539-ACD4-A29BD7BA5D98}" destId="{E94763B3-4571-4F49-A0A0-FD81B8CE9A98}" srcOrd="0" destOrd="0" presId="urn:microsoft.com/office/officeart/2005/8/layout/radial4"/>
    <dgm:cxn modelId="{7CECE4CC-521B-4559-9269-164CC99307DF}" srcId="{93FA907C-D587-4A6D-8D6C-98A5348466BB}" destId="{D4160F58-CBD4-4B68-8CDD-5A88E32FFF9C}" srcOrd="0" destOrd="0" parTransId="{72C98CB3-292C-4E87-B775-FAA67D0B51CC}" sibTransId="{06283B84-6C20-49E3-8D57-990057C77E98}"/>
    <dgm:cxn modelId="{136A0DD6-067A-4EB7-A4CC-3BC18816CBDC}" type="presOf" srcId="{940B6803-7DC9-49D1-889D-C6C5B597C149}" destId="{998C2744-227B-41ED-BEC9-9BF22A6BC826}" srcOrd="0" destOrd="0" presId="urn:microsoft.com/office/officeart/2005/8/layout/radial4"/>
    <dgm:cxn modelId="{4C1A33D7-0C1A-4502-94FB-9331A89F5BF1}" type="presOf" srcId="{D4160F58-CBD4-4B68-8CDD-5A88E32FFF9C}" destId="{0814DB76-C064-4A99-B2A7-05BC77C3D579}" srcOrd="0" destOrd="0" presId="urn:microsoft.com/office/officeart/2005/8/layout/radial4"/>
    <dgm:cxn modelId="{2545DDF5-69E0-4877-9B0B-092EED1B4048}" type="presOf" srcId="{9EADEA6B-6054-4BCA-8A13-112F211F2676}" destId="{CA26C54A-F2DD-4FD2-877E-A19020E5CF28}" srcOrd="0" destOrd="0" presId="urn:microsoft.com/office/officeart/2005/8/layout/radial4"/>
    <dgm:cxn modelId="{FB9FA86E-FAED-4E5D-B896-BFC2951F676C}" type="presParOf" srcId="{1F97EA24-422B-4404-8D80-D9518F88E347}" destId="{0814DB76-C064-4A99-B2A7-05BC77C3D579}" srcOrd="0" destOrd="0" presId="urn:microsoft.com/office/officeart/2005/8/layout/radial4"/>
    <dgm:cxn modelId="{93B01001-F9E8-4A6D-86EB-65561EA6FB80}" type="presParOf" srcId="{1F97EA24-422B-4404-8D80-D9518F88E347}" destId="{1DF77D78-1D16-4737-BBB9-07B44AD2B4BB}" srcOrd="1" destOrd="0" presId="urn:microsoft.com/office/officeart/2005/8/layout/radial4"/>
    <dgm:cxn modelId="{28722851-B5CE-471B-86AD-3FC81FAC4C52}" type="presParOf" srcId="{1F97EA24-422B-4404-8D80-D9518F88E347}" destId="{A5C87D6E-5E84-4731-98F5-67BD32101C52}" srcOrd="2" destOrd="0" presId="urn:microsoft.com/office/officeart/2005/8/layout/radial4"/>
    <dgm:cxn modelId="{6C0C8BAE-A47F-4FC4-A490-730AE3736C36}" type="presParOf" srcId="{1F97EA24-422B-4404-8D80-D9518F88E347}" destId="{998C2744-227B-41ED-BEC9-9BF22A6BC826}" srcOrd="3" destOrd="0" presId="urn:microsoft.com/office/officeart/2005/8/layout/radial4"/>
    <dgm:cxn modelId="{30991D13-DA08-43B4-BEC9-6F7A4FACD993}" type="presParOf" srcId="{1F97EA24-422B-4404-8D80-D9518F88E347}" destId="{CA26C54A-F2DD-4FD2-877E-A19020E5CF28}" srcOrd="4" destOrd="0" presId="urn:microsoft.com/office/officeart/2005/8/layout/radial4"/>
    <dgm:cxn modelId="{71C88CC0-7EEC-45F7-98A0-E51633FB2B3F}" type="presParOf" srcId="{1F97EA24-422B-4404-8D80-D9518F88E347}" destId="{E94763B3-4571-4F49-A0A0-FD81B8CE9A98}" srcOrd="5" destOrd="0" presId="urn:microsoft.com/office/officeart/2005/8/layout/radial4"/>
    <dgm:cxn modelId="{D350E4D7-D9FF-4F06-A4CC-15675C3FD2DB}" type="presParOf" srcId="{1F97EA24-422B-4404-8D80-D9518F88E347}" destId="{B556CCFA-1B51-4613-B21A-B54BC02108E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F5C251-4DF5-4354-823B-AF3FAB41765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7C037B-EAF9-4810-99F3-4E6ECF0A948D}">
      <dgm:prSet phldrT="[Текст]"/>
      <dgm:spPr/>
      <dgm:t>
        <a:bodyPr/>
        <a:lstStyle/>
        <a:p>
          <a:r>
            <a:rPr lang="ru-RU" dirty="0"/>
            <a:t>Ввод и предобработка данных</a:t>
          </a:r>
        </a:p>
      </dgm:t>
    </dgm:pt>
    <dgm:pt modelId="{21487BEB-5E5E-4B37-8D62-D30BF6E6FC06}" type="parTrans" cxnId="{4AB45705-D0AB-457B-8781-6CAEF0982018}">
      <dgm:prSet/>
      <dgm:spPr/>
      <dgm:t>
        <a:bodyPr/>
        <a:lstStyle/>
        <a:p>
          <a:endParaRPr lang="ru-RU"/>
        </a:p>
      </dgm:t>
    </dgm:pt>
    <dgm:pt modelId="{94A768AC-9FDD-4866-B35A-25A1B1049DE6}" type="sibTrans" cxnId="{4AB45705-D0AB-457B-8781-6CAEF0982018}">
      <dgm:prSet/>
      <dgm:spPr/>
      <dgm:t>
        <a:bodyPr/>
        <a:lstStyle/>
        <a:p>
          <a:endParaRPr lang="ru-RU"/>
        </a:p>
      </dgm:t>
    </dgm:pt>
    <dgm:pt modelId="{76BA465D-69CF-4606-A4E2-B2BABEAFDAB9}">
      <dgm:prSet phldrT="[Текст]"/>
      <dgm:spPr/>
      <dgm:t>
        <a:bodyPr/>
        <a:lstStyle/>
        <a:p>
          <a:r>
            <a:rPr lang="ru-RU" dirty="0"/>
            <a:t>Вывод в консоль пользователю меню</a:t>
          </a:r>
        </a:p>
      </dgm:t>
    </dgm:pt>
    <dgm:pt modelId="{3D5C4573-6E0A-45B6-BCF4-D0EAA390043C}" type="parTrans" cxnId="{96D68DA6-441D-482C-9242-2911B6BE44E0}">
      <dgm:prSet/>
      <dgm:spPr/>
      <dgm:t>
        <a:bodyPr/>
        <a:lstStyle/>
        <a:p>
          <a:endParaRPr lang="ru-RU"/>
        </a:p>
      </dgm:t>
    </dgm:pt>
    <dgm:pt modelId="{2A11BF1C-A37B-4725-B057-00FB9BE0BFDA}" type="sibTrans" cxnId="{96D68DA6-441D-482C-9242-2911B6BE44E0}">
      <dgm:prSet/>
      <dgm:spPr/>
      <dgm:t>
        <a:bodyPr/>
        <a:lstStyle/>
        <a:p>
          <a:endParaRPr lang="ru-RU"/>
        </a:p>
      </dgm:t>
    </dgm:pt>
    <dgm:pt modelId="{11190AC1-EFDA-43B8-8AE6-114943307903}">
      <dgm:prSet phldrT="[Текст]"/>
      <dgm:spPr/>
      <dgm:t>
        <a:bodyPr/>
        <a:lstStyle/>
        <a:p>
          <a:r>
            <a:rPr lang="ru-RU" dirty="0"/>
            <a:t>Прием и нормализация введенных данных</a:t>
          </a:r>
        </a:p>
      </dgm:t>
    </dgm:pt>
    <dgm:pt modelId="{F80CC39F-B470-4F27-8D92-C3928DE9A13B}" type="parTrans" cxnId="{21B6CB9D-5919-4918-A1DE-A5A782D9FFE1}">
      <dgm:prSet/>
      <dgm:spPr/>
      <dgm:t>
        <a:bodyPr/>
        <a:lstStyle/>
        <a:p>
          <a:endParaRPr lang="ru-RU"/>
        </a:p>
      </dgm:t>
    </dgm:pt>
    <dgm:pt modelId="{B19511F3-3C36-42E8-9BD7-78DA668FBCA1}" type="sibTrans" cxnId="{21B6CB9D-5919-4918-A1DE-A5A782D9FFE1}">
      <dgm:prSet/>
      <dgm:spPr/>
      <dgm:t>
        <a:bodyPr/>
        <a:lstStyle/>
        <a:p>
          <a:endParaRPr lang="ru-RU"/>
        </a:p>
      </dgm:t>
    </dgm:pt>
    <dgm:pt modelId="{268B8FD1-780D-48DC-9DF8-21513D0A0007}">
      <dgm:prSet phldrT="[Текст]"/>
      <dgm:spPr/>
      <dgm:t>
        <a:bodyPr/>
        <a:lstStyle/>
        <a:p>
          <a:r>
            <a:rPr lang="ru-RU" dirty="0"/>
            <a:t>Работа модели</a:t>
          </a:r>
        </a:p>
      </dgm:t>
    </dgm:pt>
    <dgm:pt modelId="{378DADA9-F953-4735-8CAB-E90BB9473B1B}" type="parTrans" cxnId="{F61143C5-A600-4FD9-A83D-93FB12ABF36D}">
      <dgm:prSet/>
      <dgm:spPr/>
      <dgm:t>
        <a:bodyPr/>
        <a:lstStyle/>
        <a:p>
          <a:endParaRPr lang="ru-RU"/>
        </a:p>
      </dgm:t>
    </dgm:pt>
    <dgm:pt modelId="{7BA1780A-446E-4A09-B818-501088940C8A}" type="sibTrans" cxnId="{F61143C5-A600-4FD9-A83D-93FB12ABF36D}">
      <dgm:prSet/>
      <dgm:spPr/>
      <dgm:t>
        <a:bodyPr/>
        <a:lstStyle/>
        <a:p>
          <a:endParaRPr lang="ru-RU"/>
        </a:p>
      </dgm:t>
    </dgm:pt>
    <dgm:pt modelId="{2287D17F-E579-4839-AC62-8BA48E89EDB4}">
      <dgm:prSet phldrT="[Текст]"/>
      <dgm:spPr/>
      <dgm:t>
        <a:bodyPr/>
        <a:lstStyle/>
        <a:p>
          <a:r>
            <a:rPr lang="ru-RU" dirty="0"/>
            <a:t>Прогнозирование</a:t>
          </a:r>
        </a:p>
      </dgm:t>
    </dgm:pt>
    <dgm:pt modelId="{4DAF0BC3-DFD2-4FF0-9E9C-B6CC987F7E96}" type="parTrans" cxnId="{8BB78D4B-67A1-4181-8FD4-A826C2285A07}">
      <dgm:prSet/>
      <dgm:spPr/>
      <dgm:t>
        <a:bodyPr/>
        <a:lstStyle/>
        <a:p>
          <a:endParaRPr lang="ru-RU"/>
        </a:p>
      </dgm:t>
    </dgm:pt>
    <dgm:pt modelId="{758162D8-2BB2-4AF4-AD6E-E2CD2769E530}" type="sibTrans" cxnId="{8BB78D4B-67A1-4181-8FD4-A826C2285A07}">
      <dgm:prSet/>
      <dgm:spPr/>
      <dgm:t>
        <a:bodyPr/>
        <a:lstStyle/>
        <a:p>
          <a:endParaRPr lang="ru-RU"/>
        </a:p>
      </dgm:t>
    </dgm:pt>
    <dgm:pt modelId="{1D37A4D3-B3DF-4083-AC82-4598A5C84ADF}">
      <dgm:prSet phldrT="[Текст]"/>
      <dgm:spPr/>
      <dgm:t>
        <a:bodyPr/>
        <a:lstStyle/>
        <a:p>
          <a:r>
            <a:rPr lang="ru-RU" dirty="0"/>
            <a:t>Обратное преобразование</a:t>
          </a:r>
        </a:p>
      </dgm:t>
    </dgm:pt>
    <dgm:pt modelId="{861A3C2D-0A11-4709-9475-F8F4DBFCACEA}" type="parTrans" cxnId="{4EF8A5A3-D184-43E1-AB81-389755185E2F}">
      <dgm:prSet/>
      <dgm:spPr/>
      <dgm:t>
        <a:bodyPr/>
        <a:lstStyle/>
        <a:p>
          <a:endParaRPr lang="ru-RU"/>
        </a:p>
      </dgm:t>
    </dgm:pt>
    <dgm:pt modelId="{94062A75-F55D-459E-B4D8-EFC7D0BCAC5E}" type="sibTrans" cxnId="{4EF8A5A3-D184-43E1-AB81-389755185E2F}">
      <dgm:prSet/>
      <dgm:spPr/>
      <dgm:t>
        <a:bodyPr/>
        <a:lstStyle/>
        <a:p>
          <a:endParaRPr lang="ru-RU"/>
        </a:p>
      </dgm:t>
    </dgm:pt>
    <dgm:pt modelId="{8504E44E-82B2-492D-96B7-0FB1711C6B98}">
      <dgm:prSet phldrT="[Текст]"/>
      <dgm:spPr/>
      <dgm:t>
        <a:bodyPr/>
        <a:lstStyle/>
        <a:p>
          <a:r>
            <a:rPr lang="ru-RU" dirty="0"/>
            <a:t>Нормализация введенных данных</a:t>
          </a:r>
        </a:p>
      </dgm:t>
    </dgm:pt>
    <dgm:pt modelId="{BF28B9FA-FD28-4E06-9B1E-95F2A0E4E539}" type="parTrans" cxnId="{71B71FA8-190F-4788-B250-03B87642AB89}">
      <dgm:prSet/>
      <dgm:spPr/>
      <dgm:t>
        <a:bodyPr/>
        <a:lstStyle/>
        <a:p>
          <a:endParaRPr lang="ru-RU"/>
        </a:p>
      </dgm:t>
    </dgm:pt>
    <dgm:pt modelId="{F9A3C3CF-4F83-4263-9A25-48ACCE30BDBA}" type="sibTrans" cxnId="{71B71FA8-190F-4788-B250-03B87642AB89}">
      <dgm:prSet/>
      <dgm:spPr/>
      <dgm:t>
        <a:bodyPr/>
        <a:lstStyle/>
        <a:p>
          <a:endParaRPr lang="ru-RU"/>
        </a:p>
      </dgm:t>
    </dgm:pt>
    <dgm:pt modelId="{F9F085A7-FD4E-4E21-A37E-25346E3A074F}">
      <dgm:prSet phldrT="[Текст]"/>
      <dgm:spPr/>
      <dgm:t>
        <a:bodyPr/>
        <a:lstStyle/>
        <a:p>
          <a:r>
            <a:rPr lang="ru-RU" dirty="0"/>
            <a:t>Вывод результата</a:t>
          </a:r>
        </a:p>
      </dgm:t>
    </dgm:pt>
    <dgm:pt modelId="{9A34C6E9-E73D-4D93-9B70-95B623A42B72}" type="parTrans" cxnId="{EF7B6567-941A-4A28-8680-32C35F3B1C7E}">
      <dgm:prSet/>
      <dgm:spPr/>
      <dgm:t>
        <a:bodyPr/>
        <a:lstStyle/>
        <a:p>
          <a:endParaRPr lang="ru-RU"/>
        </a:p>
      </dgm:t>
    </dgm:pt>
    <dgm:pt modelId="{C991D9CB-C999-4E8E-A247-FEAF69859CC5}" type="sibTrans" cxnId="{EF7B6567-941A-4A28-8680-32C35F3B1C7E}">
      <dgm:prSet/>
      <dgm:spPr/>
      <dgm:t>
        <a:bodyPr/>
        <a:lstStyle/>
        <a:p>
          <a:endParaRPr lang="ru-RU"/>
        </a:p>
      </dgm:t>
    </dgm:pt>
    <dgm:pt modelId="{BE343A1A-D499-4735-BCBF-0DF798E644D0}" type="pres">
      <dgm:prSet presAssocID="{D8F5C251-4DF5-4354-823B-AF3FAB417655}" presName="Name0" presStyleCnt="0">
        <dgm:presLayoutVars>
          <dgm:dir/>
          <dgm:animLvl val="lvl"/>
          <dgm:resizeHandles val="exact"/>
        </dgm:presLayoutVars>
      </dgm:prSet>
      <dgm:spPr/>
    </dgm:pt>
    <dgm:pt modelId="{72D0E4AB-C6AB-4C94-9269-78A9D6B130A9}" type="pres">
      <dgm:prSet presAssocID="{D8F5C251-4DF5-4354-823B-AF3FAB417655}" presName="tSp" presStyleCnt="0"/>
      <dgm:spPr/>
    </dgm:pt>
    <dgm:pt modelId="{1A2F12D4-6D49-4CB0-B18F-F51B9D4CC8A7}" type="pres">
      <dgm:prSet presAssocID="{D8F5C251-4DF5-4354-823B-AF3FAB417655}" presName="bSp" presStyleCnt="0"/>
      <dgm:spPr/>
    </dgm:pt>
    <dgm:pt modelId="{50B9289A-0421-4419-9F73-B8F0CA2A56E7}" type="pres">
      <dgm:prSet presAssocID="{D8F5C251-4DF5-4354-823B-AF3FAB417655}" presName="process" presStyleCnt="0"/>
      <dgm:spPr/>
    </dgm:pt>
    <dgm:pt modelId="{CB75ED2A-2F2A-416C-9AB0-3C524F597A31}" type="pres">
      <dgm:prSet presAssocID="{A67C037B-EAF9-4810-99F3-4E6ECF0A948D}" presName="composite1" presStyleCnt="0"/>
      <dgm:spPr/>
    </dgm:pt>
    <dgm:pt modelId="{E5A23637-1AD2-4653-AA3C-B52E0CEB4995}" type="pres">
      <dgm:prSet presAssocID="{A67C037B-EAF9-4810-99F3-4E6ECF0A948D}" presName="dummyNode1" presStyleLbl="node1" presStyleIdx="0" presStyleCnt="2"/>
      <dgm:spPr/>
    </dgm:pt>
    <dgm:pt modelId="{33C6C339-06B4-4A2E-BCE7-E0CEAD89CC14}" type="pres">
      <dgm:prSet presAssocID="{A67C037B-EAF9-4810-99F3-4E6ECF0A948D}" presName="childNode1" presStyleLbl="bgAcc1" presStyleIdx="0" presStyleCnt="2" custScaleX="162424" custScaleY="124577" custLinFactNeighborX="-3511" custLinFactNeighborY="1442">
        <dgm:presLayoutVars>
          <dgm:bulletEnabled val="1"/>
        </dgm:presLayoutVars>
      </dgm:prSet>
      <dgm:spPr/>
    </dgm:pt>
    <dgm:pt modelId="{9527450F-DE9B-4E2A-AA78-61EC054870BE}" type="pres">
      <dgm:prSet presAssocID="{A67C037B-EAF9-4810-99F3-4E6ECF0A948D}" presName="childNode1tx" presStyleLbl="bgAcc1" presStyleIdx="0" presStyleCnt="2">
        <dgm:presLayoutVars>
          <dgm:bulletEnabled val="1"/>
        </dgm:presLayoutVars>
      </dgm:prSet>
      <dgm:spPr/>
    </dgm:pt>
    <dgm:pt modelId="{EB876688-F45C-40CE-81E6-363D47EFE02A}" type="pres">
      <dgm:prSet presAssocID="{A67C037B-EAF9-4810-99F3-4E6ECF0A948D}" presName="parentNode1" presStyleLbl="node1" presStyleIdx="0" presStyleCnt="2" custLinFactNeighborX="-39594" custLinFactNeighborY="23892">
        <dgm:presLayoutVars>
          <dgm:chMax val="1"/>
          <dgm:bulletEnabled val="1"/>
        </dgm:presLayoutVars>
      </dgm:prSet>
      <dgm:spPr/>
    </dgm:pt>
    <dgm:pt modelId="{F70D6B5B-75E3-47EF-B20A-CC1191A03DB5}" type="pres">
      <dgm:prSet presAssocID="{A67C037B-EAF9-4810-99F3-4E6ECF0A948D}" presName="connSite1" presStyleCnt="0"/>
      <dgm:spPr/>
    </dgm:pt>
    <dgm:pt modelId="{60E1DCD3-C0BC-4A47-BFF6-099DBF130CB0}" type="pres">
      <dgm:prSet presAssocID="{94A768AC-9FDD-4866-B35A-25A1B1049DE6}" presName="Name9" presStyleLbl="sibTrans2D1" presStyleIdx="0" presStyleCnt="1" custLinFactNeighborX="6003" custLinFactNeighborY="2463"/>
      <dgm:spPr/>
    </dgm:pt>
    <dgm:pt modelId="{EDD53FA9-770C-4E68-8A70-B6C3DDBFB9AC}" type="pres">
      <dgm:prSet presAssocID="{268B8FD1-780D-48DC-9DF8-21513D0A0007}" presName="composite2" presStyleCnt="0"/>
      <dgm:spPr/>
    </dgm:pt>
    <dgm:pt modelId="{314AC200-CED7-4167-9A47-7B72BBD87933}" type="pres">
      <dgm:prSet presAssocID="{268B8FD1-780D-48DC-9DF8-21513D0A0007}" presName="dummyNode2" presStyleLbl="node1" presStyleIdx="0" presStyleCnt="2"/>
      <dgm:spPr/>
    </dgm:pt>
    <dgm:pt modelId="{0ED18B18-0F4F-4207-8794-6D677567F82E}" type="pres">
      <dgm:prSet presAssocID="{268B8FD1-780D-48DC-9DF8-21513D0A0007}" presName="childNode2" presStyleLbl="bgAcc1" presStyleIdx="1" presStyleCnt="2" custScaleX="158756" custScaleY="130617">
        <dgm:presLayoutVars>
          <dgm:bulletEnabled val="1"/>
        </dgm:presLayoutVars>
      </dgm:prSet>
      <dgm:spPr/>
    </dgm:pt>
    <dgm:pt modelId="{F5EA0253-79A8-4E42-942A-C9DA458DD2B6}" type="pres">
      <dgm:prSet presAssocID="{268B8FD1-780D-48DC-9DF8-21513D0A0007}" presName="childNode2tx" presStyleLbl="bgAcc1" presStyleIdx="1" presStyleCnt="2">
        <dgm:presLayoutVars>
          <dgm:bulletEnabled val="1"/>
        </dgm:presLayoutVars>
      </dgm:prSet>
      <dgm:spPr/>
    </dgm:pt>
    <dgm:pt modelId="{047F2FA0-7A9D-44B9-822B-F260CE07EE38}" type="pres">
      <dgm:prSet presAssocID="{268B8FD1-780D-48DC-9DF8-21513D0A0007}" presName="parentNode2" presStyleLbl="node1" presStyleIdx="1" presStyleCnt="2" custLinFactNeighborY="-24033">
        <dgm:presLayoutVars>
          <dgm:chMax val="0"/>
          <dgm:bulletEnabled val="1"/>
        </dgm:presLayoutVars>
      </dgm:prSet>
      <dgm:spPr/>
    </dgm:pt>
    <dgm:pt modelId="{1D76B119-50F2-46FC-A53C-55DF11C8A956}" type="pres">
      <dgm:prSet presAssocID="{268B8FD1-780D-48DC-9DF8-21513D0A0007}" presName="connSite2" presStyleCnt="0"/>
      <dgm:spPr/>
    </dgm:pt>
  </dgm:ptLst>
  <dgm:cxnLst>
    <dgm:cxn modelId="{4AB45705-D0AB-457B-8781-6CAEF0982018}" srcId="{D8F5C251-4DF5-4354-823B-AF3FAB417655}" destId="{A67C037B-EAF9-4810-99F3-4E6ECF0A948D}" srcOrd="0" destOrd="0" parTransId="{21487BEB-5E5E-4B37-8D62-D30BF6E6FC06}" sibTransId="{94A768AC-9FDD-4866-B35A-25A1B1049DE6}"/>
    <dgm:cxn modelId="{5F417F24-4C90-4BBB-8EB2-6EF8B8ABC1D8}" type="presOf" srcId="{F9F085A7-FD4E-4E21-A37E-25346E3A074F}" destId="{F5EA0253-79A8-4E42-942A-C9DA458DD2B6}" srcOrd="1" destOrd="2" presId="urn:microsoft.com/office/officeart/2005/8/layout/hProcess4"/>
    <dgm:cxn modelId="{E35DB92B-447D-4042-89F2-4D93572BF5E5}" type="presOf" srcId="{2287D17F-E579-4839-AC62-8BA48E89EDB4}" destId="{F5EA0253-79A8-4E42-942A-C9DA458DD2B6}" srcOrd="1" destOrd="0" presId="urn:microsoft.com/office/officeart/2005/8/layout/hProcess4"/>
    <dgm:cxn modelId="{3383C065-76F3-460F-A253-FEA161EE199F}" type="presOf" srcId="{94A768AC-9FDD-4866-B35A-25A1B1049DE6}" destId="{60E1DCD3-C0BC-4A47-BFF6-099DBF130CB0}" srcOrd="0" destOrd="0" presId="urn:microsoft.com/office/officeart/2005/8/layout/hProcess4"/>
    <dgm:cxn modelId="{EF7B6567-941A-4A28-8680-32C35F3B1C7E}" srcId="{268B8FD1-780D-48DC-9DF8-21513D0A0007}" destId="{F9F085A7-FD4E-4E21-A37E-25346E3A074F}" srcOrd="2" destOrd="0" parTransId="{9A34C6E9-E73D-4D93-9B70-95B623A42B72}" sibTransId="{C991D9CB-C999-4E8E-A247-FEAF69859CC5}"/>
    <dgm:cxn modelId="{8BB78D4B-67A1-4181-8FD4-A826C2285A07}" srcId="{268B8FD1-780D-48DC-9DF8-21513D0A0007}" destId="{2287D17F-E579-4839-AC62-8BA48E89EDB4}" srcOrd="0" destOrd="0" parTransId="{4DAF0BC3-DFD2-4FF0-9E9C-B6CC987F7E96}" sibTransId="{758162D8-2BB2-4AF4-AD6E-E2CD2769E530}"/>
    <dgm:cxn modelId="{F0F10A73-926F-4AF0-A247-8D5362309248}" type="presOf" srcId="{2287D17F-E579-4839-AC62-8BA48E89EDB4}" destId="{0ED18B18-0F4F-4207-8794-6D677567F82E}" srcOrd="0" destOrd="0" presId="urn:microsoft.com/office/officeart/2005/8/layout/hProcess4"/>
    <dgm:cxn modelId="{60EB9577-D9FC-4777-9F58-629399BFB587}" type="presOf" srcId="{76BA465D-69CF-4606-A4E2-B2BABEAFDAB9}" destId="{9527450F-DE9B-4E2A-AA78-61EC054870BE}" srcOrd="1" destOrd="0" presId="urn:microsoft.com/office/officeart/2005/8/layout/hProcess4"/>
    <dgm:cxn modelId="{1E6A4792-1514-47D7-B0EE-211CA54FBDF1}" type="presOf" srcId="{76BA465D-69CF-4606-A4E2-B2BABEAFDAB9}" destId="{33C6C339-06B4-4A2E-BCE7-E0CEAD89CC14}" srcOrd="0" destOrd="0" presId="urn:microsoft.com/office/officeart/2005/8/layout/hProcess4"/>
    <dgm:cxn modelId="{8AF83B93-CF57-4499-9918-4F5A90AF2BAB}" type="presOf" srcId="{268B8FD1-780D-48DC-9DF8-21513D0A0007}" destId="{047F2FA0-7A9D-44B9-822B-F260CE07EE38}" srcOrd="0" destOrd="0" presId="urn:microsoft.com/office/officeart/2005/8/layout/hProcess4"/>
    <dgm:cxn modelId="{3BFC7D9A-B96E-4FD8-9D69-ADFF385A483D}" type="presOf" srcId="{1D37A4D3-B3DF-4083-AC82-4598A5C84ADF}" destId="{0ED18B18-0F4F-4207-8794-6D677567F82E}" srcOrd="0" destOrd="1" presId="urn:microsoft.com/office/officeart/2005/8/layout/hProcess4"/>
    <dgm:cxn modelId="{21B6CB9D-5919-4918-A1DE-A5A782D9FFE1}" srcId="{A67C037B-EAF9-4810-99F3-4E6ECF0A948D}" destId="{11190AC1-EFDA-43B8-8AE6-114943307903}" srcOrd="1" destOrd="0" parTransId="{F80CC39F-B470-4F27-8D92-C3928DE9A13B}" sibTransId="{B19511F3-3C36-42E8-9BD7-78DA668FBCA1}"/>
    <dgm:cxn modelId="{F74B359E-8D89-440C-9D76-4929294506A5}" type="presOf" srcId="{8504E44E-82B2-492D-96B7-0FB1711C6B98}" destId="{9527450F-DE9B-4E2A-AA78-61EC054870BE}" srcOrd="1" destOrd="2" presId="urn:microsoft.com/office/officeart/2005/8/layout/hProcess4"/>
    <dgm:cxn modelId="{4EF8A5A3-D184-43E1-AB81-389755185E2F}" srcId="{268B8FD1-780D-48DC-9DF8-21513D0A0007}" destId="{1D37A4D3-B3DF-4083-AC82-4598A5C84ADF}" srcOrd="1" destOrd="0" parTransId="{861A3C2D-0A11-4709-9475-F8F4DBFCACEA}" sibTransId="{94062A75-F55D-459E-B4D8-EFC7D0BCAC5E}"/>
    <dgm:cxn modelId="{96D68DA6-441D-482C-9242-2911B6BE44E0}" srcId="{A67C037B-EAF9-4810-99F3-4E6ECF0A948D}" destId="{76BA465D-69CF-4606-A4E2-B2BABEAFDAB9}" srcOrd="0" destOrd="0" parTransId="{3D5C4573-6E0A-45B6-BCF4-D0EAA390043C}" sibTransId="{2A11BF1C-A37B-4725-B057-00FB9BE0BFDA}"/>
    <dgm:cxn modelId="{71B71FA8-190F-4788-B250-03B87642AB89}" srcId="{A67C037B-EAF9-4810-99F3-4E6ECF0A948D}" destId="{8504E44E-82B2-492D-96B7-0FB1711C6B98}" srcOrd="2" destOrd="0" parTransId="{BF28B9FA-FD28-4E06-9B1E-95F2A0E4E539}" sibTransId="{F9A3C3CF-4F83-4263-9A25-48ACCE30BDBA}"/>
    <dgm:cxn modelId="{4EC3A2BC-3387-4875-96B0-51E2AA980DC9}" type="presOf" srcId="{11190AC1-EFDA-43B8-8AE6-114943307903}" destId="{9527450F-DE9B-4E2A-AA78-61EC054870BE}" srcOrd="1" destOrd="1" presId="urn:microsoft.com/office/officeart/2005/8/layout/hProcess4"/>
    <dgm:cxn modelId="{A409D9BC-025E-4E88-802B-CBEEA5D99A18}" type="presOf" srcId="{11190AC1-EFDA-43B8-8AE6-114943307903}" destId="{33C6C339-06B4-4A2E-BCE7-E0CEAD89CC14}" srcOrd="0" destOrd="1" presId="urn:microsoft.com/office/officeart/2005/8/layout/hProcess4"/>
    <dgm:cxn modelId="{52EEFABF-00B5-4C79-B99D-E5155BE3EBD8}" type="presOf" srcId="{A67C037B-EAF9-4810-99F3-4E6ECF0A948D}" destId="{EB876688-F45C-40CE-81E6-363D47EFE02A}" srcOrd="0" destOrd="0" presId="urn:microsoft.com/office/officeart/2005/8/layout/hProcess4"/>
    <dgm:cxn modelId="{B61AFDC1-7F9D-4B38-A7F6-3643E750080C}" type="presOf" srcId="{1D37A4D3-B3DF-4083-AC82-4598A5C84ADF}" destId="{F5EA0253-79A8-4E42-942A-C9DA458DD2B6}" srcOrd="1" destOrd="1" presId="urn:microsoft.com/office/officeart/2005/8/layout/hProcess4"/>
    <dgm:cxn modelId="{F61143C5-A600-4FD9-A83D-93FB12ABF36D}" srcId="{D8F5C251-4DF5-4354-823B-AF3FAB417655}" destId="{268B8FD1-780D-48DC-9DF8-21513D0A0007}" srcOrd="1" destOrd="0" parTransId="{378DADA9-F953-4735-8CAB-E90BB9473B1B}" sibTransId="{7BA1780A-446E-4A09-B818-501088940C8A}"/>
    <dgm:cxn modelId="{D8E628D5-C601-48AF-9A0A-057A031A9B9C}" type="presOf" srcId="{D8F5C251-4DF5-4354-823B-AF3FAB417655}" destId="{BE343A1A-D499-4735-BCBF-0DF798E644D0}" srcOrd="0" destOrd="0" presId="urn:microsoft.com/office/officeart/2005/8/layout/hProcess4"/>
    <dgm:cxn modelId="{9759A0E2-B816-4414-BB2F-3E8AF532B754}" type="presOf" srcId="{8504E44E-82B2-492D-96B7-0FB1711C6B98}" destId="{33C6C339-06B4-4A2E-BCE7-E0CEAD89CC14}" srcOrd="0" destOrd="2" presId="urn:microsoft.com/office/officeart/2005/8/layout/hProcess4"/>
    <dgm:cxn modelId="{3CE647F3-9A74-491A-86D7-A0CFB0D85460}" type="presOf" srcId="{F9F085A7-FD4E-4E21-A37E-25346E3A074F}" destId="{0ED18B18-0F4F-4207-8794-6D677567F82E}" srcOrd="0" destOrd="2" presId="urn:microsoft.com/office/officeart/2005/8/layout/hProcess4"/>
    <dgm:cxn modelId="{D9878225-2659-49A1-8BAC-3E216B829F75}" type="presParOf" srcId="{BE343A1A-D499-4735-BCBF-0DF798E644D0}" destId="{72D0E4AB-C6AB-4C94-9269-78A9D6B130A9}" srcOrd="0" destOrd="0" presId="urn:microsoft.com/office/officeart/2005/8/layout/hProcess4"/>
    <dgm:cxn modelId="{75BC141B-9694-44C3-98CB-34360985814D}" type="presParOf" srcId="{BE343A1A-D499-4735-BCBF-0DF798E644D0}" destId="{1A2F12D4-6D49-4CB0-B18F-F51B9D4CC8A7}" srcOrd="1" destOrd="0" presId="urn:microsoft.com/office/officeart/2005/8/layout/hProcess4"/>
    <dgm:cxn modelId="{C0280453-3945-400E-9DC5-86F38D6CF345}" type="presParOf" srcId="{BE343A1A-D499-4735-BCBF-0DF798E644D0}" destId="{50B9289A-0421-4419-9F73-B8F0CA2A56E7}" srcOrd="2" destOrd="0" presId="urn:microsoft.com/office/officeart/2005/8/layout/hProcess4"/>
    <dgm:cxn modelId="{175DFDB5-4D33-412B-A560-B450E2ECC31B}" type="presParOf" srcId="{50B9289A-0421-4419-9F73-B8F0CA2A56E7}" destId="{CB75ED2A-2F2A-416C-9AB0-3C524F597A31}" srcOrd="0" destOrd="0" presId="urn:microsoft.com/office/officeart/2005/8/layout/hProcess4"/>
    <dgm:cxn modelId="{8A951D49-188E-40ED-BC39-20D908764396}" type="presParOf" srcId="{CB75ED2A-2F2A-416C-9AB0-3C524F597A31}" destId="{E5A23637-1AD2-4653-AA3C-B52E0CEB4995}" srcOrd="0" destOrd="0" presId="urn:microsoft.com/office/officeart/2005/8/layout/hProcess4"/>
    <dgm:cxn modelId="{361F1DB3-FFDD-4F94-B715-28CD9549CB22}" type="presParOf" srcId="{CB75ED2A-2F2A-416C-9AB0-3C524F597A31}" destId="{33C6C339-06B4-4A2E-BCE7-E0CEAD89CC14}" srcOrd="1" destOrd="0" presId="urn:microsoft.com/office/officeart/2005/8/layout/hProcess4"/>
    <dgm:cxn modelId="{2D0ACF30-7AB1-42AE-BF1D-6ED4AD5A668A}" type="presParOf" srcId="{CB75ED2A-2F2A-416C-9AB0-3C524F597A31}" destId="{9527450F-DE9B-4E2A-AA78-61EC054870BE}" srcOrd="2" destOrd="0" presId="urn:microsoft.com/office/officeart/2005/8/layout/hProcess4"/>
    <dgm:cxn modelId="{3C63E2ED-006C-4681-8C22-7A30EA4A35E6}" type="presParOf" srcId="{CB75ED2A-2F2A-416C-9AB0-3C524F597A31}" destId="{EB876688-F45C-40CE-81E6-363D47EFE02A}" srcOrd="3" destOrd="0" presId="urn:microsoft.com/office/officeart/2005/8/layout/hProcess4"/>
    <dgm:cxn modelId="{12A49535-FBD2-4056-8D11-1EA5467E458F}" type="presParOf" srcId="{CB75ED2A-2F2A-416C-9AB0-3C524F597A31}" destId="{F70D6B5B-75E3-47EF-B20A-CC1191A03DB5}" srcOrd="4" destOrd="0" presId="urn:microsoft.com/office/officeart/2005/8/layout/hProcess4"/>
    <dgm:cxn modelId="{2A11AF46-5D5A-439F-A5A1-6C4D6D62EB82}" type="presParOf" srcId="{50B9289A-0421-4419-9F73-B8F0CA2A56E7}" destId="{60E1DCD3-C0BC-4A47-BFF6-099DBF130CB0}" srcOrd="1" destOrd="0" presId="urn:microsoft.com/office/officeart/2005/8/layout/hProcess4"/>
    <dgm:cxn modelId="{1E0110BE-14CF-44AD-B5EB-80A08A45CA9D}" type="presParOf" srcId="{50B9289A-0421-4419-9F73-B8F0CA2A56E7}" destId="{EDD53FA9-770C-4E68-8A70-B6C3DDBFB9AC}" srcOrd="2" destOrd="0" presId="urn:microsoft.com/office/officeart/2005/8/layout/hProcess4"/>
    <dgm:cxn modelId="{7C2BEF49-46E9-49C6-8285-FF5CC0706517}" type="presParOf" srcId="{EDD53FA9-770C-4E68-8A70-B6C3DDBFB9AC}" destId="{314AC200-CED7-4167-9A47-7B72BBD87933}" srcOrd="0" destOrd="0" presId="urn:microsoft.com/office/officeart/2005/8/layout/hProcess4"/>
    <dgm:cxn modelId="{7CFB5F6A-7DAD-4895-9B50-99261B4940CF}" type="presParOf" srcId="{EDD53FA9-770C-4E68-8A70-B6C3DDBFB9AC}" destId="{0ED18B18-0F4F-4207-8794-6D677567F82E}" srcOrd="1" destOrd="0" presId="urn:microsoft.com/office/officeart/2005/8/layout/hProcess4"/>
    <dgm:cxn modelId="{BBD403F0-25A0-4375-AA24-4FC598BFDD8E}" type="presParOf" srcId="{EDD53FA9-770C-4E68-8A70-B6C3DDBFB9AC}" destId="{F5EA0253-79A8-4E42-942A-C9DA458DD2B6}" srcOrd="2" destOrd="0" presId="urn:microsoft.com/office/officeart/2005/8/layout/hProcess4"/>
    <dgm:cxn modelId="{EE8005FB-4585-4EE6-A863-35056FD90926}" type="presParOf" srcId="{EDD53FA9-770C-4E68-8A70-B6C3DDBFB9AC}" destId="{047F2FA0-7A9D-44B9-822B-F260CE07EE38}" srcOrd="3" destOrd="0" presId="urn:microsoft.com/office/officeart/2005/8/layout/hProcess4"/>
    <dgm:cxn modelId="{AEACEE22-54E8-4720-8ED7-43050C0CA071}" type="presParOf" srcId="{EDD53FA9-770C-4E68-8A70-B6C3DDBFB9AC}" destId="{1D76B119-50F2-46FC-A53C-55DF11C8A95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4DB76-C064-4A99-B2A7-05BC77C3D579}">
      <dsp:nvSpPr>
        <dsp:cNvPr id="0" name=""/>
        <dsp:cNvSpPr/>
      </dsp:nvSpPr>
      <dsp:spPr>
        <a:xfrm>
          <a:off x="1345009" y="2021616"/>
          <a:ext cx="2685647" cy="169669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Приложение</a:t>
          </a:r>
        </a:p>
      </dsp:txBody>
      <dsp:txXfrm>
        <a:off x="1738313" y="2270091"/>
        <a:ext cx="1899039" cy="1199744"/>
      </dsp:txXfrm>
    </dsp:sp>
    <dsp:sp modelId="{1DF77D78-1D16-4737-BBB9-07B44AD2B4BB}">
      <dsp:nvSpPr>
        <dsp:cNvPr id="0" name=""/>
        <dsp:cNvSpPr/>
      </dsp:nvSpPr>
      <dsp:spPr>
        <a:xfrm rot="13319868">
          <a:off x="634021" y="1410150"/>
          <a:ext cx="1401887" cy="4835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C87D6E-5E84-4731-98F5-67BD32101C52}">
      <dsp:nvSpPr>
        <dsp:cNvPr id="0" name=""/>
        <dsp:cNvSpPr/>
      </dsp:nvSpPr>
      <dsp:spPr>
        <a:xfrm>
          <a:off x="8113" y="538183"/>
          <a:ext cx="1611860" cy="128948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Сохранение обученной модели</a:t>
          </a:r>
        </a:p>
      </dsp:txBody>
      <dsp:txXfrm>
        <a:off x="45881" y="575951"/>
        <a:ext cx="1536324" cy="1213952"/>
      </dsp:txXfrm>
    </dsp:sp>
    <dsp:sp modelId="{998C2744-227B-41ED-BEC9-9BF22A6BC826}">
      <dsp:nvSpPr>
        <dsp:cNvPr id="0" name=""/>
        <dsp:cNvSpPr/>
      </dsp:nvSpPr>
      <dsp:spPr>
        <a:xfrm rot="16200000">
          <a:off x="2037477" y="1053779"/>
          <a:ext cx="1300711" cy="4835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64808"/>
            <a:satOff val="-26534"/>
            <a:lumOff val="1714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26C54A-F2DD-4FD2-877E-A19020E5CF28}">
      <dsp:nvSpPr>
        <dsp:cNvPr id="0" name=""/>
        <dsp:cNvSpPr/>
      </dsp:nvSpPr>
      <dsp:spPr>
        <a:xfrm>
          <a:off x="1881903" y="458"/>
          <a:ext cx="1611860" cy="128948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64869"/>
            <a:satOff val="-26881"/>
            <a:lumOff val="1810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Сохранение объекта </a:t>
          </a:r>
          <a:r>
            <a:rPr lang="ru-RU" sz="2000" kern="1200" dirty="0" err="1"/>
            <a:t>скейлера</a:t>
          </a:r>
          <a:endParaRPr lang="ru-RU" sz="2000" kern="1200" dirty="0"/>
        </a:p>
      </dsp:txBody>
      <dsp:txXfrm>
        <a:off x="1919671" y="38226"/>
        <a:ext cx="1536324" cy="1213952"/>
      </dsp:txXfrm>
    </dsp:sp>
    <dsp:sp modelId="{E94763B3-4571-4F49-A0A0-FD81B8CE9A98}">
      <dsp:nvSpPr>
        <dsp:cNvPr id="0" name=""/>
        <dsp:cNvSpPr/>
      </dsp:nvSpPr>
      <dsp:spPr>
        <a:xfrm rot="19022136">
          <a:off x="3315349" y="1401124"/>
          <a:ext cx="1379971" cy="4835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29616"/>
            <a:satOff val="-53068"/>
            <a:lumOff val="3429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56CCFA-1B51-4613-B21A-B54BC02108E9}">
      <dsp:nvSpPr>
        <dsp:cNvPr id="0" name=""/>
        <dsp:cNvSpPr/>
      </dsp:nvSpPr>
      <dsp:spPr>
        <a:xfrm>
          <a:off x="3704320" y="527904"/>
          <a:ext cx="1611860" cy="128948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729738"/>
            <a:satOff val="-53763"/>
            <a:lumOff val="3620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Разработка приложения</a:t>
          </a:r>
        </a:p>
      </dsp:txBody>
      <dsp:txXfrm>
        <a:off x="3742088" y="565672"/>
        <a:ext cx="1536324" cy="1213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6C339-06B4-4A2E-BCE7-E0CEAD89CC14}">
      <dsp:nvSpPr>
        <dsp:cNvPr id="0" name=""/>
        <dsp:cNvSpPr/>
      </dsp:nvSpPr>
      <dsp:spPr>
        <a:xfrm>
          <a:off x="0" y="593409"/>
          <a:ext cx="2750127" cy="173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Вывод в консоль пользователю меню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Прием и нормализация введенных данных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Нормализация введенных данных</a:t>
          </a:r>
        </a:p>
      </dsp:txBody>
      <dsp:txXfrm>
        <a:off x="40036" y="633445"/>
        <a:ext cx="2670055" cy="1286866"/>
      </dsp:txXfrm>
    </dsp:sp>
    <dsp:sp modelId="{60E1DCD3-C0BC-4A47-BFF6-099DBF130CB0}">
      <dsp:nvSpPr>
        <dsp:cNvPr id="0" name=""/>
        <dsp:cNvSpPr/>
      </dsp:nvSpPr>
      <dsp:spPr>
        <a:xfrm>
          <a:off x="946306" y="-70"/>
          <a:ext cx="3523744" cy="3523744"/>
        </a:xfrm>
        <a:prstGeom prst="leftCircularArrow">
          <a:avLst>
            <a:gd name="adj1" fmla="val 1686"/>
            <a:gd name="adj2" fmla="val 200505"/>
            <a:gd name="adj3" fmla="val 1809789"/>
            <a:gd name="adj4" fmla="val 8858263"/>
            <a:gd name="adj5" fmla="val 196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76688-F45C-40CE-81E6-363D47EFE02A}">
      <dsp:nvSpPr>
        <dsp:cNvPr id="0" name=""/>
        <dsp:cNvSpPr/>
      </dsp:nvSpPr>
      <dsp:spPr>
        <a:xfrm>
          <a:off x="310257" y="1985141"/>
          <a:ext cx="1505047" cy="598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Ввод и предобработка данных</a:t>
          </a:r>
        </a:p>
      </dsp:txBody>
      <dsp:txXfrm>
        <a:off x="327787" y="2002671"/>
        <a:ext cx="1469987" cy="563447"/>
      </dsp:txXfrm>
    </dsp:sp>
    <dsp:sp modelId="{0ED18B18-0F4F-4207-8794-6D677567F82E}">
      <dsp:nvSpPr>
        <dsp:cNvPr id="0" name=""/>
        <dsp:cNvSpPr/>
      </dsp:nvSpPr>
      <dsp:spPr>
        <a:xfrm>
          <a:off x="3034395" y="528343"/>
          <a:ext cx="2688021" cy="1824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Прогнозирование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Обратное преобразование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Вывод результата</a:t>
          </a:r>
        </a:p>
      </dsp:txBody>
      <dsp:txXfrm>
        <a:off x="3076372" y="961197"/>
        <a:ext cx="2604067" cy="1349259"/>
      </dsp:txXfrm>
    </dsp:sp>
    <dsp:sp modelId="{047F2FA0-7A9D-44B9-822B-F260CE07EE38}">
      <dsp:nvSpPr>
        <dsp:cNvPr id="0" name=""/>
        <dsp:cNvSpPr/>
      </dsp:nvSpPr>
      <dsp:spPr>
        <a:xfrm>
          <a:off x="3908079" y="299036"/>
          <a:ext cx="1505047" cy="598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Работа модели</a:t>
          </a:r>
        </a:p>
      </dsp:txBody>
      <dsp:txXfrm>
        <a:off x="3925609" y="316566"/>
        <a:ext cx="1469987" cy="563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268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964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44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15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84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895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4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72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2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46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ru-RU" dirty="0"/>
              <a:t>Выпускная квалификационная работа по курсу «</a:t>
            </a:r>
            <a:r>
              <a:rPr lang="en-US" dirty="0"/>
              <a:t>Data Science»</a:t>
            </a:r>
            <a:br>
              <a:rPr lang="en-US" dirty="0"/>
            </a:b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/>
              <a:t>Прогнозирование конечных свойств новых материалов (композиционных материалов)</a:t>
            </a:r>
            <a:endParaRPr dirty="0"/>
          </a:p>
        </p:txBody>
      </p:sp>
      <p:sp>
        <p:nvSpPr>
          <p:cNvPr id="2" name="Google Shape;113;p1">
            <a:extLst>
              <a:ext uri="{FF2B5EF4-FFF2-40B4-BE49-F238E27FC236}">
                <a16:creationId xmlns:a16="http://schemas.microsoft.com/office/drawing/2014/main" id="{4F0E894A-FF05-7553-3207-ACDB739CEF55}"/>
              </a:ext>
            </a:extLst>
          </p:cNvPr>
          <p:cNvSpPr txBox="1">
            <a:spLocks/>
          </p:cNvSpPr>
          <p:nvPr/>
        </p:nvSpPr>
        <p:spPr>
          <a:xfrm>
            <a:off x="1078275" y="5447412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ru-RU" dirty="0"/>
              <a:t>Слушатель:Сотникова Анастасия Андеевна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dirty="0"/>
              <a:t>Разработка приложения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2950" y="1282700"/>
            <a:ext cx="82105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ru-RU" sz="6000" dirty="0"/>
              <a:t>Спасибо за внимание</a:t>
            </a:r>
            <a:endParaRPr sz="6000" dirty="0"/>
          </a:p>
        </p:txBody>
      </p:sp>
      <p:sp>
        <p:nvSpPr>
          <p:cNvPr id="2" name="Google Shape;113;p1">
            <a:extLst>
              <a:ext uri="{FF2B5EF4-FFF2-40B4-BE49-F238E27FC236}">
                <a16:creationId xmlns:a16="http://schemas.microsoft.com/office/drawing/2014/main" id="{4F0E894A-FF05-7553-3207-ACDB739CEF55}"/>
              </a:ext>
            </a:extLst>
          </p:cNvPr>
          <p:cNvSpPr txBox="1">
            <a:spLocks/>
          </p:cNvSpPr>
          <p:nvPr/>
        </p:nvSpPr>
        <p:spPr>
          <a:xfrm>
            <a:off x="1078275" y="5447412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ru-RU" dirty="0"/>
              <a:t>Слушатель:Сотникова Анастасия Андреевна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Постановка задачи</a:t>
            </a:r>
            <a:endParaRPr dirty="0"/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958269"/>
            <a:ext cx="7278890" cy="216155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6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Композиционные </a:t>
            </a:r>
            <a:r>
              <a:rPr lang="ru-R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материалы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это искусственно созданные материалы, состоящие из нескольких других с четкой границей между ними.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Структура композиционных материалов представляет собой </a:t>
            </a:r>
            <a:r>
              <a:rPr lang="ru-RU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матрицу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(основной компонент), содержащую в своем объеме армирующие элементы, часто называемые </a:t>
            </a:r>
            <a:r>
              <a:rPr lang="ru-RU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наполнителем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Проблема: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даже если мы знаем характеристики исходных компонентов, </a:t>
            </a:r>
            <a:r>
              <a:rPr lang="ru-R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определить характеристики композита, состоящего из этих компонентов, достаточно проблематично.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185508-CECA-19D1-D125-92C7B57E7C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4192" y="717470"/>
            <a:ext cx="3503361" cy="21615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009706-5F68-3564-522F-C7BEA2702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9"/>
          <a:stretch/>
        </p:blipFill>
        <p:spPr>
          <a:xfrm>
            <a:off x="404447" y="3180234"/>
            <a:ext cx="3318881" cy="3180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Google Shape;119;g122d8a19e0b_0_5">
            <a:extLst>
              <a:ext uri="{FF2B5EF4-FFF2-40B4-BE49-F238E27FC236}">
                <a16:creationId xmlns:a16="http://schemas.microsoft.com/office/drawing/2014/main" id="{9B7D924C-0512-0638-1B23-2C43E3FA2665}"/>
              </a:ext>
            </a:extLst>
          </p:cNvPr>
          <p:cNvSpPr txBox="1">
            <a:spLocks/>
          </p:cNvSpPr>
          <p:nvPr/>
        </p:nvSpPr>
        <p:spPr>
          <a:xfrm>
            <a:off x="4043892" y="3705226"/>
            <a:ext cx="7278890" cy="11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Noto Sans Symbols"/>
              <a:buNone/>
            </a:pPr>
            <a:r>
              <a:rPr lang="ru-RU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Одним из решений является использование средств машинного обучения для прогнозирования конечных свойств новых материалов</a:t>
            </a:r>
            <a:endParaRPr lang="en-US" sz="20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9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Разведочный анализ данных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08" y="964531"/>
            <a:ext cx="5760085" cy="432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9460" y="419169"/>
            <a:ext cx="4154029" cy="438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6140" y="4872315"/>
            <a:ext cx="4038599" cy="104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Разведочный анализ данных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077" y="1063688"/>
            <a:ext cx="5760085" cy="452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1920" y="975360"/>
            <a:ext cx="4775200" cy="452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9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Предобработка данных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BA58A4-0BFE-5E0E-341A-AD695E0D58F2}"/>
              </a:ext>
            </a:extLst>
          </p:cNvPr>
          <p:cNvSpPr txBox="1"/>
          <p:nvPr/>
        </p:nvSpPr>
        <p:spPr>
          <a:xfrm>
            <a:off x="622300" y="958269"/>
            <a:ext cx="11132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Нормализация</a:t>
            </a:r>
            <a:endParaRPr lang="ru-RU" sz="2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0331888-F410-DD59-BAB6-ACFCA584A9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089" t="3365" r="10721" b="8926"/>
          <a:stretch/>
        </p:blipFill>
        <p:spPr>
          <a:xfrm>
            <a:off x="3133978" y="3978232"/>
            <a:ext cx="2395099" cy="28838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9DA5BA-6F03-FF86-B9A8-7B6D797E90D1}"/>
              </a:ext>
            </a:extLst>
          </p:cNvPr>
          <p:cNvSpPr txBox="1"/>
          <p:nvPr/>
        </p:nvSpPr>
        <p:spPr>
          <a:xfrm>
            <a:off x="973196" y="4988040"/>
            <a:ext cx="24852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Удаление выбросов</a:t>
            </a:r>
            <a:endParaRPr lang="ru-RU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E348D-6475-2A86-A0D6-45CB18A2B139}"/>
              </a:ext>
            </a:extLst>
          </p:cNvPr>
          <p:cNvSpPr txBox="1"/>
          <p:nvPr/>
        </p:nvSpPr>
        <p:spPr>
          <a:xfrm>
            <a:off x="5619232" y="4997018"/>
            <a:ext cx="4906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Разделение датасета на обучающую и тестовую выборки</a:t>
            </a:r>
            <a:endParaRPr lang="ru-RU" sz="2400" dirty="0"/>
          </a:p>
        </p:txBody>
      </p:sp>
      <p:pic>
        <p:nvPicPr>
          <p:cNvPr id="18" name="Рисунок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381989"/>
            <a:ext cx="4927600" cy="350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png;base64,iVBORw0KGgoAAAANSUhEUgAABJYAAAJBCAYAAAAUfD/eAAAABHNCSVQICAgIfAhkiAAAAAlwSFlzAAALEgAACxIB0t1+/AAAADh0RVh0U29mdHdhcmUAbWF0cGxvdGxpYiB2ZXJzaW9uMy4yLjIsIGh0dHA6Ly9tYXRwbG90bGliLm9yZy+WH4yJAAAgAElEQVR4nOzdd0CV1f/A8fdz7+Wyl4DgBsS9cQtqWZkzZ65cqZkmOUqz4a/MTCvNUZrmitIsS3OPzDT3QsxcqYjIlr3H5Y7fH3y9RQzRVEw+r7/iec74nHvgdv3cc86jmEwmE0IIIYQQQgghhBBC3CVVWQcghBBCCCGEEEIIIf6bJLEkhBBCCCGEEEIIIe6JJJaEEEIIIYQQQgghxD2RxJIQQgghhBBCCCGEuCeSWBJCCCGEEEIIIYQQ90QSS0IIIYQQQgghhBDinkhiSQghhBBCCCGEEELcE01ZB3C/JSdnYjSayjqMf83FxY7ExIyyDkOUAZn78knmvfySuS+/ZO7LL5n78kvmvvySuS+fHpd5V6kUnJ1ti73/2CWWjEbTY5FYAh6bcYi7J3NfPsm8l18y9+WXzH35JXNffsncl18y9+VTeZh32QonhBBCCCGEEEIIIe6JJJaEEEIIIYQQQgghxD157LbCFcVg0JOcHI9eryvrUEotLk6F0Wgs6zBEGZC5fzRpNFqcnd1Qq8vF26YQQgghhBBClEq5+BdScnI8VlY22Np6oChKWYdTKhqNCr1ekgvlkcz9o8dkMpGZmUZycjyurpXKOhwhhBBCCCGEeGSUi61wer0OW1uH/0xSSQjxaFEUBVtbh//UqkchhBBCCCGEeBjKRWIJkKSSEOJfkfcQIYQQQgghhCis3CSWhBBCCCGEEEIIIcT9VS7OWHrU6PV6AgNXsW/fXiwttahUKnx9WzJ+/KtoNDIlQgghhBBCCCGE+G+QLEYZmDPnfXJzc1izZi02Nrbo9Xp27tyGTqeTxJIQQgghhBBCCCH+MySL8ZBFRIRz6NABfvppFzY2tgBoNBp69eoLgMFgYNmyzzl16jgmk4nWrdsxfvyrqNVqkpISmTdvLtHRkZhMJgYPHkbXrj3YtOkHtm/fgl6fR0REOF5eNQGYOPE1YmNjOHbsMLNnfwJAaGgIb7wxhY0btwOwe/cOvvtuLYqiULlyVd54422cnSuwa9f2AvX69+/JJ58sxNvbp9C9desCOXhwPwaDAVfXikyf/g4uLq6sXv0l2dnZBARMBuDo0cN8991alixZQXBwEEuXLmb16rUATJ8+hQsX/mDnzl8BOH78CN98s4bcXB0WFha8+uprNGzYqNDrGRAwlps3w/jpp51YWFgQFRXJ4MF9GTBgCAEBkwkKOsXKlcvQ6XIxGAwMHz6Kp59+loMHD/DVVysBCAm5Ss2aPiiKiiFDhuHq6sbixZ/i41OLK1f+xNrairffnomXl3eJccfERDNmzDDzGAC6d3+KVavWUqlSZfbu3cOPP36HXp8HwIQJk2nRolWRvyd/f70BZsx4g3bt2tOtW88S2+nfvydarRat1hKA2NhoJk58nW7dehb7+/P3Pm/XjYi4ybx5i/H1bVFiLB9+OJO6devRr99A4uJuMWRIP3r37s/zzw9i+vTXAIiKisDJqQK2trb4+jZn4sTXuXjxAsuXf05mZiYAY8aMo107fwBiYqIZNKgPXl41MZmMXL8ewpEjQUW+vkIIIYQQQgghyla5SywdPR/DkT9iHkjb/o0r4deo5EeRX716hapVq+Pg4FDk/W3bNnPt2lW+/no9er2RqVMnsm3bZvr06c+iRfPx9q7J3LnzSUhIYPToodSpU5d+/QbQr98A8z+8AwPXm9vbtWt7sbGEhoawfPkSVq9eh6urKytXLmPhwnnMmjW31GP++eddREVF8eWXgahUKjZv3siSJYt4773ZpW7j5MnjxMfHmX+OiookMHA1CxZ8jq2tHaGh15k6dSI//bSzyPpVq1bjwIF9dO7clc2bN9KwYWPzvdq16/LFF6vMibnRo4fRqlVbOnZ8ko4dnwTA378Fy5atwcbGBoDg4CCuX7/G5MlT+b//m8Xu3TuYPfs9czKpuLjvpHXrNjzzzLMoikJ4eBiTJr3C5s27Sl2/tO3Mnv1xgSTQbcX9/twuazQa+fDDeXh5eTN69LC7jmvp0sVUr14DAHd3D/PvYUDAWAYPHoafX3sA0tPTmT9/DvPmfYarqysJCQm89NJwvvlmA/b29hiNRuztHQgMXE9WVhadO3e461iEEEIIIYQQQjwc5S6x9KgLCjpJt249sLCwQFGMdOvWk0OHDtCnT3+Cgk6ZV/+4urrStq0fwcFB5sRA8W2eYuTIIQDodLnm68HBQbRt64erqysAvXr1NZcrrSNHDvHnn5cZNWooAAaDHjs7O/P9PXt2EhR0CoDMzEzc3d0L1Nfr9Sxf/jkBAVN49903gfyETVRUJBMmjDWXMxgMJCUlUqGCS6EYevToxY4dW+nY8UkuXvyDFi1ak52dDUBKSjJz584iMjIctVpDWloq4eE3i1z99HdVq1ajWbPmADz7bDc++eRDMjMzSoz7TqKiIpk58x3i4+PRaDQkJSWSmJiAi4trkeVnzJheYOVRu3bt76md2+70+5OTk4OlpeVdxXLbuXO/k5aWip9fB/NrX5wLF84RExPN1KkTzdcURSEqKoK6deuXGEdGRgYjRw7BZDJRtWpVXntt+h3HLYQQQgghhBDiwSl3iSW/RndeVfQg1a5dh8jIcNLS0opdtXS/tWjRqtBWuPvFZDIxYsQoevToVeT9Ll26F9oK93ebNm2gTRs/KleuUqDN1q3b8n//N6tUMTg5OePm5sayZZ/TqVNn0tJSzfc+/fQj/Pw6MGfOPBRFYdCgvgWSa/eqqLjvZObMdwgImEKHDk9gNBp5+ml/dDodJ08eZ9myzwHo3LkLw4ePBIpfeVRcO/9GTk4OmZkZxSZpiosFwGg0sWTJAt5+eyb79/9yx75MJqhZsxZLl64s8n5c3C0qVqxY5D07OzvzSqgFCz5m3bqvmTTp9Tv2KYQQQgghhBDiwVCVdQDlTbVq1fHz68C8eXPIyso/X8ZgMLB9+xaysrJo0aI1u3fvQK/PQ6/Xs3v3Dlq2bA3kJ4i2b98CQGJiAsePH8XXt+U9x+Lr24Ljx4+SmJgAwPbtW2jZsugzf4rj79+BzZs3kpaWBoBOp+PataulqpuWlsaOHVsZPnxUgeutWrXh5MnjhIZeN1+7fPliiW316zeQ4OCgAmcGQf62q0qVKqEoCqdPnyAqKqJUsUVFRXLu3FkAfvllD97ePtja2pUY951kZGRQqVJlAPNh7QCtW7clMHA9gYHrGTJk+D23cycl/f7s2bODBg0aFbtSqCS7dm2jYcMmeHl5l6p8w4aNiYwMJzg4yHzt8uWLmEwmjEYje/fuLtXvtaOjE3l5eXcdrxBCCCGEEEKI+6fcrVh6FMyY8T5r1qxg1KhhWFhoMJlMtGnjh1ar5bnn+hAZGcHw4fnbfVq1akvPnn0AmDx5KvPmzWHEiEGYTCbGjQvA27vmPcfh7e3DuHEBTJky4X+Hd1dh2rS3zffPnj3D+PGjAUhKSmT27PewtLQiOTkZH5/81StdunQnNTWFV1/N37ZmNBrp0+d5atWqfcf+Y2KiePfd2VhbW5OSkmy+Xq1add599wM++ugDcnNz0evzaNSoCfXqNSi2rfr1G/LNNxsKXR8/PoBPP/2Y1atXUK9efWrWrFXq12b79i3Mnz8XKysrZsx4/45xQ37S5/ZrdvvnhQvn8cknC5k48TXefnsq9vb2tG7dDkdHx1LF8k/32k5xvz8bNnzL4cMHefPNGfcUT3x8PKNGjb1zwf9xcHDgo48WsHTpYhYv/hS9Po/Klavw8ccLee+9t9FqLXjhhRFF1r39+ppMJtRqdYF5EUIIIYQQQgjx8Ckmk8lU1kHcT4mJGRiNBYcUG3sTD48aZRTRvdFoVOj1xrIOo1z655Pf/q2AgLEsWbKi1OVl7h9dD/K9xM3Nnvj49AfStni0ydyXXzL35ZfMffklc19+ydyXT4/LvKtUCi4udsXff4ixCFEuFXf+lBBCCCGEEEII8V8niSUh/sHXt8V9W60E+dsFhRBCCCGEEEKIx5EkloQQQgghhBBCCCHEPZHEkhBCCCGEEEIIIYS4J/JUOCGEEEKIR4BJl40hKQJTViqK2gKVozuKoweKopR1aEIIIYQQxZLEkhBCCCFEGdLHXEH3+04MkRfBZChwT7GtgEWd9mgbPoNiVfzTWIQQQgghyookloQQQgghyoA+LYGs3UswRJxHsXZA2/hZ1JXqoNg6g16HISkSfVgwuuCt6C7uw8p/OBY1W5d12EIIIYQQBUhiqQz0798TrVaLVmtpvhYRcZN58xbj69uiDCP7b8nNzWXYsAF8//1mVKqSjwvbuXMbP/ywHkVRYTQa6NmzD88/P+ghRSqEEEIUpA8/R+TBlRj1eixbD8CiwVMoGssCZdTuPmjrPYEhMYKcI1+T8+syDLeuY9lmAIpKPsIJIYQQ4tEgn0rKyOzZH+Pt7WP+efToYWUYzX9TUNApfH1b3DGpBPDEE53o1q0niqKQlZXJsGEDadasOT4+tR5CpEIIIcRfdJf2k3vkG7QVPbF4chwqR48Sy6tdqmHT801yT2wg78JejGlxWHcOkOSSEEIIIR4J5e4TSd7Vo+RdOfRA2rao0wGL2n73pa1Zs97j9OmTODo6kZAQT58+/Rk9+mWSkhKZN28u0dGRmEwmBg8eRteuPdi06Qe2b9+CXp9HREQ4Xl41AZg48TViY2M4duwws2d/AkBoaAhvvDGFjRu3A7B79w6++24tiqJQuXJV3njjbZydKwCwdu1X/PLLHhRFhbW1NV98sYqpUyeSlJREUlIiRqMRV1c3bGxs+OKLVQQEjGXw4GH4+bUv9ViDg4NYunQxq1evJTk5mddem8DIkS/RseOTrF79JZs3b8TV1Q0ALy9v3ntvNgBHjhzE378jkL8KzM7OnsDA9eY2J04cx5Qp0+jXbyC2tn+dS5GTk4Ner5fDUIUQQjx0ugu/kHvsW9TVm1B50HQSU3SlqqeoNFi1ewGVozu5R9eRs38FVp3GoZTiyxUhhBBCiAep3CWW/iuMRgPDhr1I377Ps2TJIvP1RYvm4+1dk7lz55OQkMDo0UOpU6cu/foNoF+/AcTERDNmzDBzggVg167txfYTGhrC8uVLWL16Ha6urqxcuYyFC+cxa9Zcdu/ewZEjh1i+fA02NrakpqagUqlYsGAJAKtXf0l2djYBAZPvy5hTUlJ4/fUARo4cQ8eOT5qvd+nSvVAfRqORoKDTTJ481XzN2tqaP/74ncaNm7J580YaNWpcoM6RIwdZvnwp0dGRvPzyBGrW9EEIIYR4WPKuHiH32LdoPJtj9dR4VBaWQOkSS7dpGzwNeh25J38g19oBK7+hDyZYIYQQQohSKneJJYvafvdtVdGDlJOTg6WlZaHrQUGnzEkWV1dX2rb1Izg4qMC2uqIEBZ1i5MghAOh0uebrwcFBtG3rh6urKwC9evU1lzt69DC9e/fDxsYWAEdHp1LFvmjRfFauXIZWq2XEiNGlWr2UmZnBpEnjcXNzo2PHTncsf/HieXx8amFpaWW+1qfP82zevJFKlSqTm5tD1arVC9Tx9++Iv39HYmNjefvt12nb1o/q1T1LNSYhhBDi39DHXCHn0FeoqzTA6unx/2obm7ZJN4xZqeSd/xm1uw8WPm3uY6RCCCGEEHdH1k8/ouLi4qhYseJ9a69Fi1YEBq4nMHA9s2d/fN/aLcrkyVMJDFzPlCnT+OCDd0tVJyYmmhdeGE52djYHDuy7Y/nDh3+jffuOBa75+PiQlJRIYOAqnnuuT7F1PTw8qFevAUePHilVbEIIIcS/YUyPJ3vvZ6gcKmL99Cv35Wwky9bPo3avRc6hrzAkR9+HKIUQQggh7o0klh5B16+HEBFxk/r1Gxa616JFK7Zv3wJAYmICx48fxde35T335evbguPHj5KYmADA9u1baNmyFQB+fu3ZsmUTWVmZAKSmptxV205OzhgMeoxGIwBDhvQjPj6uyLI+PrXp3LkrM2a8zxdffFZsuduOHTtCu3aFV0L17TuA0NDrhe6Fhd0w/3dKSgrBwUGyFU4IIcQDZzLqyf51ORiNWD87GcXS9r60q6g0WD39CopGS86BLzEZDfelXSGEEEKIu1XutsI96i5cOM8nn8zm3XdnFThw+rbJk6cyb94cRowYhMlkYty4ALy9a95zf97ePowbF8CUKRP+d3h3FaZNexvIP9soPj6OsWNfRKPRYG1tzdKlK+/4FLZlyz5n3bpAsrKymDr1LVQqFcnJyaSlpeLg4FBi3UqVKjNq1Fg+/HAmCxcuLbJMWNgNHB2dcHIqvDWvY8cnC5zPdNu2bT9x6tRJNBoNJpOJfv0G0KqVbB0QQgjxYOnObMUYdz3/TCVH9/vatsrWGUv/YeTs+4K883vRNul6X9sXQgghhCgNxWQymco6iPspMTEDo7HgkGJjb+LhUaOMIro3Go0Kvd5Y1mHcNwcP7ufGjVBGjhzzr9tauzYQjUbD4MGP54Glj9vcP04e5HuJm5s98fHpD6Rt8WiTuX986WOukL39Iyzq+GPVcXSh+/dj7k0mEzl7P0MfeRHb52ejcrh/2+jFgyN/9+WXzH35JXNfPj0u865SKbi4FF74Yr7/EGMR5VjHjp3uS1IJYNiwkY9tUkkIIcTjwaTXkXPoKxR7FyzbvfDA+lEUBUv/4aBSk3N07QPrRwghhBCiOLIVTgghhBDiLhmNJi6FJXE2JIGbsemkZ+nQqFVUdLKmTnVn2uiOoU6NxbrbNBQLqzs3+C+obJ2xbN6L3BPfo484j6ZaowfanxBCCCHE30liSQghhBCilEwmE+euJ/LTwetExmdiqVXj5WFPzSqO5OUZiU7MJD4shDYOP3PTrjHVnWtR8umC94dFg6fQXfyV3BMbUFdpgHKH8xCFEEIIIe4XSSwJIYQQQpRCdq6er3ZdJuhKPBWdrXmpZ31a1HHDQqM2lzGZTKRu/hB9khUrouqj//IYL3Vxw8vpFnk58eh1qSgqDSq1Nfr0mhhUVdDaVEZRlH8Vm6K2wLL1AHL2LSXvyiG09Z74l6MVQgghhCgdSSwJIYQQQtxBTGImn206T3xyNv2fqEnnltXQqAuvCtJfP4k6IQSb9iOZbudEYuR+nHIzSIlV0Fq5oLF0BpMBgy6V6JA9AFhYe+Do7o+1U71/lWDSeLVA5e6DLngbFrX9UNQW99yWEEIIIURpSWJJCCGEEKIEMYmZfLz+LJhMTBvclDrVnYssZ8rLIffkBhSXqqRoIjAkHMLV0Y1L8XX46bQFvnWrMqpbPVSq/OSRk4NCZOgZ0uKOkxC2EUu76lSo/hwWlhXMbRrT4si7fhJjXCiGpAhMumwwmVDZOKJyqoTaoxYaz+aoHCrmH+TdvA/Zu+aRd+Uw2vqdHsrrI4QQQojyTRJLQtwDf/8W1Kzpg6Lkf1ttZWXF8uVrCA4OYtq0SVSr9tcj6XW6XHQ6HRs3bi+rcIUQQtwjc1IJeGOIL5VdbYstqzu3G1NmMhlezuizonCu2gU71xZUrq8iS32DLUduoFIURnari0pRsLC0w87VF1uXpmQmnSM5ci+xf35JhWrdsdRZoTu9CUPMFUDJTyJVrIliaQcKmDJTMCRHoQ8Lzj9XqVIdtE26o6raMH/V0tkdWNRpL6uWhBBCCPHASWJJiHu0bNkabGxsCl339PRm9eq/HvkcGhrCG29MeZihCSGEuA8yc/JYvPEPMJnumFQyZqeh+2MXOmdbTE4ueHgPxMLK1Xz/OX8vjCYT246G4WinpV/HmuZ7iqLCzqUZVvY1SQj9kcSbW7CKTsY61YS2VX8sfNqhsqtQVLcY0+LQ3whCd2Ef2XsWoHL3waKWH7lHvpZVS0IIIYR4KCSxVAb8/VvQvn1H5s79FICdO7cxd+4sPv54IX5+7YmMjGD+/DkkJyejVqsZO3YCbdq0M9cfPXoYGRnpWFvbEBUVwcyZc/Dza8+0aZPo2rUnnTo9DcDBg/vZsmUTCxcuBSAgYCy3bt3C1taW2NhoJk58nW7dehIQMJbBg4fh59e+2JgvX77InDnvs3btD+ZrI0YMZurUN8nLyyuwSsdkMnL9eghHjgSZx/viiy9x+PBBcnNzePnlCTzxxFOsX/8NMTExvP76dACSkhIZMWIwP/64jW+//ZrNmzfi6uoGgJeXN++9N5ukpETmzZtLdHQkJpOJwYOH0bVrDwDCwm6wePF8kpISzfdsbGz56quVAISEXDWvMhoyZBiurm4sXbrYnASaPn0KFy78wc6dv/7LGS7Z++/PIDz8Jnl5OqpUqcZbb72Lg8PDeGaQEEKI0jIYjSzfepHE1Bym3yGpBJB5PBCTPg9DbV886ryISm1VqEwvfy9SMnLZefwm1Sra0d3NvmCBhChsz5yHilpyKjujbtAYuxrdSzx3SeVQEW2Tblg07EzetaPoTm0k98g3KDbO6M7twqLuE/KEOCGEEEI8UOUusXQy5gzHY04/kLbbVmpJ60rNS1U2PT2d2NhYPDw82L17B7Vq1Tbfe//9GfTp049u3Z7jxo1QAgJeYt26jTg755/pYDQaePvt92jSpBkBAWPN9fr1G8i3335tTiz99NOP9O8/0HzfaDTy2mvTaNvWnxkz3rirsdWr1wBraxvOnj1Ds2bNOXfuLCqVQqNGTQgODiqwSicrK4vOnTsUqK9SqQgMXE94eBjjxo2mSZNm9OjRi6FDBzB+/KvY2NiwbdtmnnnmWays8j+Md+nSnYCAyQXaWbRoPt7eNZk7dz4JCQmMHj2UOnXqUr26J2+++Tpjx75iHn9qagqOjk507PgkkJ/g+vsqo+DgIHO7J08eJz4+7q5ek3s1adJUnJycAFix4gu+/fZrxo9/9aH0LYQQonS2HL7BxRtJjOxaF5+qjiWWzYo6iel6MPpKlXBtOBqVWltkOUVRGNq5DtGJWazZeZn6Pm7YWeQnffKuHCbn0BpUDu64NnuFDF0IabeOoKgscK7W7Y6HeitqDdq6HbHwbE7Oie/QXz36v3blCXFCCCGEeLDkK6wy8txzfdm6dRMXL16gevUa2NraAZCVlUlIyFV69HgOyF+p4+NTh4sXz5vrZmZmYm9feIVL69ZtSUxMICzsBmFhN4iKiqRdu79WIeXk5GBpWfgbVMhP2IwcOYSxY0dy9OjhIsv07z+IzZs3AvDTTz/Qt++AUo+3R49eAFSv7knt2vnjcXBwxM+vAz//vAu9Xs+2bZvp0+f5EtsJCjpFr159AXB1daVtWz+Cg4MID7+JwWAwJ5UAHB2dShWbXq9n+fLPmTBh8p0L3wd79uxg1KihDB8+kF9++Zlr164+lH6FEEKUzrXIFHaduIl/40p0aFK5xLK67DiyT3wLigqHjpOLTSrdplGrmNCnEdaWGj799gx5egO6P34m5+Bq1JXrY9N3JhrX6jhWehKHiu3ISDxDSvS+UseuWNlh/cRLWHYcDUDu0bXoEyNKXV8IIYQQ4m6VuxVLrSs1L/WqogfJz8+fH39cT3R0FMOGvciiRfNKVS83N5eEhAQqVnQvdE9RFPr1G8DmzT8C0KtXX9Rqtfl+fHwcbm4Vi2x38uSp+Pm15/Lli0yZEsCePQcKlenU6Wm+/HIJV6/+SXDwGd56671SxVyS/v0HMmvWDJydnfH09KJater/us27tWnTBtq08aNy5SoPvK9z586yZcsmli1bg7OzM3v37mHbtp8eeL9CCCFKJztXz6odl3BxsGLwU7VKLGvQZ5P0x1fYJqahafQMGofC/28uiqOtllHd67Hwh3Oc3vYjjRL2oPFqgVWnl82HbSuKgmPlpzAadaTHHcfC0gU7V99Sj0Nbpz3G1Fvk/b6D7K2zse76GppKdUpdXwghhBCitGTFUhlRFBVdunTHYNDj4/PXB1cbG1t8fGqza1f+E8TCwm5w/fpVGjRoBMDBgwdo3LgJdnZ2RbbbtWsPDh8+yK+//kKPHr3N10+cOIZWq6Vq1WolxuXk5IzBoMdoNBa6p9Fo6N79Od5883U6d+5i3rJWGjt3bgMgIiKca9eumMdTs6YPDg6OfPbZAvr2LXm1EkCLFq3Yvn0LAImJCRw/fhRf35ZUr14DtVrN/v1/faubmppyx/bS0tLYsWMrw4ePKnRv0qTxXLp0oVTjK6309HRsbe1wdHREp9OZXxchhBCPho0Hr5OQksOYHvWxtiz++zeTyURS+DYsboaD1gor397Fli1KI28XXmycS4P4n8l2rY/VU+MLPcFNURScq3bByr4mSRE7yUkPvas+LH17gtYGFMje/Sn6mCt3VV8IIYQQojQksVSG+vUbyOzZnxS6/t57s9mzZxcjRgxi1qwZzJgxC2dnZ44cOcjcue9z40YoI0cOYeTIIVy5cplFi+aTkBAP5CemWrduS6tWbcxnMh04sI9Vq5bz/vtzij2jYdmyzxk/fjRvvvk6U6e+haqYgz579uxNfHwcvXv3v6uxGgwGXnxxCG+8MZlp097G2fmvp9v07NkbRVEKbNsrzuTJUwkJucqIEYOYMmUC48YF4O1dE41Gw0cffcrWrZsYPnwgI0YM5vjxo3dsLyYmimHDRmFtbV0o3pCQq0WuDPs32rRpR5UqVRk8uC8BAWOpU0e+PRZCiEdFWGwavwVH0al5VWpXK3k7dWbiWXQxf6BNyUTbqAuKZcmHe/+TISGMprE/EYMbS+LboC/8fQ6Q/0WUq1d/LKxcSQj7Cb0urdR9KBrL/POV9DoUGyeydy9AH3vtruIUQgghhLgTxWQymco6iPspMTEDo7HgkGJjb+LhUaOMIro3Go0K/T8+Zd5exdStW88C1z/8cCajRo2lUqXK6PV6Ro4czDvvzKRevQb3Pa6ff97Fvn0/M2/e4lLX8fdvwd69h8yHZv/TRx99QPXqNRgyZPj9CvNfu3LlTzZv/pE33/y/h953UXMvHg0P8r3Ezc2e+Pj0B9K2eLTJ3D8ajCYTH35zhsS0HOa81AYbq+JXK+XlJNN/4W4AACAASURBVBJ7ZQX2oUmoUzOwGzz/rhJLptxMMn+aiQojN5tPYt5PITzn50nv9t4l9BlP7JVVaK09qFhrOIqiLrZsgXGlxZP5/RtYNHoGffgfmLLTsOn1DmrnB7/9WxRP/u7LL5n78kvmvnx6XOZdpVJwcSl61xTIiqX/lKZNfWnatPD5Cr1798fJKX9F08CBvWnZss0DSSq99loAa9as4JVXJt2X9hIS4hk8uC+RkRF3dRD4w1CnTt0ySSoJIYQoG4fPRXMjJo2BT/qUmFTK3wK3HXVWHur4eLQNO99dUslkIufgakwZSbj3fZ16tavTpoE7O4/fJCYxs9h6FlZuVKjWg9zMCFJjDpa6P5WDG+pqjdBfP4V1lykoaguydy/AmHXn7eJCCCGEEKVR7g7v/i8r7nDpBg0aAuDv3xF//44PrP8FC5bcU70jR4KKvO7q6sZ338nB1UIIIcpWjk7P5sM3qFXVkTYNSt4CnZl4ltzMcJyTVGBhjbZR57vqK+/yAfRhwVi2HYxV1Tqkx6czqFMtzoUk8v2vIUwZ0AQAo8lIbGYckRnRpOamkZGXiQkTepzR3jyAp0mLl2sTHC3t79intv6TZP+8GGNiONZdppC1fS7ZPy/GpudbKJqSn2InhBBCCHEnklgSQgghRLm291QEaZk6Xu3bqNizCAEMeekkR/+CFS4QdRpts553tVrJmB5P7skfUFdpgEXDvxJSDrZaerbz5IffrrL5/BGSlDAuJV4hx5BrLqNRaVBQ0Bv1mDDBlW1wZRtu1i7Ud6lL84pN8HKsjkopvBhdXa0Jip0LeZf2Y9NjOtadxpG9dzE5R9Zi1XFUiWMWQgghhLgTSSwJIYQQotxKy9Sx+1Q4zeu4UbOKY4llU6L3YzLqsU0wYNRYom30bKn7MZmM5BxcA4BVhxcLJHOy8rLRuVzGptkR9sXnYm9hR3P3JtR09KKafRUqWDljqdaiKAomk4n4xAtcC91IklUVIk0WHIs+ycHIo1S0dqVjNT/aeLTASmNpbl9RqbCo2xFd0E8YU2LQeDZD69sLXfBW8ip6oa3f6S5fNSGEEEKIv0hiSQghhBDl1o5jYeTlGenbofiDswF0WdFkJp3Dwa4xxtPbsGj4DIpV8YdY/pP+6lEM0Zex9B+Byt4VAIPRwP7wQ+wJ20+WPpuqdt6E/O5Mvzbt6FS3apHtKIpCRddGaLIjyEgI4plaI8BqMOfiL3Io6jg/Xt3K7hv76Or5NP5VWqNR5X/Us6jbAd2ZreguHcCq3RC0zXthiL9B7rH1qN1roXapVuqxCCGEEEL8nSSWhBBCCFEupWTk8tvv0fg18qCSS/Fb2kwmE8lRe1FpbLCMS0OPUuLZSiaTiZzQ62Rdukj29RCMmRkY4m+itrfF5loK9vbhJDhbMP/sRm4kR1CvQm161+xGFbtKzA0NZsexMPwbVUJrUfyT35wqP012WghJ4TuoVHccrSs1p3Wl5oSmhrHt+h5+vLaVg1FHGVynL7WdfVDZOKHx8kV/7Rim1gNQ1BqsnhhD1sb/I2f/cmz6vCfnLQkhhBDinqhnzpw5s6yDuJ+ys3WYTAWvZWSkYmfnVDYB3SOVSsFoNN25oHjsyNw/uh7ke4mtrSVZWboH0rZ4tMncl50th29wPSqN8X0aYmtlUWy57NQrpMcdw8nVH+PJHWhqtkZbx79QOZPJRMbZYGJXLidp53ayr15BZalFyUtH0WdhxIGMc79zKOoE3xqD0efpGFZ/EL18uuJgaY+iKLg5WvNrcBS21hb4lLA1T1GpsbCsQEbCKRSVBVZ21QFwtnKitUdzPB2rcyHhMgcij5CSk0JtZx8stLbkXTmIyrUGaufKKBaWqCpUJe/8z5h02WiqN/73L6ooFfm7L79k7ssvmfvy6XGZd0VRsLEp/guowic8igeuf/+ehIaGmH/esOFbBg/uS0JCQhlGJcqzP/+8xMiRQxg69Hl2795hvr5r13YCA1eVYWRCCPFgpGbq+O1sFG0buFPRybrYciajgZSoX7CwckMbmwR6HdomXQqV06elEf3ZQmK++ByjLhf3kaOoufBzqgaMxblaMu59nqLKhx9xLKATv7W0xzNZYfCPEbis3ExO+E1zO3VrOFPf05mdx2+So9OXOAZrx1pYO9YlLfYQel2K+bqiKDRwqcs7rV/nmepPcDwmiI9PLyba0QnFxgn91SPmsppqjbBo2Jm8i/vQh5+7m5dQCCGEEAKQxFKZ27RpA5s3b+Szz5bj6upa1uGIcmrdukAmT57KypXfsGbNSgBSU1PYuXMbL7wwooyjE0KI++/nU+HkGYx0b+dZYrn0hCD0umQc3Z8g7+I+1NUao65Q8Dyi7Osh3Jw5g6zLl3Ab9AKes+bg6N8BtZ0duad+BK0NhqZdWPL7SoISz9Pd6xkm9/2QxuMmoE9OJmLOByTv3YPJaASgTwdvMrLz+CUo8o7jcK76LCgKyZE/F7qnVVvQ26cbk5qNRWfMY8HZ5Vzwqos+/BzGrFRzOctW/VFVqErOwdWYcjNL8eoJIYQQQvyl3J2xlHbsKKlHDj2Qth39O+DQzq/U5bds2cj3369nyZIvcXOraL6+e/cOvv9+HQCVK1fljTfextm5ApC/guSzzz7Fw6MymZmZuLu7s2TJCnbt2s6xY4eZPfsTjEYjo0cPRaVSs3r1Wlav/pLs7GwCAiYDMHr0MCZMmISvbwsSEhJYtOgTbt2KJTc3l6effpbhw0cBEBZ2g8WL55OUlIjJZGLw4GHY2Njy1Vf5iYeQkKvUrOmDoqgYMmQYrq5uTJs2iWrVapCTk02VKtWYNWsOtrZ2REZGMG/eHFJSklGr1YwdO4E2bdoVek2ysrJYtGgely9fBKBLl+688MIIDh48cE/9ljS+/v178tRTnTl9+iSZmRkMGDCYfv0GmmOZMeMNLl26iIODI7duxTJmzMv06zeQmJhoxowZxs6dvwKwaNE8Nm7cwN69h1i79iuOHz9KdnYWCQnxVKtWA4BZs+ZQqVIVVqz4gt9/P4NOl4ePjw+vv/4WNjY2AHz44UyCgk7h5OREfHw8ffr0Z/Tol4mNjeX9998hKysTRVEREnKVvXsPmesVx9+/Be3bd2Tu3E8B2LlzG3PnzuLjjxfi59e+QFm1WkNOTg46XS5qdX6++YsvPuOll8ZjYVH89hAhhPgvys7Vc/D3KFrWrYhHheLfS40GHWm3jmBp54kmNobcnHS0TboVKJN56SLRSxajcXKm6pRpWFb7K+mkj76MIeIPclr2ZvnFb0jISmBUgyE0d28KgFunJzF61iH26zXE//A92aGheIwaQ83KjjT1cWXPyXA6+VYpcZueRuuIo0cHUqJ/JTv1KtaOtQuVqeVckzdbTmLl+bWsTQ2lk7M13a8dx+p/K68UjRarJ14ia/P75J78AasOL97V6ymEEEKI8q3cJZYeFTt2bGXTph/o2bM37u4e5uuhoSEsX76Er7/+FicnF1auXMbChfOYNWsuAEajgZYt2/DBBx9x9OhhvvtubaG2t23bXOAxxiqVCtM/D576n9mz32XkyDE0bepLXl4ekyaNp169+jRr1oI333ydsWNfoVOnp4H8FSyOjk507PgkkJ+4WLZsjTnBERwchKenN6tXr0Wn0zF06PPcuBFKw4aNef/9GfTq1YcePXpz40YoAQEvsW7dRpydnQvEExi4CqPRyDffbCArK5OXXx6Ft7cPHTs+eU/9Fje+li3bAJCcnMSaNetISkrkxRdfoEkTX3x8agFgMBgZO/YVunTpzocfzizy9QsNvc7Fi+fNP7/88gRefnkCwcFBLF26mNWr/5qfwMBV2NrasnLlN0B+4mbt2q94+eUJ5rkdNuxFBgwYyKJFC8z1Nm3aQL169Zk48XXz+EsrPT2d2NhYPDw82L17B7VqFf4HB8CLL77EvHlzyM7O5pVXJnH27BkURaFpU99S9yWEEP8Vh/+IITvXQOeW1Ussl5EQhFGfiYN7P3Q7l6Jy80ZdqY75fubFC0R/vggLdw+qvjYVjeNfZ7CZTCZyT/5Aun0FVuVcJUWXxitNRlOngk+BPtT29lSeMJHkn3eTsPEHIpOTqBIwid7tvZj51Wn2noqgzx2eWGfv1oaMxHMkR+3Fyr4miqrwod/2WjsmNnuJDVc2s5/TJET/xuhGT5ufGqd2rYFFo87k/bEHTa12aP42TiGEEEKIkpS7xJJDO7+7WlX0oBw48CsrV37N229P4+zZMzRr1hzIT5K0beuHq6sber2RXr36MnLkEHO9nJwcLC0ti203PT2djRu/Z+zYCXz99WoAPDwqsWvXdoxGIyrVX7sfs7OzOXv2DCkpf53LkJWVSVhYGC4ubhgMBnNSCcDR8c6HFoeFhTJy5BDi4m5Rv34D6tdvSFZWJiEhV+nW7TkAvLy88fGpw8WL5/H371CgflDQKSZNmoqiKNja2vH0050JCjpF27Ylz1lR/ZY0vtuJpR49egFQoYIL7dr5c/bsGXNiKSsrEweH4g9OBfjss0959dXXeOWVMXd8bY4ePURmZia//bYfgLw8nbkvKH5uVSoVaWn3tjXhuef6snXrJvz9O1K9eg3C/3aOx995enqxdOnK/8WVx+TJrzBnzjx++GE9f/xxjgoVKvDqq6/J6iUhxH+ewWhkX1AEtao64l3ZodhyRoOOtLhjWNl7o0mIQ58ej2XrAeYvbnIjI4hZtgQLj0pUmzodtZ1dgfr6sDOkJYWxspYXKbo0JjQZjY+TV5F9KYpChS7dsHBzI3bVCiLmf0zVqW/QrJYrv56JpEvr6lhbFv+RTVGpca7yNPGh35OReAZ7t1ZFltOoNAyp2x/X9FS2cZUVZ1bwku9LWKjz39stm/dBfyOI3ENfoe43S54SJ4QQQohSKXeJpUfFzJkfUrt2XaZPf4e5c2fx9dffY21d/OGht8XFxRXYNvdPq1d/yYABQ7D72wfc29u9hg8fiEZjQUREfnLBZDKiKAqrVn2DRlPwVyE09Po9jev2yiGDwcA770xj165tdOr0zD21dT/6LW58pREREY6Hh0ex9w8ePICzcwUaN25aqvZMJnj99Tdp3rxlkffj4uKoWLHw3A4aNJQ5c2bSo8fTuLoWP/dF8fPz58cf1xMdHcWwYS+yaNG8O9b59tuv6dGjFxkZGRw+fJDPP/+S1au/ZO/e3XTv/txd9S+EEI+as1cTSEjNYdBTtUosl5FwGqM+CwePjuj2rkZxcEfjmf8lkD41hajPFqFYWVFl4pRCSSWTyURG8Ba+rupGsjG3xKTS39k3b4naxpaozxcROf8Tug8bz9lrCRw4G0W3NjVKrGvlUAtLO09SYw5i69wYlcaqyHKKotC58SDUW6ezmTCW/xHIy41HoFVrUSwssfIfQfbuT9H9vgPLFn3vGLMQQgghhBzeXUbs7e0BaNmyDa1atWHp0sUA+Pq24PjxoyQm5j8hbvv2LbRsmf/NY0ZGBkeOHCw2MREefpOLF8+bV+HcptVqeffdD1i37kcCA9fj6Zm/pN7GxpYmTZqxbl2gueytW7EkJiZQvXoN1Go1+/fvM99LTU2htNRqNdbWNiQnp2BjY4uPT23z08bCwm5w/fpVGjRoVKheixat2LlzKyaTiaysTH79dS8tW7a+536LG99tt2NKTk7m+PGj+PrmbzM7f/4cWq0Wb++CWxZu0+v1rFnzJa+8MrHUsfn7d2DDhm/Jzc0Bbq+eugHA9eshRESEU79+w0L17O3tMRpNTJv2DoGB6wvc++CDdzl48ECxfSqKii5dumMw6AusjipOREQ4Fy78QdeuPcjOzjZ/M68oCtnZWaUeqxBCPKp+Ph1ORSdrmvoU/cAMk8lEni6b1FvHsLL3QZOWgTEhDG3jLigqFSajkdhVKzBkpFPl1clYVKhQqI28sGC+s0gj0gJebDCYWs4lb2X7O5t69any6mTy4uNQf7+KxtXs2HsqHF2eocR6iqLgXKUzRkM2qbcOl1zWyg6/CvUYkKTjSnIIX5xbQ54hD8h/SpzGpy2633dhTIsrddxCCCGEKL9kxdIj4JVXJjFy5GCCgk7RokUrxo0LYOLEVwCoXLkK06a9jcFgYMyYYXTt2oMWLYpe4h4aep0vvlhVYLvbnbz77gd89tkChg/PP7TaxsaWt956FxcXVz766FMWLvyEwMCVKIqKwYOH0qVL9xLbu70lzWDQ4+7uQa9e+d92vvfebObNm8MPP6xHrVYzY8asQucrAYwcOYaFCz8xx/Pss92KPOS7tP2WND7I3943atRQMjMzGDZsJDVr+vDnn5d47bUAtFqteRvirVuxBAWdokGDRjg6OpGZmclTT3UucfXYPw0dOpLVq79kzJjh/5sjhVGjXiIjI4NPPpnNjBnvY2trV6jeokXzaNKkqfmMqb+7cuVPnn9+UIn99us3sMCh5LetWpX/JMLevfubr33++QLzWU4+PrWoXLkKw4YNwNHRiTlz5pd6rEII8SgKiUrlelQaLzxTG5VKITMjl8gbycRGpZEYl0F6ai7ZWTq8PW9St3Y2+/c50Jz1OKusCbruhlNaODYRFzH+eYXKw4djVcOzUB8mk4mf/tzERTsr+vn0oIlb4S8M7sSmXn0qvfwK0UsW01VzgHmm5hw6F83TLaqVWE9r44FthSakx5/C3rUFGsvC/5+9TePTFt9fgrCs35e1sUf46tJ3jGk4FJWiwrL1APRhweSe2IB151fvOn4hhBBClC+KqbhTnf+jEhMzMBoLDik29iYeHiUvIX/UaDQq9HpjWYfxWOvfvyeffLKw0Kqk4OAgzp49w+jRLxe4vnr1lzRr1ty8qulBKe3cp6am8N57b7No0RcPNB7xlwf5XuLmZk98fPoDaVs82mTuH55lWy5w6UYi45+qQ8jFW0TdzF+Jq7VU4+puj4OTFTZ2KtztNpNndCEjsT4+N7/kukU7/shsRGaGDgAVRtyrOlGjlivetV1xdP5rK/vh85v4Pv4k7W09GdT6lRLjudPcpx46yK1vviLMox57K/nx0bh2aNQlf3mk16URc2kJ1k51cfUsfiubSa8jY+0kNF7NOVGzLhuvbcOvcisG1+mHoijknt2O7vQmrHtMR1O5Xol9irsnf/fll8x9+SVzXz49LvOuUim4uBReBHHbQ1mxlJyczBtvvEF4eDharZYaNWowa9YsKvxj+Xh2djZvvfUWFy9eRK1WM336dJ58svAqDSEeJC8vb5ycCh9U/uSTT+HsXHjLQ1lxdHSSpJIQQpRSSnoOYVfiaai14OCuKzg4WdHcrwbetV1xqWhr3vqbHn+K5MgcqtV9GtOpPeg1ljQZ8gJN1JZc++BDkvKsMDzRi+jITE4cCOXEgVAquNlSu6E7tjX0bIw7SS2diec73PmhDnfi2KEj+pRk2LaFejotxy94075J5RLraLQO2FdsTdqto+jc/dBauxdZTtFo0Xg1R3/jDE/4Dyddl8HPN/fjoLWnh/ezaBs9S97l38g9th513/dR7mI1tBBCCCHKl4eSWFIUhTFjxtC6df5ZOR9//DHz589nzpw5BcqtXr0aOzs7fvnlF8LCwnjhhRfYu3cvtra2DyNMUc5s3Li9yOvOzhWKTCAVd96SEEKIR1tKUhY/bfgDT5MKB3tLWnfzwqu2izmZdJvJZCAt7jha26pYGG3Iun4Si4bPoFjakrRrB0TdoOGEidg1qwtAemoON64lEHI5nqOHrnC9wRE0Kgs6W7dHpb4/T9Gs0LMXuvg42h8/xv49Hvg1HoTqH3H/k0PFdqQnBJEa8xtu3oW3Qt9m4dMG/dUj6CPO09P7WdJ16ewO+xUPm4q08GiGZZuB5Oz7grwrh9DWe+K+jEcIIYQQj5+H8vWTk5OTOakE0LRpU6KjowuV2717NwMH5n8A8vT0pGHDhhw6dOhhhCiEEEKIx9C1S3H8+NUZslJzyalgxaDRLfCu41ooqQSQlXwRgy4VR3d/8i78AihoG3VGFxdH4vat2DVrjl0zX3N5e0crGreoSp+hTeHJm+RZZuF5vQkHT1jz45oz/Hk+FoPh321rVxQF9+Ej0btXxS/kVy6eunjHOiqNNQ4V25KdeoXczKhiy6kr10OxdkB//QSKojCwTh9qOnqx7s+NRKRHofFqidqjNrrTmzDpsv/VOIQQQgjx+Hroh3cbjUa+++47OnXqVOhedHQ0VapUMf9cqVIlYmNj76r9ovb9xcWp0Gj+e0u4/4sxi/tD5v7RpFKpcHOzf2DtP8i2xaNN5v7+MxlN/LLjMicOhuJc0Y6guFSmdK9HxYoORZc3GYm7ehwrOw8qV/Yh4qcF2DX0p6KXJ5c//AhFrabuqy9j6VJ4rnZd3c/ltCv0SEin6xMORFo35sShGxzYeYXTh8Pwe7ImzdvWQGOhLlS3tHNv98E7HH/lNYzfrsL5ic/Q2JW8mruC81NcSDhNVuIhqnqOLbZcQv12pJ/bj4uDBpWlPW8+MY43f/mIVRfXMveZ6Th0GUV04JtY3DiEs3//YtsRd0/+7ssvmfvyS+a+fCoP8/7QE0sffPABNjY2DB069IG0X9Th3Uaj8T93ELYc3l1+ydw/uoxG4wM7fO9xOdhP3D2Z+/vPaDTx264rXLlwiwa+lTmXloV1hgU+HnbFvtZZqVfIybyFS43exB7egSkvB2Odp7l5+BRJp07j2rc/aUYt/KN+bOYtvj23mXqKHX4ZyRi921HV2oF+Xk5EhiUTfDycn7de4sivIfi2q069xpVQ/+/Lg7uae5U1yV0G477jK069/xE+U6fe8dwju4rtSIn6hYjQ81jZexZZRl+lOaYze4g9cwiLWu0AhTH1h7Eg+As+OfglrzZ9CY2nL8nHtpBXww/FqviDO0Xpyd99+SVzX37J3JdPj8u8PxKHd9/28ccfc/PmTZYvX/6/x60XVLlyZaKiosyHesfExBTYQieEEEIIURKj0cS+bZe5/mc8Ldt74tWwIl8vP07X1jVKfKJa+q3jqLWOWNvXJuvCStTVGqNyqkL85zPRuLjg9EznQnUMRgNfX9qAVmVB39BItLXaobLOXxGlKArVvCpQzasCUTeTOXU4jMN7Qzh7IoJWHbyo3aDiXY/Nt1MzNvx+hka3LpH81QJUNaqRl5tDXm42KKBWW2BpY4etowtOrpVx8WiA2uIEqTG/YWU/ssg21e41UexcyAs58b/EElR3qMrgOv345vIG9tzcT5cWfdGH/R+6c7uwbD3gruMWQgghxOPtoSWWFixYwIULF1ixYgVarbbIMl26dGHDhg00atSIsLAwzp8/z6effvqwQhRCCCHEf5jJZOLw3mtc/zOetk9607R1NbYcDgUTdGha/NPUcrOiyc0Mx6lKZ/TXjmHKSUfbpCtpx4+RGxGOx9hxqCwKf3bZc3M/4emRjLCpi73uJhaNCiefAKrUcKZ39fwVTCd+u8H+HX9y4UwU3fo2wtq+6EO+jUYjaYkxJMaEkRATRmL0DdKT43BwgJsO1pByE23WLbS2DlhYWgEKBr2OnMhr6HKygPzklnf9KlSsGE5G0hXsKtQp1I+iqLCo2RrdHz9jyskwr0hqXak5fyZfY/eNfdTx9aGKTxt0F/Zh0agzKpvCT04VQgghRPn1UBJL165d48svv8TT05NBgwYBULVqVZYuXUqvXr1YsWIF7u7ujB49mjfffJNnnnkGlUrFrFmzsLN7/JZc6/V6AgNXsW/fXiwttahUKnx9WzJ+/KtoNA99d6IQD9Sff17io49mo9fn8cILI+jatQcAu3ZtJy7uFiNHlvxI7sOHf+Orr1aRl6fDZILu3Z9j8OAHs5VWCPHfFnT0Jpd+j6FZm2o0bV0No8nEkfMx1PeqQEUn62LrpcedQFFpsXVuQvb+91C5eaFy8yHpszVY1vDEvmXh1dPhaZHsCfuVlhWbUv/sCVTVGqN2rlJE6/lur2Cq6unM1Qu3OHnwBoFLj1GzrhttnvDC0tJAYsxNEmNukBAdRlLsTfR5uQBYWtviUskLz/qtUNu4smJnGC8knsAhJ53qM6aidXcv0JcuN5vkWxHER4YQGXIWJycjN37/FsWqDbV9n0BrZVOgvManDbpzu8gLPY22/pPm6wNr9yY09SaBF79jepMhcP0UurPbsfIbVqr5EEIIIUT58FCyGLVq1eLKlStF3tu6dav5v21sbPjss88eRkhlas6c98nNzWHNmrXY2Nii1+vZuXMbOp1OEkvisbNuXSCTJ0+lTp16DB8+iK5de/D/7N13dFVV2sDh361JbnrvvUESCIFQQkLvVZooKEoTB0Vl+OzjKDqIBUFQiqgoKDak9yYtdEIJhEAC6b33etv3R4aLdxIElKKyn7VYC87Z9ZyYXN+8e++KinK2bdvMwoVLb1rfzs6BDz/8GAcHR6qrq5ky5XFCQkIJD4+4B6MXBOGvIi25mLjDGQSFOdO5hy8AlzPKKK1sYGyvgBvW0zRWUluWiKVjR3RZF9BXFmLS91mqThxDXVyE2/jHmp0gp9VpWX35ZywVFoyUu6Gvq0R5g2ylX1PrdBTUNlLpbIJdX2fq8ouJL8/mwoEryDWVKBpqMKsrx9lMgU9IR+xdfXFw88Hc2vgUu1bpJvyUoGRq3nZyly3G67U3kJqYGO4rTcxw9grC2SuI0KhBFKTsQKmM40LcXq7GH6ZDn4fxDLr+PVRq54nUxg1NynGjwJKp3JTJoeP56PQSfsw9xONBMagvHUAZPgSphd3NX4ogCIIgCA+EBy6KkXQhn8vnb++kuVvVqq0LwW1cfrNMVlYmhw7tZ/367ahUTSe6yOVyHnpoFABarZZlyz7l5Mlj6PV6OnfuyvTpzyGTNZ0ks27dT3z55XKcnV2orKwgJCSUOXM+BCAzM51FixZQUVGOWq1m7NhxDBkyHICYmEgmTXqK2NiDNDTU8/TTz9KzZx/q6+uZNWsGo0Y9TN++A1ixxxt7SQAAIABJREFUYjl1dXXMmDGT2NgDrF69io8/XoxKZc7bb79BZmYGanUj7u6evPbam1hZWXHmTBxLlixixYpvAaitraV//+4cPhxn6Hv37kOoVCp+/HE1ixcv5JtvfsTPL+A3x/xrb731GllZmYCEDh06Mm3aMygUClasWM6GDWtxcHAEoKamBmdnZxYv/hxoCmrs2rUdgNatQ5k58yVUKpXRPBMSLjB37mzef38BXl7eFBUVsnDhPLKzswDo23cAEyZM4t13Z9OqVWtGj36EwsICxo8fzYgRY5gxYyYAR47EMnv267i7e1JXV4uFhaXhmcyYMY1x4yYQHd0NgMWLF2JmZsaUKU8bjeXXpkyZwLPPvkBoaBjTpk1k6tR/0K1bT06fPsX8+e/z5ZffGL6GrpkxYxoFBQWYmzddHzRoCI888hhjxgyjT5/+nDp1gpqaasaOHcfo0Y+wb99eduzYwrx5iwBobGzk4YeHsXz5Ks6cOcUnn8zHxcXtv/caaGxsZO3aLeTl5fLooyPx9fU39J2WlsKPP27A1dV4uYlMJqe+vp7GxgZk/93fZOnST3jqqekoFC0vAfm10NAww98tLCzw9vYlPz9PBJYEQTAoL61l37bLOLpY0mNgkCEIc+RCHmYmciICHW5Yt7roJKDHwqETjdsXIbF2RuYRTsnn/0Lm64eyVWvUajUymcywP+S+rFhyqvN4KmwC8qMbwMYVmXtoi+1XNmo4W1TOxaJSchpB/6sAkdREhcTZDJChlV//fngVcFOZEGilQqGw4H/PfxvQyYtjFwvI6TYKt93fUbB6FS6Tn2oWAIOmTCkn3z7kXrxIuxhPLp4p5ujWr/EMjqdT/3HIFSZIJBLk/p1pPL0RXW250VI3bytPhvkNYFPKDsL9htI6+TCN53dg2vWx334pgiAIgiA8MB64wNL9lpychIeHF1ZWLR93vHnzBq5cSWbVqu/RaHS8+OLzbN68gZEjm4741Wp1dO/ek9dee5Pt27dw9Ggs0LS8bvbsN3jrrTl4e/tQW1vDlCkTCAtri7e3D9B0VPrKld+TmZnOP/4xhfDwCGxt7fjgg4+ZNetZQzAC4PTpU3z99ZeGoBLACy+8iI1N04fNzz9fynffrWL69Oduee5lZaVs3boZW1u7Wx7zNa+/PhsTExP0ej1Lliziu+9WGZZQDRw4xCi488MPTcGcY8eOsGvXdj777CtUKnPmzHmLlSu/5Jlnnje0m5iY8N+g0ny8vLwBeOedfxMVFc27784DoLy8vNlclixZZCh/jU6nJSQkjEWLlhmCbXeCiYkp77zzPv/857PY2zvw/vv/4d13P2wWVLpm5swXDQGsXysrK+Wrr1ZTWlrCpEmPER7enu7de7JkyUJyc3Nwc3Nn3749hIS0wcWlKUAaGdnJELhMTb3Kyy//09CehYUFK1d+b/j3kCF9WhzPpElPMW/eXOrq6njmmRc4e/Y0EomEdu3a3/azyMhIJzHxAi+//Ppt1xUE4e9Jq9Gxe0MiUqmEASNDkP/3xLW6Bg2nk4ro2sYVhVzWYl2dtpGqkjMoLQLIPX8Cu+J0rtiEk7zmWxpbB4BEAj+uMpQ3NTUDcymHzS7grXDDMr+GiqJc7DuPNArqaDVq4tNSOVpSQ57UHL1EimlNCQ6lmThKG/G0ssLTxZ3WbcKo1zQFdjLTyzhwKJXiRjUqH2t0ZkoO5ZVxIK8MR1MlnRyt6OBohalMhpezJSE+tmwqqOG1IcMo37oZM78AbHr1bnGeUpkJlk6dqcg7QPcRU0lNuEDC0e1UluTT7aGnMLe2R+4XSePpDWjSTqMMNf5+3terB+eKElibtY8XAzrCpYMoI4YZNioXBEEQBOHB9sAFloLb3Dyr6H6KizvB4MFDUSgUSCQ6Bg8exqFD+w2BpdraGqysrJvVy8rKJCMjjbfeuv4/3Gq1mvT0NEOQZujQhwDw8vIhKCiYixcvEBPTA0tLSyZMmMwbb7xC27bt0Ol0bNq0npdeeg1r6+u/tdy5cyu7d+9Eo1FTV1ePp6eX4V56eioTJ44HQK/XtTi35cuX8MQTk/j886W3POZrsrOz+M9/3gSgoaEec3OLm+7NExd3kj59+mNu3rRP1/Dho1i06CPD/StXktm6dRMTJkzEy6upv9raWhISzvPxx0sM5a4F066Jjz9HZWUF0dHdqaurM1yvqanB0vLGH7IXLvyIL75YBkBxcZHhnQLs3LmNuLiTAPTr15/HHptoVNfb24epU//B9OlTeO65fxIU1Oo3596Sa+/fzs6erl1jOHv2NAEBgTz00Cg2blzHM888z/r1P/PUU9Nvu+3f4uPjy5IlXwBN73fmzGeYO3cea9Z8z/nz8djZ2fHcc7Numr1UXFzMq6/OYtasVw0ZaoIgCCdj0ykpqmHwmDAsrU0N109dLqRRoyP6Bj/z1epGMpN3odDWczy+hLDyEzRIlBRb+WJ3ORkTmQyH3n0BCXq9Do1GQ21tDXvqjoEe7LKUHEk7DybtMbmUj0PhdhSoKa2r5pKpK1U2nsh1cryqUglTSfD18sShyzCj/Y2s7Cxp+O8RxF4+tjzmGcH5U9nEHclAFg/Dor3Q+1pzrqSKbVnF7M0pJcrZmu4utgzs5MWCNfEk+3bGJyyNwh+/w8TbGzM//xbna+nQicqCY1QXHiWk8xhsnTw5tn0Ve3/8mJ5jnsXa3r1pOVxaXLPAklQi5fFWD/P+qUVssZEzVqtGfWE3Jp3GtNiXIAiCIAgPlgcusHS/BQUFk52dSWVl5Q2zln5LVlYmISHN0+31ej3W1jZGGSS3qq6ujs8/X8qcOR8wb957aDQa3nnnPT79dAFdu3bDwsKC+PizbNy4jmXLvsLW1pbdu3eyefN6Qxs+Pn7NlsL9WlLSJbKyMnn11X8bAku3M2Z//wBDuWPHjrBixfLbnuf/Skm5wn/+8z4ffjiXnj374O7ucdM6Op2exYsX8Prrs9m3b4/RvezsLFxcXG9Y99eZRIsXLzS6dy3rqqqqiieeeIROnaKa1U9OvoyNjQ2FhYW3Mr1bNnz4KCZPfoyYmO5UV1cRGdnpjrb/a999t4qhQx+iurqa2NiDfPrpclasWM7u3TtaXAJ5TVlZKTNnPsNjjz1B795979r4BEH4a8nLquDciSxC2rniHWBvdO/whTxc7VX4uRr/rFWr1SQlXSQh4RztfHJoxJTWHkE4l8ah7DiGztWWFCQk4vb8TCxCw43qxhWco/BiKQ8HPkRM13Byv3+DbAs/8nWQnZNBoUswZc6tkWk1+NfkE+PpjK9nnxuehvu/ZDIpEV28CGjtxJFfUjhzIB3bCyqGDwhE5+VIbH5TBtPJogp6utjh5mTO7rhs3pw6jcw5b5O3bAleb85G3sIvOaRyUywdO1JZcBh1fRGuviH0eXQmB9YuYf/Pi+k55lnM/CJpPLsFXV1ls2wkNwsXBvn0ZWvaLtr6hdDq4i8owwchMWk5e1YQBEEQhAeH9H4P4EHj6elFdHR35s2bS21tDdC0r9KWLRupra0lMrIzO3ZsRaNRo9Fo2LFjKx3/expNdXU1J08eJyamR7N2vby8MTU1ZefObYZrGRnp1NRUG/69bdtmoCk4deVKEqGhbQD47LNPGTBgEFFRMQwZMpz+/QcRFRXNyJEP88kn8wGoqqrC3NwCa2trGhsbDW3dqsWLF/L88/9322O+prCwAGjKVvr55x+Jioq+aZ+RkZ3Yt28PtbU16PV6tm7daHiW0BTM6dixMzNmzGTOnDfRarWoVCrCwtqyZs31YNevl8Jt376ZsLBwfH39jPrSaDQcOLCP7t173nRcv8XMzAwTEyVqtdro+sGD+4mPP8u3367h6NHDHDt25Lbb3rFjKwBlZWUcO3aE9u0jgaaMrMjITsye/S9Gjny4xT06btdnny1m3bqfjK5lZWWSkHCeQYOGUldXZ+hHIpFQV1d7w7YqKsqZOfNZRo8ey9ChI/7w2ARB+HvQqLXs23YZKxtTuvY2ztIpKK3lanYF0W1cjb6nZWdnsmnTGs6cOYmPmxKViRavoMF41aSCwhRFq56U7tqBiZc35m2Mg0oN2kY2XN2Gp6U7UU4RJO1bzdlKDVk5V6nX1JLTqhtldp60MoUe6gLM81M4ceQAa9Z8w54920hKSjTKcv0tltamDBwVyuCHw9BodGz6Pp4rhzIY6e7AsyGeuKlM2Z5djFlbewoa1VwuasRt+gy0VZXkf74cva7lzGFLx85IpAoq8pt+hljbu9Lr4eeQSCQcWLsEtWMQ6PVo0s+0WL+/d088LNxYr6yhXltP48Vfbmk+giAIgiD8vYmMpfvgjTfe5quvPmfy5AkoFHL0ej1dukSjVCoZPnwk2dlZPPHEePR6PZ06RTFs2EgAxo8fTU1NNa+8MguAysoKamtr2LhxLSNGjOGDDz7mk0/m88MP36LV6rCzs+Odd9439KvVapk0aTz19fW89NLr2NracfbsaS5dSmTZshXNxjlmzCM8//w/OHbsMF26dGX37h2MGzcKa2sb2rWLIDHx4i3POSioFcHBxsu35HL5Tcd8zSefLCArKwONRkPHjl2YMGHSTfuMioomJeUKTz/dVLZVqxCefHJKs3I9evTiyJFDfPvt10ycOJU33/wPCxZ8wIQJY5FKZfTrN4DHH58IQFFREZMnT2vWxjPPTCUjI40FC5r2I6qrq6W4uIgvv/yMqVP/cdOx/vLLbi5evEBdXR0xMT0ICbm+YXVeXi6LFn3EwoVLsbKy5p135vLiiy/w2Wdf4eTk/ButGrO2tmHy5MepqalmwoSJ+PtfPyVp6NCH2L9/L4MGDb3l9n5LSsqVZu/7008XGIKLAQGBuLm5M2HCWKytbZg796OWmgFg9epVZGVlsmnTejZtasqSe/jhR38zw0kQhL+/M8cyqSyvZ9ijbVEojfdQOpKQh0QCUaFNy+A0Gg0nThwmJSUZGxtbunXrA5W70DRYYypzpDb1BIo2A6hNvoo6Px+Xp55uFmTfnb6P8oYKeksD2fbl26gb6rA3VWLa8ykO18qxkMuZ6ueMn5UKCEKn01FUVEB2diZZWemcOHGYkyeP4Ozsho+P33+XYFv+5hy9/e1xm2pD3OEM4k9mkXG1hOi+AUxq7UZyRS0b0wux6+DE+qv5vNK7NU6PTaBg1deUbFyPw6jmy9RkCnMs7NtTVXQKjVsv5EprrOyc6TVmBnt//JjY/ZvoZuWEJvUUytY9m9eXynis1Rg+jPuUX7y8GXphN8q2A5DITZqVFQRBEAThwSHR6/X6+z2IO6mkpBqdznhK+fkZuLh436DGn5NcLkWjMf6N44wZ0wynnV1z5kwcZ8+eZsqUp3+zvV+fzCbceS29m7y8XL766nP+9a/Zt9VWS+/+jxozZhgffvgxfn4tH7m9cuWXlJSU8H//98of7kun0/H005NYvvxrwwlKfxd383uJo6MlRf/da0V4sIh3f/vKS2v5aUUc/q0c6TustdE9nV7PK8uO4upgzqyx7aisrODgwT2UlZXSpk0Ebdu2R9tQSH7SF9i49UN55SrqywcwH/cROUuXoy4sxPe9D5HIr//urbiuhHeOzcOpSkJgSg2u7j54l17kTNRznFKbE2ytYqyfC2Y32CRcr9dTXl5GenoK6empVFVVIJFI8PX1xcvLH3d3L8PprzdSXFDNwZ3JFOZV4elrS/cBgZhYmvB5XBq5Ei02CjlPBLsjWfMdlYcP4fbs81hEND8kQdNQTm7ip1g6dcHWvZ/hekFmMofWLyPc3hTX+gLMJyxCatpy4OuHy+s4mnuS5zOL8e70GMqQljcNF25M/Hf/4BLv/sEl3v2D6e/y3qVSCfb2Fje+fw/HIvxBkyY91eyar68fvXq1fBqXcO+09G5sbGwZMeLPv7Hp44+PZf/+X5g4sXk21+8hlUr54otVf7ugkiAIfw56vZ7Y3VeRy6V07dV8o+qUnApKKhuICnGhuLiIHTs2UVNTQ58+g4iI6IhMJqOy8DgSqRJz8wDUSbHIA7rSWFxBXdJlbPr2MwoqNdTV8OXhpei1WkKrLek5ZgYRjhbsCxrDKbU53VxsmRDodsOgEjQt+bW1tSMioiMjRoxl6NBRhIS0paCggAMH9rB27XecOnWUsrLSG7bh4GzByAkRxPQNID+nkp++jCMxLoeJbTypPl9CdYOGZYlZZAx4CKW3D/lffUFjQUGzduQmNqhsQqguPoNO22C47uwVRIc+Y0kpqQS97obL4QCG+Q/EVG7GZjdHGi7suuGhHYIgCIIgPBjEUri/kA4dOja7Zmtrh62t3U3rHj4cdzeGJPxXS+/GzMyM0NCwFkrfe2vXbrnhvdWr19zDkdzYlCkT0Gq1RtdCQ8N46aXXb1BDEIQHUWZqKdnpZUT38Udl0XxT7OOJBSjlUtys1ezevQNTU1P69h1sOFFVq66itvwiFg6RaC4fBm0jyvBBFK7djNTUFOtu1/cxLMnLYMsvX5Dl1kgnuR/DH30KdX0N31z1Jd3Kh2FejkQ52zQbw2+RSCTY2TlgZ+dA//69iY+/xNWrSSQlJXLpUgKOjs60bt0GLy+fZgF6qVRCm0h3fIPsid19leP7U7l6sZCODpYcPpZHZH8/NmWX0m7MRMI/X0DussV4vfYGUhPjpWqWzlHUll+kuuQMVk7XD4vwDetCUfZVajL2o008iLJV8z0dASwU5gz3H8CPSRuI11bQJes8cq92t/UcBEEQBEH4+xCBJUEQ/hSunSooCIJwIzqdnmP7U7G2NSO0vVuz+xqtjlOXCmnva8KR2D2Ym1vSr99gVKrrJ5dVFceBXoeFdVsa9s5B7h2BTm9C1amT2PTph+y/S8ZTE45xau8aLrVSYquwYnzXqeglUr69lE6GhRejnJRE3mZQ6X9JpVI8PLzw8PCivr6e1NRkLl++yKFDe1GpzAkODiU4uDVKpXFgyMLKlIGjQ0lLLiZ2z1Vqi6px0+uwyqujd2t79uWWUvL4M0R//QkFq1fhMvkpoz2jTFRumFh4U1V4EkvHTkgkTdlWEomE9n3GcuWbM7gXpVJfXoipjVOLY49268zhnBNsc9QTdn4nNiKwJAiCIAgPLLFWRRAEQRCEv4TL5/MpK66lS09fZLLmH2ES08vQq6sxr7+MmZmK/v2HGAWV9DoN1cWnMbMKQn/1NDTWomz/EOW/7AXAtm8/9Ho9CUe3c2r3D1QFOFOt1DOm1QikUjk/puSTplcxtPwUkd53dr81U1NTQkLaMmLEI/Tq1R8rKxvOnj3JunU/cO5cHI2NDUblJRIJfsGOPDq1I6ERbjghpSAuD68KLY/4uZCnl7PzsWfIupRExf7mp7dZOnVBq66gtuyS0XWF0gTXbo8glUD63q9vOF6pRMrYoBFUyiQcqMtEW5J5Zx6EIAiCIAh/OSKwJAiCIAjCn55GreVUbDouHlb4Bjm0WOZEQhZt7fNQKhX06zcEMzPjAytqyhLQaWqxsG2H+vwuZJ5tkVi7UXH4EBYR7ZHb2XF6389cPL4Tt9BIrlg3EGjjR1v7ELZkFJFYXkPf7F1EenndtXlKpVI8PX3o338IQ4eOwtXVjfPnz7B+/Q/Ex5+msbHRqLyJqZzu/QPpPCgQDXp+2XyJ/EOZPO7lhNpUxc5Rk0ncu4+aiwlG9cysgpCb2FNZeIz/PcfFJqgzGoUKReEVclNvfAKsv40Pbe1accjWnNLz2+7cQxAEQRAE4S9FBJYEQRAEQfjTSzyXR21NI527+xot67qmtr6RhuLzKGU6+vQZiIWF8Ylmer2eqqITKEydkGalom+oxqT9cKpOnURXU4N1z96c3reWlPjDtIrsQ3mAM9XqGkYGDOF4USUniyroqs6iY9kF5H7N99W7G+zsHOjZsz9Dh47CxcWN+PjTbNz4E1evJjULBnUId0PtbkGpiZSMqyXEfneePnolpiozdg19jLPrN9KQk20oL5FIsHLqgrouj4bqDKO2JBIJpsExOMg1nNv7Per/yZb6tYcCh6KWSthdnoiutvzOPgBBEARBEP4SRGBJEARBEIQ/NY1Gx9kTWbh5WePm1fK+Rnv3H8BKUU9A647Y2TXPaGqozkBdV4CFXXvU53cicw9B5hxAxYF9KF1cSS64bAgq+XTqxb6sQ7R3akuj3o5tmUW0tjaje9IaFP6dkCjN7vaUjVwLMA0ePBJLSyuOHj3I9u0bKS4uMio3oLM3KQ1qWvX0xcHZkrO7U/C7Uo2VqQm7+o7m+E9r0VRcD/6o7NoilauoLDzWrE+lfyekgGV9CYkndt1wbC7mTkQ5tOGElSl5F29cThAEQRCEvy+xefc99tRTT6JWq9Fo1GRlZeLr23RUclBQMK+//tZ9Hp3wZ3Tp0kWWL19Cbm4OVlbWqFQqJk+eRrt27VssHxt7gK+//hK1uhG9HoYMGc64cY/f41ELgiDcOZfO5VFb3UjfYa1bvJ+enkp5UToFDfY83qFti2Wqik4glZmhLCilsa4SZcRw6tPTqE9LpbZvFMlnDhDQrjttuw3nx+QNaPRaenn24/vUApzNlIzUpaNX1yMP7n43p/qbHBwcGThwOGlpVzl9+gQ7dmwkLCyctm07IJPJCA90wNnWjP0X8/n3Ex24FJ/P0X0pWORXoevowJ6uA5B9/xNdJ09EamKCVKrAwiGSyvxDqBtKUZhcP2VW6uSPxNwOfzMZR07vxze0M1Z2zi2Oa0jwQ5wsusDWwlNM0z2MRCp+bykIgiAIDxIRWLrHvvhiFQB5eblMnTqBlSu/v88jEv7MUlKu8tJLM/n3v9+hc+emI6FzcrK5ciXphnXs7Bz48MOPcXBwpLq6milTHickJJTw8Ih7NWxBEIQ7RqPRcfZ4Jq4e1rh5WTe7X11dzbFjh6hSm+DhG4ZU2nyZnKahjLqKJKwcolAf2o7MJQi5WyuKV66gwtaU1NxE3APaEtFzFIV1xRzNPUm0W2f25qnR6HQ86u+BdM936KxdkDkH3Itp35BEIsHPLxAPDy9OnTrGhQvnyMrKICamF3Z2Dgzo5MU3u5K4kl1BaIQbnr627N+ehPpwAQ2dHNjVrjuKn36m02PjkMhkWDh0oDL/MNVFp7D1GGDUj9w3EsvEX1DKbTm7fx3dR01vcRmitYkVvWxD2F2eSMaV/fgE97mXj0QQBEEQhPvsgQsspSWeJC3h+F1p2zesC74hnf5QGzt2bGX9+p/R6bSYm1vw4ouv4uXlw/btW5g7923efXcePXr0AmDGjGmkpaWwbdsv5OXl8uijIw0ZUABpaSn8+OMGXF3dyMxMZ9GiBVRUlKNWqxk7dhxDhgwHICYmkkmTniI29iANDfU8/fSz9OzZ9KHw7bffIDMzA7W6EXd3T1577U2srKyYNWsGpaWllJaWoNPpcHBwRKVS8dxz/2Tu3Lf59ts1hnE8+eQ4XnzxVdRqNYsWzScgIJCkpMuYmZny+uuz8fX1o6SkmNmz/0VNTQ2NjY107RrNM8+80OIziomJxN8/AK1Wi1yu4F//mk1gYBBqtZrly5dw4sRRpFIZbm7uvPfeR2zfvoVPPpmPi0vT0dSNjQ00Njaydu0WQ4Bv2zbjE3PWrfuJy5cv8a9/zWb79i0cPRrLnDkfAjBmzDA+/PBj/PwCjO79+u9ZWZm88so/ee21N2nTJpx3351Nq1atGT36EQoLCxg/fjQjRoxhxoyZv/n18N13qxg69CFDUAnA3d0Dd3ePG9YJDQ0z/N3CwgJvb1/y8/NEYEkQhL+ky+fzqKlupPfQVs2CGnq9niNH9qPRarlY6sFLg11bbKOq6CQgxbRcg7qmDGWPKWhraig8e5J0bzPsXDzpMugJpFIpm1N2opDKsTTtwPnCOh72dcahoZSa/GSUnR5uMbByPyiVJkRH98Tb249jxw6xffsmOneOpmtYIOsPpbLrZBbBXrZY2ZgxfFw4CWdyOXIkjby2dmwN7IDi53VEjB2DXGGJyqY11aXnsHbthVSmNPQh94tEnbCbiODWHLsQT0HGZVx8Ws4a6xs6hkOxb7M9cz/PiMCSIAiCIDxQHrjA0p9ZfPxZ9u3bw5IlX6BSmRIbG8t7773DsmVfARASEsbmzRvo0aMXqalX0el0RvUtLCyMMqCGDGn6YKfRaJg9+w3eemsO3t4+1NbWMGXKBMLC2uLt7QM0nUKzcuX3ZGam849/TCE8PAJbWzteeOFFbGya9rP4/POlfPfdKqZPf44FCxYDsGLFcurq6owCJGZmKs6ePU1ERAfi488ilUpo0yacM2fiSEm5wsyZL/Lvf7/Djh1bmTPnLVas+BYLC0s++OBjVCoVGo2GWbNmcPz4Ubp06dris1q27CvMzMyYM+dNjh8/QmBgEN9++zW5uTl89dV3KBQKysuv7yMRGdnJEBhKTb3Kyy//84+8qt+Uk5PNq6/O4tVX/02bNuHN7i9Zsggvr1s7pjo5+bIhyPd7ZGSkk5h4gZdffv13tyEIgnC/aLU6zh7PwsXDCnfv5nsrJSUlUlCQR4XMBysrS3xcLJuV0WkbqC45h8oqGM3xPUid/JC5h1K8axupLnIUJqZED5uCXKEkrSKDc0UXiHLrydHCBto7WBLhYEXDyV0gkaIIir4X074tHh5eDBs2mtjYfRw7dojCwnx6tXNny7Es8kpqcLU3RyKR0KaDO56+tuzYfplLHqZs8AxDsX4jYaNHYunYkdryi9SWXcDCoYOhbZlzABKVDQ76Gsyt7IiP3YyzdzASSfOlbuYmFvQw82JXQxaZeRfwcm1zLx+DIAiCIAj30QMXWPIN6fSHs4ruliNHDnH16hWmTZuIRAI6nZ6qqkrDfScnJwAyMzNYv/5nRo4cw8KF827ablZWJhkZabz11vXgglqtJj09zRBYGjr0IQC8vHwICgrm4sULxMT0YOfOrezevRONRk1dXT2enjc/YnnMmEfZsGEtEREdWL9+DaNGjTVtxP5vAAAgAElEQVTc8/DwJCKi6UPrgAGD+fDDd6mpqUYqlbF06SIuXDgP6CkpKeHKleQbBpamT59MdXU1UqmU6dObMpuOHj3MjBkzUSgUAIaA2M1UV1czceJ49Ho9Hh4ezJr1yi3Va0lBQQHPPfc0Xbt2o23bds3ux8efo7Kygujo7tTV1f3ufm5FcXExr746i1mzXsXBwfGu9iUIgnA3pFwuorqyge79A5tlCtXUVHPmzEkcndw4GC9jSJRTi9lENaXx6HUNqMpBW1OKac+p6PV6zp39hQaljF7Dp6CybPp5sTl1FxYKC7LrA7A3VTDcywm9Tos6+Qgyz7ZIVbf2c+VeMzU1o0+fQZw/f4bz589gY1uKSmHF7lNZPDmwlaGcjZ2KsePasf9gCgd1Wn52bgUbdhA2chAKMxeqik5hbt/e8BwlEilyn/aokw4T1mUiJ3b/SOblM3i3jmxxHL3DxnDw5Hy2J2/mHyKwJAiCIAgPDLG74p/ItY2WV678nm+//ZFVq35g/fptRmVGjBjD6tUrSU9PIyys5Q1Km7erx9rahpUrvzf8Wbt2i2FJ3Y3Ex59l48Z1zJ//Kd988xNPPTWdxt84cvia3r37cvHiBZKTL3PmzGn69Rt40zo//fQdVVWVfP75Slat+pFu3Xr+Zl/Lln3FunVbGTlyDMuWLbpp+7/lWqbXqlU/YG/vwOrVq353W2lpKbz44mucO3eahIQLRvd0Oj2LFy/g+ef/75bbCwpqxaVLF297HGVlpcyc+QyPPfYEvXv3ve36giAI95ter+f8qWxs7Mzw8rdrdu/EicOAHqVdK/R6CR2CnFpso6roJEoTF3SJscjcWiN3D+HKgS2UmmgJ8gzDyTMQgOSyFJLLruJu1ZEqtYTRPs4oZVK0WRfQ15ajaNXtXkz7d5NKpbRrF0nPnv2pqiyjk0supxMzqaxpNConk0np2zuQkU626OQy1tp6c3rtPiwdO6KuL6ShOsOovNyvI2gbcVfJsXF058LRbei02hbHYGHtSjeJDRe0FWSVZ7RYRhAEQRCEvx8RWPoTiY7uxs6d2ygsLABAq9Vy+fIlozKRkZ0oKChg+PCRt9yul5c3pqam7Nx5PUiVkZFOTU214d/btm0GmrKbrlxJIjS0DVVVVZibW2BtbU1jY6OhzM3I5XKGDBnOq6/+H/37D8TU1NRwLycnm/j4swDs2bMTP78AzM0tqKqqwt7eARMTE4qKCjl8+OAt9WVhYUlZWdOSt65dY1iz5gfUajWA0VK4W2VtbWOo/3t06dKVrl1jeP31t5g7dza1tbWGe9u3byYsLBxfXz+jOomJCbzwwvQW2xs3bgJbtmzg1KkThmu5uTkcOPBLi+UBKirKmTnzWUaPHsvQoSN+91wEQRDup7zsCoryq2nb0aNZJlJOThbZ2ZmEh0dyPr0GB2tTvJwtmrVRX3kFTUMpFuUy9HWVmHQcTVVZERfO7ceiTod9jz4cyz3FhivbWJGwGplEQV6DN2aSbHalreGnpA3sSt5Gko0NNc6+92rqf4iXlw/9+w9FIdXT1jaL3UcTWyzXPtiZcT5OaFQKtlk7E7e1CKnMjKriU0blZC5BSEwt0aSdoU30UGoqSki/dPKG/fcOGoKJVsf2S+vv6LwEQRAEQfjzeuCWwv2ZtWvXnmnTnuHVV2eh0+lQq9X06tWXVq2MN8pctGgp0HSy3K2Qy+V88MHHfPLJfH744Vu0Wh12dna88877hjJarZZJk8ZTX1/PSy+9jq2tHV26dGX37h2MGzcKa2sb2rWLIDHx1rJnhg0bwddff8GIEWOMrvv5BbBly0Y++ug9TE1NeeONtwF4+OFH+fe/X2HChLE4OjrToUPH32x/+vTJSCRSpFIpL7/8LwAef3wiy5cvZtKk8cjlCjw8PAz7Kv2W6upqpk+fgl6vRyaT8cYbb3P0aKxRmbNnTzN9+hQASktLmDPnLUxMTCkrKyMgoPkJQSEhYfTrN5BFiz7itdfeBKCoqIjJk6c1K5ufn4+JiUmLYwsMDOL99z/miy+WMm/eXExNTbGxsWXKlH/ccD6rV68iKyuTTZvWs2lT0wf7hx9+1LBZuyAIwl/B+ZPZmJjKCQozPuJeq9USF3cMKytrvH2CSNx2jH6Rni0ug6ssPIFMYoY+OQ6ZVzu0Dl7s/+5D0GrRyPR8cHE5AFKk6NBhZtIBmUSDiT6JwroarpSnUiurAwclHHsfF3NnWtsG0to+mFa2AciksnvyLG6Xo6Mzgwc/xIbNm6jMiSMnzwV3V5dm5UJdbRktgbVZxRypdcIs0w5X98toGiuRK60AkEhlTcvhUk7g0n0yts6eXDqxB5+QTkhbmL+lZzgx577nF1keOdV5uFu0vKG6IAiCIAh/HxK9Xq+/34O4k0pKqtHpjKeUn5+Bi8utbZb8ZyGXS9FodDcveAfExESye/chVCrVHWtz167t7N27i3nzri9TO3MmjiVLFrFixbd3rJ+/g4UL59GrVz/Cw5v2ZLqX7164PXfze4mjoyVFRVV3pW3hz028++Yqyur4fvlJ2kd50bmHcaZQYuJ54uKO07v3QLIqlHyxJZHXJ3QgwN3aqFxjXSH5lz/DptwSyZV4TncexKmr5/DKqMErp478QZG4hUbiY+XJqsSfKKwrR2H6MJODPQm0Nm9q4/xOyk/+RPmA6WTq67hceoWr5amodRosFRZ0dImgi2vk7w6e3O13n5iaR+yBHaiUMGTwcOzsHFostyuzkIMFFTilFjEycC8qu644+lxfRq3JukDdjvmYDXiBfLWMI5u/pPPACfiEtPxLoNK4dbxTfpwIx1CeDJ94N6b2lyf+u39wiXf/4BLv/sH0d3nvUqkEe/vm2eHXiIwl4Y6bNWsGOTnZvP/+gvs9lL+EmTNfut9DEARB+FO5EJeDVCohrL2b0fX6+jri48/g5uaJu7snG08mYGOhxM/NqlkbVUUnkKhBl5LARUszNuXH0SlbjYVGhrPKni59piGRSEgovkRGVRYq025E2NsYgkp6vR51UizmDr44eXYiCOjr1QO1Vk1iaTIn8k9zMPso+7JiaWUbSD/vngTbBrSYOXW/hPi5sutECLKGRHbv3saAAcOwtbVrVq6fpyOF9Wou+zqQUBZAsPoUUvNO2Ds2PVeZe2swMUedGod7zylYO7iReHI3Xq06IJU231XBplUvOu7ez3HpJYbXl2Nr+ufc9FwQBEEQhDtDBJYEDh+Ou6PtLViwuMXr7dtHimylO2jKlAlo/2cD1dDQMF566fUb1BAEQfjza6jXcPlCPgGtnTC3NF4mfO5cHBqNmsjILjSqdSSklhDT1hXp/wRztJpaqkviqc8uxlKnJSsggqHZGkq5ildaGTYjxiKRSNDr9WxL242JzAqVMpgBntczenRFaejKcjCJedKobYVMQbhjKOGOoVSraziWe4r9WbF8eu4LvCzdGe43iNb2QXfvAd2mwdHBfPJTOVHuBezdu53Bg0dgbm78G0epRMJYf1c+S8zilK4dPopcjm7bSef+A3Fys0IilSP3bocm/SzodIR07s+xbSvJvnIOr+D2zfqUWtjRw8yL4/oi9mXGMjpo2L2ariAIgiAI94EILAnCX5QI0gmC8Hd0JbEAdaOWsA7G2UoVFeVcuXKZ4OAQbGxsibtcSKNGR4dg49PgatW1HEtcQXB9PS7FlTT6dSDGtgtHYr/Ez8oLE10FVlHRAJwvTiSzKgcz0x70cnPAWnn9Y5E6+TDIFCgCOt9wrBYKc/p596SnZwwn80+zK30/i+O/pLVdECP8B+Nh6XbDuvdKkKcN7q6OXK5UEGKVyb59uxg4cDgKhcKonIlMyuOBriy+mMkeTQzd3I6z+ds4ho6PwMXTFoVvJJrkI2hzE/EIbIelrROJJ3bjGdQOiaR51pJzcC/aXPiWIznHGOTbF5XC7F5NWRAEQRCEe0ycCicIgiAIwp+CXq/n4tk8HJwtcHK1NLoXH38amUxGmzZNGTKnk4uwMFMQ5Hl9b6XUigzeP/kxLpoSFNlVSBUm2HR8lLMH1mNt74pNQgYW4e2QW1mh0+vYmrobhcwaJ/NWRLtcX66l1zSivnocuW8HJMqb7z+okMqJduvMv7u8yOiAoWRUZvH+qUX8nLyJek39HXo6v49EImFolA+55RLsPSMoLy8lNvYXdLrme/nZmyoZ7etCocSeJLsALOWlbPnuLLlpxcjcQ0FhiiYtDqlUSuvO/akoziU//XKL/cq9I+hRCw16DYdzj9/taQqCIAiCcB+JwJIgCIIgCH8KBbmVlBbVEBrharRXUVlZKenpKQQHh2JmZoZaoyP+ajERgQ7I/rvHz7G8OBae+YxAOdhWN6Aqq0DZbihXk85RW1lKK/cw9NVVWHfrAcC5ogRya/KQK9ozxMsZxa/2CtJknIXGWhRB3W5r/AqpnN5e3Xk76hW6uUdxMPsoc04s4EJx4h14Or9fGz87vJ0t2Z9YR2RkFNnZmZw5c6LFsmF2FkQ5qEjQB+McpUTZWM3WH+MpyChD7tUOTdoZ9DotXsHtMTW3IvnMgRbbkcjkePtEEVDbyP7MWNQ6zV2coSAIgiAI95MILAmCIAiC8Kdw8WweCqWMgNbGy9vi40+jUCgIDQ0HIDG9lPpGLR2CndDr9Wy8up3Vl9YQYONDbwsbVNkVSMzt0PlFkXhyN+7+bVBcvILc1hZVaBg6vY5taXuQS20Isg0lxMbcqD91UiwSC/umTat/B5VCxSPBI5jV4RlM5SZ8dn4lqy/9TL2m4fc9mD9IIpEwtKs3hWV1VOgdCA4OJTHxAhkZqS2WH+Tthqu8mv2KALr0cUGhqWfrmvPUmvuhb6hGm5eETCYnsF038jMuU1Gc12I7iuBudC+rpVJdzZmC+Ls5RUEQBEEQ7iMRWBIEQRAE4b6rr1OTcqmQoFBnlCbX9zoqLS0mMzON1q3bYGpqCjQtgzMzkRHsZc0PSevZk3mAGLfOTPHthSw3HVlNLSadH+biqV/QatSERvSi5mICVlHRSKRSLhQnkl9TgEIZwUBPR6PsKF11KdrsiyiColvcO+h2+Fl782rHFxjo3ZvjeXF8cGoRGZVZf6jN3ysiyBE3B3O2Hs2gffvOODg4cvToQaqqKpuVlUsljPFsCrbts7JhwEAvJDod235pQC9VoElrOvTDv200MrnihllLMjsPglXOOGklHMg+gl6vv2vzEwRBEATh/hGBpftgzJhhjB8/mokTxxv+9OkTzZkzd/Z0NkG4XYWFBUyd+sQtlZ0//wPGjx/Nk0+OY/r0yVy+fH+XegiC8NeWlFCAVqsnpJ2r0fVz5+JQKpWEhLQBQKvTce5KMW0D7Pgh+WeO5J5ggHdvHg0eRXXeYcyyy5A6+lJj7UnqhaMEhHeDyymg02EV1RW9Xs/2tF+QSa1o69AGLwvjTaXVV44AehRBMXdkXnKpnGH+A3khYhqNOjUfnV5yX4IsUomE4dE+5BbXcDq5mO7d+yKRSDh0aG+zE0YBXOwD6KG4SFa9hGR3dwYO8aVBYkZurRONV0+i1+kwMbPAJ6QT6ZdOUV9b1WK/ysBookoqyazKJr0y825PUxAEQRCE+0AElu6TOXM+YOXK7w1/fHz87veQBIHY2APExHS/pbJdunTlm29+YtWqH3j88Um8+eZrd3l0giD8Xen1ehLP5uLsZomDs4XhemlpMdnZmYSEtEWpNAEgObOc6roGKuyPc6rgLMP9BjLcfyDqunykyeeQqDWYRk/gfOxWFEozQrsMpPLYEUx8fFG6upFYmkR2dQ5KRTj9PBybjUOddBiZazBSK+PleH9UoK0/r3f6JyF2wfycvInVl3+mUau+o33cTGQrJzwcLdh4OA0zlTldu/akpKSY06ebb64tkUiJcHLEX5LB3pwSCPSi/2Bf0tT+SBqrqTm1D4Cg9j3RaTWknD/SYp/ygC60r67HFBkHslsuIwiCIAjCX5v85kWEe620tIT5898nOzsLvV7PuHETGDRoKNCU7aRUKpHJZOj1el544UU6dmw6Cnn16pUcPLgPrVaLg4MTr7zyL+ztHVixYjnp6WlUVJRTXFyEr68fr732FhYWFrz//n9QqVQ8//z/UVpawtNPT2Lu3HkEBgYTExPJ7t2HUKmaTsSZMmUCzz77Au3bR5KdncW8eXMpLy9DJpMxbdqzdOnSFYCEhPMsWbKI2tpaAJ599gWysjLZsmUjGo2arKxMfH39AXj++Vnk5+dx9Ggsc+Z8CEBq6lVefvmfrF27BY1Gw8svz6SiooKGhgZCQkJ56aXXUSgUaDQa3n13NklJl1AqTcjJyWL27LlERxtvtnrmTBwvvfQCnp7eAOj1OlJSrnL48PUMsZiYSPz9A5BIpKSlpfDjjxtwdXXj+PGjLF++GJ1Oh42NLS+99DoeHp7MmjWD0tJSSktL0Ol0ODg4olKpWLr0S2bMmMa4cRMM41i8eCFmZmZMmfI0tbW1LFw4j0uXLgIwcOAQHnvsSQCKigpZuHAe2dlNyyT69h1A+/YdmTdvLgDp6am4ubmjVJrQv/9AevXqy9SpE9i27Zfb+vp6993ZxMWdxNq66QSkjh078+yzLwAQG3uQ556bZXgm3br14L335gOwbdtm3nvvHT744GOio7sZPeewsDYUFRWi0+mQSkW8WhCE25OfXUl5aR29BgcbXU9IiEehUNCqVajh2qnkQkz8L5JRn8PowGH09mz6XlSVshOTgkoUrbpRqoa89ETCuz0ExaU0ZGXiOP5x9Ho9W1P3IpVY0MG5Pa4qE6P+tAVX0FcWoIgYelfmaa5Q8XTbJ9metpcd6Xsp3lfMpNaPYWNiffPKd4BUImFkd18+XXeBoxfy6RbuQ+vWYVy6lICnpw+uru5G5S0dIuiW/xkFenfWpOYzo60v1ZV1aC8dIS92L55mjli1DcfVJ4Sr52JpFdkHmVxh3KfKBpVbKB1q8jleeIFRAVVYmxif+CcIgiAIwl/bAxdYakwppeFK6V1p2yTQDqW/3R9uZ+HCj/Dz8+fdd+dRXFzMlCmPExzcCj+/AKAp28nPL4DPP1/K/v176dixM7t2bScnJ4fly1cilUrZsGEtixcv5K235gBw/vxZvv76e+zs7Jk7921WrvySGTNm8s9/vsS0aRM5dOgA69atYdy4CQQGBv/W8AB4++03eOihkQwdOoK0tFRmzHiK1avXIpNJef31l3j33Q9p0yYcrVZLTU0NnTp1YfToseTl5TJ16gRWrvze0Nb27Vtu2I9MJuOtt+ZgbW2DXq9nzpy32LZtEyNGjOHkyeNkZKSzevXPSKVSZsyYdsN2fHz8WLHiWwBqa2vp3/96Vs61JQDLl6/E1NSUIUP6AE2nEM2Z8yaffvo5vr5+bN26kbfffoMvvljFggWLAVixYjl1dXXMmDHzps8MYOXKL9HpdHzzzU/U1tbw9NOT8fMLICoqmnfe+TdRUdF88MF8NBod5eXl2NjYGJ7VmDHDDO8eIC8v95b6bMnjjz/J6NGPGF2rqqqioCAff/8Ao2v5+fm4uLiwY8dWAgODWmxv3bo1REXFiKCSIAi/S1JCPnKFFP9W1zOIqqoqychIpXXrNoZsJa1Ox6mKg0jtcxjs288QVFI3lCK9cAKUJph2eoTjW1ZiqrIkoF03yjauB5kMq46duVKeQmZVJmYm0fT/n2wlAE1SLMhNkPt1vGtzlUqkDPXrj6elG6su/cT800t5NnwKLuZ3NkPqRtoFOODrasnmI2l0CXUhIqITOTlZHD16kOHDx6BQKA1l5UprbKy96FkVx9b6LuzPLaV/9zCy032x1eVy6pvtdHi4jqD2PTi4fhnZV8/j3apDsz4VgV2JOryCI+b2HM49zhDffvdkroIgCIIg3BsPXGDpryAu7iQzZzZljTg4OBAV1bT/0rWAwhtvvGII2CxatAyAw4cPcfnyJSZPfhwArVaDhcX15QRdu3bDzs4egKFDH2LhwnkAmJiY8s477zN16gQ6d45i1KiHjcYyffpkw+alWVkZANTW1nD1ajKDBw8HwNfXj4CAYC5evIBUKsXHx5c2bZpO7pHJZFhZWd3SnCdOHA9AY+P1U3N0Oh0//LCa48ePotNpqaqqMmzeKpVKUasbUasbMTExvbWH24KGhnokEglKpdLo+sWLCfj7B+Hr27RMcfDg4cyf/wG1tTWoVOYtNWWwcOFHfPFF07spLi5i5Mgxhnm+8MKLSCQSzM0t6Nu3P3FxJwkPjyAh4Twff7zE0IaNjc1Nx15dXc3EiePR6/V4eHgwa9Yr2Ns73Nb8rzl27AhRUdFG14YPH8WmTeuIiemBl5c3mZkZzert3buLPXt2smTJF7+rX0EQHmxqtZarl4rwb+WIQikzXE9MPI9EIjHsrQSwJmEXOvsUgs3aMdinr+F6zdmfkFfXo4geR1FRHoVZyUT0HIVMKqPy+DHM27RFZmnJltPfIZGo6OQSib2p8fd8vboBdeop5H6dkCh+/8+UWxXuGMbbLm68e3AxC04v5em2E/G38bnr/UokEkZ292PBT/HEns+ld3sPunbtwc6dmzl9+gRduhhn/VrYR+BRuYZwqy4cyisjzM4Sx869aDz4BcXO/iR9u46gcQ9hYe1ASvzhFgNLcp8OOMSuorXEnMM5xxng3Qu5VHwEFQRBEIS/iwfup7rS/85kFd1P17JW9u3by/z577N06Zfo9XqefHIyQ4c+dNvtpaenolKZU1JSgkajQS6//mWxbNlXRkvh7pbIyE7NlsIB7Nmzk/Pnz7F06ReoVOZ8881XZGU1bf7ZqVMXzpyJZsiQvnh4eJGT8/tO2iksLMTe3uGOZtvMnPmi0VK4u8XCwsKQ0bRgwQesXr2KF174v9/VVmzsAUMA7Jro6Bh+/vl7cnNzmDBhkiEgec3Bg/v5/POlLFq0zBC4FARBuB1pycWoG7UEh7kYrtXV1XH1ahJ+foGGQP6ZwvMcLt6PrtSVKUPHGE5y09aUIEmMQ2dti7J1XxJ+XoyZuTX+baOpvZSItqICq6hoUsrTSa1IxdSkC73dW8hWSosDdT2K4Duzafet8LPz5sUOM1gS/yWfnvucqWETCHNofdf7DfWxI8jDmi1H04lp44qTkwshIW1JTDyPl5cvbm4ehrJmVoFI5Sq6yi/w/+zdd3hUVfrA8e+dnpn0SnpvEEiAhA6iICBNBFRABARWRLH31d+KrnVdG6KoCLJ2FATpIjZ6CS0kkEYahIT0nky9vz9GB7NBAU0Al/N5Hp9H7rn3lLkpk3fe897jqiS+yj/NHZFJoFAS6VJMWtC16D/8iMBhvcgqPExNxSncvQNajSeptajCe9LndBof+Oo5VJ5Osl9Sh69TEARBEISLQ+xbuQwlJ/fi66+/AqCysoJdu3bQo0fbtHwXF2dqaqoBGDBgEKtWraCuzv7YYJPJRE5OtuPcnTu3U11tP3fDhrWO/k6dKuaNN15h4cL3CAwMcmTZ/B693kBUVAwbN64DoKAgn+PHs+nSpSsJCV0pKMgnPT0NsG8z+2VOf0RDQz1ubu7o9QYaGhr49ttNjjaFQoGTk54xY25g2bJPiY39Y2/GN21aT8+eyW2Od+nSlePHsyksLAD4eStY7DmzlX5PcnIv1q//GlmWaWpq5LvvNpOS0hu9Xk9CQje++OLMFsGampoL6tvNzR2z2V4I9qeffuCf//zHeV9rNps5diyDbt1av9GXJAUjRozCarUQFRXdqm3Hjm0sXPgar766EH//1n9ECIIgnK+sI6dxcdMREHKmzlBmZjpWq5UuXezZryfqi/nw6HIUzZ5Ey1dh+FW2UeOO95EsVrQDbqXsRA7lxceJ7z0MpUpN3a4dKPQGDN0S2ZC/BUnS0cM3Ge//ylYCMGdtQ3L1Q9np7Ft+O4q3kycP9rgLf0Mn3jvyIWnlGR0+5i9ZS7UNJn44WAxAUlIyrq5u7Nq1FYvFcuZchRKDR1fk+mOMCnLjVJORndVGlIFdiHQ+iVGhJTtiOOpvd6CQFBw/fPYC3erofkTXNeCp0rPj1N4OX6MgCIIgCBfPFZex9Fdw330P8e9/v8D06ZOQZZk77phHRESko/3JJx9Fo9Fis1m5996HAHsR6NraGu6+215nyGazccMNNzpq4iQmdmf+/L9TXl5GWFgE8+bdj9ls5qmnHueOO+4mODiEBx98jL/9bRpJST3abIn6b0899Swvv/w8X3zxKUqlkieffAYPDw8AnnvuX7z55mu0tDQjSQruuuteR4HxCzVixGi2bdvKlCkT8PDwJDGxO0ajfavcli3fkJFxhJdeeu0P9Q3w5puvcuLECR599Ik2bR4eHjz55DM8/fQTWK1W3N09+Mc//vmHxwKYMWM2r732L6ZNs9c3Gj58pKPo+T/+8U9effUlpky5EUlScO21w5k6dcbv9tfQ0MDcubOQZfnn+/A0AMXFJzAYzj8A9st2vF9nq/1iwoSb29RjAnjhhadRqdQ8+eSjjmNvvPG2oyi4IAjCuTTUtXCyoJqe/UMdGUhms5msrKOEhITh5uZOnamed9P+g07hRFlmIilDz2Q2mU+mIxUcwxwUjEtAd9I/fw29iwcRCX2wNjfTcPAArv0GcKK5lMzqbLSaFK4J9GszD1tdGdaSTDTJ4x3zuJicNQbuTvobCw+/z+L0j5iVMJUkn4QOHTM2xIMuYR6s31XIwG7+6HVq+vYdxDffrOXIkYN0737mAy2DZyL15XsIl/Po7B7IluIqugYloTqRxsAUHT/t8cIrYhBuNXsoSN9Nt4FjUWtaF0ZXBnRGqXent1HFRksuZU3l+OrbZo4JgiAIgvDXI8myLF/qSbSnysoGbLbWSyotLaRTp9BLNKM/RqVSYLHY2qWvCy0wLVxa7XHvn3jiYebNu/+8M4lefvl5UlJ6M3jwkD817v+6jvxZ4uPjQnl5fYf0LVzeruR7f2BXEXt+ymfKnF64eVK86nEAACAASURBVDgBkJV1lD17tjNixFg8vb154+C7nKw/RZI0lm27m3jt7v646DXIpmYavngEq7UF7diHqG9Q8MOXb9LjmhuJThpI7fZtnF62hODHn+Q/jTtIr8yhh/8sZsaFt5mHMXUVpgNrMEz5Nwrni7et97/vfbOlmbcOLaWw/gSzE6aS2MHBpcLSep5Zto8RvUO48Wp7Hcdt276nsDCPsWNvxNX1TBZZSea7SJISp/DpvHakkHidzMidL6BOHMn3hbGcKKimu2Ub+drTdEu4ivhhE9qM17L7cyqPbeHFUC+GhFzFuKiRHbq+y9mV/H1/pRP3/sol7v2V6X/lvisUEl5ezr/dfhHnIgjCRfLccy9f0Pa0hx/+uwgqCYJwUcmyTOaRUvyD3RxBJVmWycxMx8vLBx8fP74+vpG82kKmxt9EdrZMbIg7Lnr7NraW3Z8hN9Vjiu+Mzj2GY/u2oNW7EN7FniFbt2sHaj8/avxcOFKRgUbdhaFBnc4yDxvm7O0oAztf1KDS2TipnJiXNItQlyCWZnxKdnVuh44X2smFfgmd+Db1BBU1zQD07NkHpVLJvn07+fVnjwbPRExNp3CyVnN1gCeHm8DoE40lP5XBI2PRalUU+FyLk0VBzv4faf55G/mvqaP64mq20EXry66SfVhsljbnCIIgCILw1yMCS1eAWbPmiGwlQRAE4bJy+lQ9tVXNxCac2ZpWUlJMbW0N8fEJpFVk8P2JbVwV1B9/ZRQllU30iLFvnbIUpWHJ3IqxkxsusaOoKS+mtOAYMT2uQqXWYK6soDkrE9e+/dlS9BMSSqI8ehLi7NRmHtZTmcgNlahjB7ZpuxR0Kh1zE2fi4+TFu2n/oaj+ZIeOd8OgCCRJYuXWPAD0ej2JiT0pLj7heBosgMGjK6Cgseow/f088Nap2auPQq4tRWssY9DwaCormtGH9qdZK5Hz9quYKytajaXwCkFy60Sv2iYazI2kVRzt0LUJgiAIgnBxiMCSIAiCIAgXXdaRUlRqBZFxZ+rsHDuWjk7nhMHXnY+OfUGISxA3RI1if1YZAD1ifJCNjbRsXYpV74QlKg6dazSZ+7ag0miJ6mZ/olvdrp0A2HomsPf0AdTqWK4OPHsWpzlrK2icUIX16OAVnz+DWs+8pNno1XreOrSEsqbyDhvL01XH8F7B7Dl6mrxT9odtxMUl4O7uwb59O7Fa7VlFSrUBJ7doGqvSUEoyY0J8OOgchYyEJT+ViFgfojr7crzQE4VCRbmTlVML38D2c11EsBcNV0f2IrI4Dw+NKzuK93TYugRBEARBuHhEYEkQBEEQhIvKYrGRe6yMiBgfNFr7QwPq6mopLi4iOiaOZcc+A2BWwlTUChX7s8qJDHTFw0VLy46PkZvraAzzxM3/KhprKziRfZCobgPQ6PTIskzdrp04xcSyveEYNlnGz7k7sW5tH2ggtzRgyU9FHdUPSdX2SXGXkrvWjXlJswFYdPgDmsxNHTbWdb1DcdWrWf59DrIso1AoSEnpR2NjA5mZZ7KKDJ5J2CyNtNTlEu1mIMzXj5POQRiP7wNg4LVRaJ2csClDqPHQ0Vx8ktIP3m+1pU4V2RuFLNNH7UNmdQ7lTZUdti5BEARBEC4OEVgSBEEQBOGiKsytxGS0EpPg6ziWmZmBQqGgSFtGUf1JpsbdiLeTJ2U1zRSVNdAzxhdzfiqW3F2YggOQPANwco8jc/8PSAoFMT0GA9CSn4f5dCnqvr3YWrwbtSqCqwJCUZzlaW/mnJ1gtaCOv+piLf2C+Ol9+FvXaVS1VPN++sdYbdYOGcdJq2LcwAhyTtZyINu+fc3fP5CAgCCOHDnoeBqrk1sUCpWehqrDAIwM9iHLPR6pphhbTQk6JzWDhsVQ1xSExWrGOqQ/Dan7qFq/1jGW0iMQhUcQPcvKkZDYU5raIWsSBEEQBOHiEYElQRAEQRAuqpyjZTgZ1ASGegBgNps4fjwLrwA/vi3ZSl//FJJ8uwJwIMu+DaxnqBbjtv+Aux+NPmpc/QZgammiIH0PYfG9cHK2P8GsbtcOJLWaQ/5WTDYjLrokeni7tpmDLMuYM39E4RuB0ivkIq38wkW5hzM5bgJZ1bmsyFnTYeMMTPQnwNvAlz/mYv75yaQ9evTGZDKSnn4IAElSYvDoSnNtNlZLMx5aNS5RKQBUZ+8GICLWm4DwGGyygRJbEy59+lK5+isa09McY6kie+Fckkusaxh7Sg9gk9vnKbiCIAiCIFwaIrB0CUycOIbrrx+O1Xrmk8cNG9YyYEAyK1cuv4QzE4S/rgEDkpk+fRIzZkxhxowp3HHHTAAOHEhlyJD+juMzZkxhypQJTJw45hLPWBCuTMYWC0XHK4mK80WhsGcRFRTkYTabOUgmnjoPJkaf+f7cn11GiK8B57QvkE3NNEUFotR5YPBM4HjaDqxWMzE9BwNgM5up37sHXY/u/FCyG5UykP7+kWiVbd/uWE/nYqs+hSZu8MVY9p/Sxz+Za0MGs7V4F1tP7uqQMZQKBZOGRFFW3czmfUUAeHp6ERERzbFj6TQ0NABg8OwKspXmGvsWuX4REZwyBNKYu8/R18Bh0ZjkMCpLcnEeNxZNYBClSxZjqa0BQB3ZC4Bkm56qlmpya/I6ZE2CIAiCIFwcIrB0iXh5+bB375k3hxs2rCUmJu4SzkgQ/voWLVrKsmWfsmzZp7zzzlLH8bCwCMfxZcs+5dlnX7qEsxSEK1t+TgVWq0xU5zPb4HJyMsFJySm5gmmdb0an0gFQXW/keHEd13U6jaVgP4qEgRilGtz8+mOzyeQc2kan0DjcvPwBaDyShq2xkewkPxrMDeg0ifTxdTvrPMzHfgS1DlVk7w5fc3sYGzmCLl5xrMxZQ2HdiQ4ZIyHcix4xPqzdWUBVXQsASUnJABw+bN+ypnbyR6X1orH6CAB6lRI5tCceDafIK7YHpFzdnYjt0Q9ZhrS9O/GfMxeb0Ujp+4uRbTYUbp1QeIUSd6oAnVLL7pL9HbIeQRAEQRAuDtWlnsCVauTI0WzYsI6+fQdQXHySlpYWIiOjHO1NTU38+98vcexYBgAjRozillumO9oXLnydzZs34unpRVVVJcOGXce8effx6acfUlJSwoMPPgpAVVUl06dP5ssv16DT6Viy5F1WrVqBt7cPtbU1JCf34okn5rNkybs0Nzczb959vzlno9HITTeNZcmST/D29gbg9ddfxtPTi2nTZjJgQDKRkVFIkj1eeeJEIS+//AY9eiQzb97tREfHkp5+mLq6Oq655lrmzLmLY8cyeP75p/nooy8c40yfPpmHHnoMs9nMww/fS3BwqKPt3XeXolKpWbToTfbssT/1p3fvfsydezdKpZKGhgYWLHiFzMyjSJKCxMQkbrllOo8++gAAxcUncHf3xGAw0KNHT+6550EGDEhm8+at6PV6Pv/8YxYufJ0PP/yciIgz9wPswb8FC16hUyf7k4VMJiMmk4kVK9ZSUnKK2bNvZcSI0aSm7kGWZR588DESE7s72tav/87xmq1Ysdwx5q8tWfIuRUUFVFdXU1FRTnh4BI8//hTOzs6kpu5l8eJFmExGrFYr06bNZOjQ4QCUl5fx+usvc/Kk/Y+NoUOH06NHCi+//DxgzwYICAhEo9EybNgIpkyZxmeffczXX3+FTqdr9TX044/f8fnnn/DqqwvR6/WO10epVPDQQ/cyZswNDBs2ArPZzHvvvc2hQ/sxmcxERUXx4IOPo9free65+cTFxTNhws0ArFy5nMzMYzzxxHw2bFjLzp3bePbZf2Gz2Zg1ayoKhZIlSz7iwIFU3nrrDZYs+QiARx+9n/T0NMdr11GefvpJiooKMZtNBAYG8/jj/8DVte3WGUEQ/rzco2W4uOnwC3ABoLq6ioqKMgrdyhkaehVR7uGOcw9kl+MqNRF/eiMK30jq3Ywobe4YPJMozDpAS2MdMcOmOM6v27UDyc2NbZZcVEpvEn1icNeq28xBNjZiyduLOmYAklrb8YtuBwpJwbTON/Pi3jd4P/1jHku5F4Naf+4LL9CkIVE8sbiS5d/nMndcAs7OLsTFdeHo0TS6dEnE3d0Dg2dXakt+xGKqRaVxI6Jrf4xH11CQsZ2wgMkoJInkQV0oOOLPiax99B56PT6TplD24TKqv9mE53UjUUX2wrb3S7pHDGF/+RFusoxDp/pr3AtBEARBEFq74gJLx49nk5ub1SF9R0XFEhkZc17ndu+ezKpVK6irq2PTpvWMGDGSrKxMR/vSpYux2Wx8+OFympoamTNnJhERUfTt2x8Am83K+PE3MmPGbEdQCGD06OuZOvUm5s69G71ez5o1q7j22uHodLqfr7MxcuRo7rzzXscf++dLq9UyYsRo1qz5ipkzb6epqYktWzbz0Udntu8tWrTUESyZNevWVtcXFOSxaNFSTCYTd9xxGwkJ3ejffyBOTnoOHtxP9+49OXz4IAqFRNeuiRw4kEpYWIQjyPCLVatWkJOTzdKlnwDw0EP3sGbNKm64YSILFryCk5MTy5Z9hkKhoKamBnd3d5Yt+xSAefNuZ/LkW+nff2Cb9VVXV7Fu3Ro8PDx/8zVITu7Fs8/+C4C8vFweeeR+R1ttbS1RUdHcfff9HDiQyvz5T7B8+epW1+flHScj48jvvs6HDh3kgw8+wdPTi+eff5ply95n3rz7iImJ4+2330epVFJVVcmsWbfSq1dfXF1deeaZ/6Nv3/4899zLAG3WPXHiGJ599iVHsKypqZHFi99m5cr1eHh4tPoaGjx4CI2NjTz++EO8/PLrAFgsFubP/wdXXz2UYcNGAPDJJ//BYDCwePGHALz99gI++ugD5sy563fX92tr1qxCOktBXYA9e3ZRXl523n39Gffe+xDu7u4AvPfe23zyyX+YO/fuizK2IFxJmhpNnCyoJqlPsON7/1hWOjIyah89oyKGtTp/f+ZpZnjsQbJZoecQTBVb8AwZC5KC7AM/4eLhS6cwe7avtaGBxrTDlIxIprw5H71uCH39PM46D3POLrCaUccP7tD1tjdntYHZXafy6v5FfHh0OXO6TUchtW/yubebE6P6hrJ6Wz6DC6qID/MkISGR7OyjHDlykIEDr8HgYQ8sNVWn4+rXH42bH3XuQQSUZZBe1UA3LxdUKgUxPfqTs28Fe3/YRd9hV9F0NIOK1SvRx3dGE9EL094v6WlUsstq4nB5Or39e7brWgRBEARBuDjEVrhLRJLgmmuu5bvvNrNlyzdce+2IVu379u1hzJgbkCQJg8GZoUOHkZq619He2NiIi0vbjApXVzf69x/EN99swGKx/BxwudHR3tLSglarO+ucNm1a76hB89FHH5z1nPHjb2TDhrVYLBY2b95Ar159fjcQ82vXXTcalUqFXq9nyJBhHDhgr8cwceIkVq1aAcBXX33B+PE3/W4/qal7GDlyNGq1GrVazciRY0hN3QPAzp3bmDx5GgqF/Uv7l2DB+Xj33beYNu02tNo/9ompWq1m+PCRAPTokYxWq6WoqLDVOQsWvMLddz/wu/307z8QT08vwB4o/OV1qqmp5sknH+XWW2/igQfupq6ulqKiQpqamkhPT+Omm858an9+65Zoamo8a8uoUWOpq6vhqaceB+D55+dz4kQR48ZNcJyzY8dWNm/e6Pia2bFjK6dOnXS0f/zxfxxtH3/8nzZj1NfXs2LF58yY8bc2bRaLhXfeeZO77vrtDLr2tGnTOmbOnMq0aTfz7bffkJOTfVHGFYQrTV5mObIM0fH2bXBWq5Wc41lUOzVya7dJqBVnPu+qbzLhXpZKJCfQ9LqRuoY0VFpPDJ7dqDiVT/XpImJ6XOXIkq3ftwfZamWXbyMapRsBzjGEObf9feco2u0TjtI7tE375S7MNYTxUaNJrzzGd0VbO2SM63qH4OOu45MtOVisNnQ6J2Jju5Cfn0ttbQ0qrQcaQxCNVWc+KHGO7k1gUzG78vOwyTIAiX37gqQlP2MPJqMFv2kzULq4ULpsCZLeA4VPBMEnMvHWebK7VGyHEwRBEIS/qisuYykyMua8s4o62ogRo5gzZwaJid1xczv/AAjAyZMnGDTo6rO2TZx4M8888yQeHh6EhYUTHHzmaTfl5WUkJ/f6zfnMm3cf9fX1TJt2M3369CM6OrbVOX5+nYiLi2f79p/46qsveeSRJy5o3mdzzTVDeffdhWRnZ3LgwH4ef/ypP93nhcrKOsaJE0U89tj/8d57b3fIGD/99AMeHp5065b0h65/5ZUX6d9/EM8//zKSJDFp0nhMJuMf6kuvN/DII3/njjtm4urqSn19PcOGXedoX716BeHhkQQEBLJt208EBgbj6enF8uWfMnnyVABkGR588DF69kw56xhTp05vsxXu15YseZebbpqCs7Nzm2tXrlxOnz79CQgI/EPruxCHDx9k9eqVLFq0FA8PDzZv3sSaNV91+LiCcCXKOVaGh7ceL1/79/2OjB1IVpnQiEgCnf1bnZuRnsMN+n2YvaNRBAZgLtyFV+gNSJKC7AM/otY6Edb5zO+zul07ON0lkBPGMnTa/vT28zhrRqSt7Di2qpNoB87o0LV2pKuC+pFTc5y1ed8Q7xlDkEtAu/avVimZPDSGBSvS+G7/SYb3CqFLl25kZWWQlnbAkbVUfXIjpubTaJz80ISnYN63Ep/TGRyuDKe7tytKlZrgmB4UZe5h79ZsBg7rgt/U6Zxa+AZVmzbgEtkL4+7P6RU/jg0lO6lsrsbL6exZZoIgCIIgXL5ExtIlFBgYxN/+diczZsxu05aS0pv1679GlmWamhr57rvNpKTYC4yWlpaQn59HcvLZ/6CPjIzC1dWNBQteZfz4M9lKZWWnHVvOfo+TkxMajQaz2XzW9gkTbmbBgldRqVQkJHQ73+XyzTcbsVgsNDc38/33W+jRwz5/lUrFqFFjeeyxBxk2bIRj295vSU7uzcaN67BYLFgsFjZuXOd4bfr1G8hnn32I/POnpTU1Nec1t4ULX+eeex4877Wcjdls5ttvNwH2YIXRaCQ0NAywZ+AsXfoud955zzn72blzG9XV1YC9rtMvr1N9fT3+/v5IksS+fbspLrbXU9Lr9SQkdOOLLz519HE+6/bx8SUkJJSlSz/h+uvHO46XlJzi888/5b77HmL27DsAmDVrDvPm3ce6daspKioAYMCAQSxf/glGo73Aa1NTIwUF+eccF6CoqJCMjCOMHn19m7a6ujrWrfuaadNmtmm79965HD2afl5jnK/6+noMBmfc3NwwmUysX99xj/MWhCtZfW0LpSfriP65aHeLpYWMrDQsKhujkka2OleWbXikf46EhOuQ2dSe/gm1zge9Rxea6qspzj1MZNd+qH6uj2QqLaElL48DXV1QK/QYtLH08HI56zxMx34ClRb1X6Ro99lIksTk2AkY1HqWHf0Ms/Xsv6//jKQob7pFerF6ez5VdS0/Zy11dmQt6d07A5Ija0nh3gnJI5Cu9Vl8f6oK68+/h+NTBiBJNnLT9lJX04JzUndcUnpRtW4NNn0wAD2aLADsLT3Q7usQBEEQBKHjicDSJXb99ePbZAUBzJz5N2RZZtq0m5kz5zaGDx9Jnz79qKgo57bbbsFisTBnzkxmzJjC119/xaZN69m+/SfH9WPGjEOSJPr1s9cSOn26lPvuu5M5c+5slcH0a999t5m5c2cxe/Y0BgwYROfOCWc9r3v3nmg0mlZb7M5HaGgoc+fOZMaMyfTrN6BVnaMxY8ZRXl7GuHETz9nP2LE3EBkZzW23TeG226YQGRnNmDE3AHD33Q/Q1NTErbfezPTpk1m2bPF5zS0mJo7Y2D/3VD43NzdycrKZPn0Sr7zyIvPnP4dabS8a29jYyJAhw/Dx8T1HL5CY2J358//OlCkTqKurcwQe586dx1tvvcGMGVP4/vstREZGO675xz/+yZEjh7n11puYPn0y69at/q3uASgqKmDBgld55pkXWm39k2WZF198lnnz7sPVtfWTlPR6A/ff/wgvvPAMNpuNqVNnEBkZzezZ05g+fRJz586msPD8Akt5ece5++77HVsWf62kpJhbb52Jk5NTq+NWq5Xc3Gx8ff3Oa4zz1adPPwIDg5g8eTzz5t1ObGzb70dBEP683GP2mmm/BJZWZ6zH0KwhIioajbJ1ge3GQ98SYDlBlu+1GK1lWFoqcOtk3/aWd2QXsgyR3fo7zq/bvZNKNxU5iirU6s4keXmgUynbzEFuacByfDfq6L5IGqc27X8lzhoDU+NvoqTxNGvyNnXIGLdcG4Nsk/lsSw4AnTsnolKpSEs7gFJtQOcaSVN1uuPDHHVECn51RbQ0VHGosh4Ad58gnD380EhF7Ntm/x3hM3kqklZL2ZerkLzDcS3KINo9gr2l+x19CYIgCILw1yHJ/2O/wSsrG7DZWi+ptLSQTp3+WnUUVCoFFoutzfGSklMsXfoeTzwxv9XxDRvWAjBy5BgAXnzxn4SEhDJlyrR2n9upU8XMnTuL5ctXnzO76Be/VzQb4JtvNrBlyze8/PIb7TnVi+a/n/z2Ry1Z8i5GYwt33nlvO83sf0dWViarVn3JY4/93yWbQ0f+LPHxcaG8vL5D+hYub1fKvf9y6X4UKokJ03qQW5PPFz8sJ6jekwkTpmAwnNkSa6stpf7L/yOzxRev6x9AX/8ZkqSmU9ztyDYba99/Cg+fIAaNt2dUyjYb+Y8/zJZkA+neFvT6ydydEE2goe3vJ+OhDZj2foF+4rMoPYMu2tp/S3vc++VZq9havIt7km4n1jPq3BdcoA27C1nx43HuntCV7tE+7N+/m6NHj3D99TehtBRRWbgK36hp6FzCsFafounLv7M3fCQH/FJ4ICEMpULi2N5vSdu+lhrTcCbcdhXefs7U7dpB6ZLFeA7ugbbpAEeunc4n+Rt5sOedRLiFtfs6LjdXyve90Ja491cuce+vTP8r912hkPDyalvCxNF+EecitAN3d4+zZvUkJfUgKakHFRXlTJ48npMnT5yzCPYf8f7773DXXX9j3rz7zjuodC4PPDCPpUvfE8EU4XfFxsZd0qCSIAh/XHVFIxVlDUTH+2K2mvnk2Jf4NbvRyT+wVVBJttlo/vF9zLKCDQzCV5ePxViFW8BgJEmi+PgRWhrriEw8k63UnJNNXUMVGV4mDNpYQlzczhpUkm02zEe/Q+kfd1kEldrLDVGj8NV780nmlxitpnbvf1hKMIE+Bj75NpsWk4X4+G5IksTRo2k4ucUiKdQ0Vtu3KCs9AlB4BpNYl0m10cKhKvsb6dD4ZEBCrzlJ6vYCAFz69MMpJpaavZnYLJBQ14xaoWZf6cF2X4MgCIIgCB1LBJb+YpycnOjSpe0WtYCAQAICAvH29uGzz75i4cL32i3w82uzZ9/BqlUb2jzF7lwWLnzvN7OVXn11IcuXryY8PKI9pnhJ+PsH/OlsJbDXMrrnnvvbYUaCIAiXj5yjZUgSRMb7sKXoJ4xVTagtSmJj4ludZ0rbhO10LisbexEbE0hd6U9oDcE4udofunE8bTt6Fw/8w7s4rqnbtZMjcS5YsGFTdKaXT+ttvL+wFB1CbqhEnTC04xZ6CWiUGm6Ju5HKlmrW5X3T7v2rlAqmj4ijqs7I6m356PV6IiJiyM3Nxmiy4OQWR1PNUWSbvU6SKrI32so8oqQmtpZUYZNl9C4e+IVEo9eeJD+ngvLSeiRJwmfSFGzNzTRUOqMqOkyCdzwHytKw2qztvg5BEARBEDqOCCwJgiAIgtBhZFkm91g5ASHuNCsb+abwe2Ksweh0OoKCzmwttVafwpT6FfXeCexpCaNXcDE2SyPugUORJIn66jJOF2UT2a2foz6bzWSi5sBejsQZ8HAKx6DxpJvn2Yt2mzO2IBk8UYV2vyjrvpii3MMZENiHH05sp6CuqP37D3RjcPdAvk09QWFpPV26dMNms5KZmYHBIwHZ2kJz/XEA1JH2J/VdY8qjvMXM0epGAELjU7AYa9Fpatm/oxAAXUgoboOuorGokZa8LHq6R9NgbiSrOrfd1yAIgiAIQscRgSVBEARBEDpMxekGaqubiersy4qcNahtKpS1NiIiYlAq7QW2ZZuNlp+WIKl1bJEG4esKWtNBnNzi0BrsTw7LPbwdSaEgPKGvo++GQwc41gkalVYsUjzdvVzQKNu+tbFWn8JafBR156uRFG2Lev8vGBc5EjetK58cW4Hl5+yh9jTxqghc9BqWbcrExcWNkJAwsrIyUOqCUSh1NFUfBUDh6ovCNwLvkoN4atX8VFKFLMsERSeiVKnx8yknP6eSitMNAHiNG49Cq6WuEKJr69EpdaSePtTu8xcEQRAEoeOIwJIgCIIgCB3meGY5CoVEi1clRyqO0k+ThCzLREWdeQKjOf1bbGXHUfWZzJ6CZsZ0O41sM+MecA0AFrOJgoy9BEUl4mRwdVxXt2sHh7q44K71QVIE0PM3tsGZM7aAQoU67qqOXewl5KTSMSn2Bk41lrKl6KdzX3CB9Do1U4ZGU1haz3cHTtKlSyImk4nc4zk4ucfTXJvl2A6njuyNXFnEUIOJ4iYjx+uaUWt0BEZ1o6UuB40GUn/OWlK5uOJ5/Q2Y6sC4extJvgkcLk/HZDW3+xoEQRAEQegYIrAkCIIgCEKHkGWZ45nl+Ie4sbpoHZ2cfJEqzPj4+OHu7gGAra4M476VKEMSyVbG4KRsIMiQh7NXD9Q6bwBOZB/EZGwiKnGAo29LbQ2ZFdlUuEg4absSaNARoNe2nUNLA+bs7aiieqNwcm3T/r+kq3dnuvt2Y1PBd1Q2V7V7/ylxviREePLV1jyUWjf8/Px/LuIdh2wz0Vxn38KmiugFSMRWZ+CiVvJjiX0uYfEpmI3NREaZyM+ucGQteVw9BJWrntrDhfR0j6XFaiSjMrPd5y8IgiAIQscQgSVBEARBEDpEZVkjdTUtNHuXU9lSxXU+g6mrqyU6Og4AWbbR0kUKFQAAIABJREFUsvUDUCjRDZxBanYF18YWoZCUuPkPcvSTe3g7rp5++ARFOY7V79nDwRgdBqWeRlsYPbzPHjQyHf0OLCY03a7r2MVeJiZEjUZCYmXO2nbvW5Ikbh0Wi2yT+XRLDp07d6OpqZHTlaBQ6WmqzgBAYfBA6R+DLW8vA/zcyatv5mRDC36hsej0Liis+ag1Sg7tPWHvV6XCc8RwLE3gu+8QLmpnsR1OEARBEP5CRGDpEpg4cQxTpkxgxowpjv+GDOnPgQOpl3pqgsCGDWsZMCCZlSu/cByTZZkbb7yeUaOGOI6Jr2NBEM7leFY5kgR75G309E3EeLoBtVpNaKj9KaDmYz9hPXUMbd9JyE5unC49TrxvOS6+fVCq7UW4a8qLqSotJLJbfyRJcvSdf3g7BYFa/F27o1KoSPJqW7Rbtpgwp29BGdwNpWfQxVn0Jeahc+e6sKEcrsggozKr3fv3cXfi+gHhHMgup7zJCRcXVzKzjqJ3i6e5Lhubzb6FTRXZB1tNCcnKOrRKBdtPV6NQKAmJT+Z04TFiuriRe7SM+toWAFyHjEJlUFL3w066+3QlvfIYzZaWdp+/IAiCIAjtTwSWLpFnn32JZcs+dfwXFhZxqackCA4xMbFs2rTe8e+DB/fj4tL2jzbxdSwIwm/5ZRuczbMJNFbGhA2nsDCPsLBI1Go1tsZqjHuWowzsjDp2ENmF1VwVnoMVPa5+/Rz95KXvRqFUEhqf4jhmPHmCPa41qGQFdbZI4t0N6FVti3Kbc3Yit9SjSbwyspV+cU3IQHz13qzI/hpzBxTyvjYlmCAfA59sySEyKp7y8tOYFQHINjMttTkAqCKSQVKgKNhHircr6VUN1BjNhMWnYLNZ8XSrACAt9SQACqUK9z4JWOqNxJXasNgspJVntPvcBUEQBEFofyKwdBl67rn5PP/8P7njjplMmjSel156FrPZ/glgVVUljz/+ENOnT2LatJvZuHEdACUlp1plk6xcuZznnpsP2DNQnnzyEUdbXl4uEyeOcfx748Z1TJt2M9OnT+Lxxx+iuvpMXYaPPvrg57bJ3HHHTGw2Gw88MI8ZM6YwduxwRo++lhkzpnDnnbMBmDfvdnbs2HbONc6bdzs33ni9I9Nl9OhrWbLkXQCWLHmX//u/x7jnnjuYMmUCTzzxMA0NDY62hQtfB6CpqYlx465rtbZfmzhxDIsWvcnMmVO5+eZxrFy53NG2cOHrzJ49jenTJ3PvvXMpLS1xtO3YsY1Zs25l+vTJ3HbbFHJzc3j33beYMWMKN988jiFD+jvmXVRUQGNjAw8+eA9Tp97EjBlTGDy4D3l5uVitVp588hE+/nhZm/uQkZHO9OmTqKgoB6CoqIAHH7yH2bOnMXXqzaxfv8YxnwEDkmlqanL8e9asWx1ZQb9+vTMzjzJwYIpjnc89N9/x/2Vlpxk6dIDjtTuXgIBAtFot+fl5jrmPHDn6vK79xebNm/jb36Zz221TuO22KaSm7r2g6wVB+GurqmiitqqZUy7HGRl+LdWnyrFYLI5tcMZdn4HNim7gDCRJ4kRRKkHu9XgEXINCaa+VZLWYKTy2j8CoRLROBkffpbu3khmuI8q9C0ablmSfttvgZNmGKW0TCu8wlP5xF2fRlwmVQsVN0eMoa67g+6Kt7d+/UsG0EXHU1BvJKNWgVqvJKahCoTLQWPPzdjidC8qgLpiP76GvrxsysLusFnefQNy8/CnNP0hUZ1+OHS7F2GIPfrkMGoHaAIY1P+CpdRfb4QRBEAThL0J1qSdwsTVUHqaxqmPeqBg8k3D2SmyXvjIyjrBo0VI0Gg0PP3wva9Z8xYQJN/P66/8mIiKSF174NxUVFcyaNZXY2Dj0emdk+cLHycvL5Z13FrJkycd4e3uzePEiXnvtZZ555gU2blzH9u1beeedpej1Bmpra1AoFLz66kLAHuRpbm5m3rz7/tAa77vvIfr3HwjQJuCRlnaQDz74FE9PL55//mmWLXu/zTgffrgUT0/P3x2jurqKpUs/pqqqkttuu4XExB5ERUUzdeoMR39r165m0aIFPP30CxQVFfLSS8/y1luLCQ4OwWQyYbGYmTPnLubMuYsDB1J56603WLLkI8cYK1d+gUaj4eOP7VvHfgnaKZVKnnrqOR599AFcXd1QqVSO1/zFF5/hxRdfxdvbB4vFwvz5T/LUU88SGhqG0djMjBm3kJDQjdDQsPN6LWVZZsGCV4mMjD5r+1tvvUFISOh59fWL664bzcaN65gxYzZpaYeYMWM2H3yw+Lyv7927D9deOxxJkigqKuDee+9k1aoNFzQHQRDOj2yyYq01IjebsZmsIMtICglJo0JhUKNw0SCp22b0dKScY6XIyOgCrVwdNIBNG9fg7u6Jl5cPlpMZWPL2oul5AwpXXywWI4HaQ9QY3Qn27e7oo/j4EUwtTUR06X1mrTYbu0/vx+KpQqXtiqtFRZSrvs34lsKDyLWlaIfMbbWF7koR7xVDoncXvin8nj7+Kbhp22ad/hlRgW5clRTAdwdKmNw7nIKCXGL6R9NSm47NakKh1KCO7E3Lj+/jWltEFw9n9pbXcnWAJ6GdU0jbtoa+Y/XkZJSRcfAUPfqGoPKPxSXCiaojDSQYPdhuyqHe1ICLxrld5y4IgiAIQvu64gJLfxVDhw5Dr7e/Ub7uutH8+OP3TJhwM6mpex0BEW9vb/r2tde0GTt2PEZjCydPniAoKLhNf6mpe5kxYwoAJpPRcfzAgVT69u2Pt7f9yTvXXz/ecd6OHdsYN24Cer39U2I3N/fzmvvrr/+bxYsXodFomD59liN4dCH69RuIp6cXAKNHX8/rr7/cqr24+CR79uxk/Pib2LNn52/2M3r09QB4enrRr98ADh7cT1RUNLt37+Crr76kubkJq9XqOH/fvj306dOP4OAQADQaDRqN5nfnqlQqaGlpxmKxOIJHv1Cr1cydO49Zs26lT5/+VFdXcv/98xg//kYCA+31Pk6cKKKwMJ+nnvo7AJIEZrOZgoJ8R2Bp7tyZSJLi5/ML28xh8+aNhIaGYbG03fJw+PAh6upq6d9/EM3Nzb+7ll+7+uqhzJo1leDgEAYOHIxSeWF/lBYXn2T+/CcoLy9HpVJRVVVJZWUFXl7eF9SPIAhtySYr5hN1mEvqsZQ2IDee49HsEihctah8DagCXVAHuHR4oOlIehFNLtXclDCautoaKivLSUnpCzYLLTs+QnL1dWxRO3H8B1y0RipUw1vXUUrfjd7FA7/QWMexhqPpHA6SCFH6cLLZwFX+Lij+K3AkyzKmQxuQXLxRhSd36DovZ+OiRvLPPa+wPn8zU+ImtHv/EwZHsj+7nH1FEgHYKKvR4YqF5tpsDJ4JqMJ6gFKF+fgeBnQbT3p1Awcq6kiMSyZt21rqyo8SFBbIkdRiElOCUKoUGJJSqC/YRtiOXLb2V3Kw7AiDgvq2+9wFQRAEQWg/V1xgydkrsd2yii4nGo2Ghx56nMceexCVSkVtbQ3Jyb0c7cnJvXj22X8B9oyZRx65v8Pm8ksm0rFjGdx//zw2bfqh3cd4881XufPOeygvL7/ga0tLS3jzzVdZvPhDAgICOXLkME8//eQfnsuIEaPJyEhn1Kgh+PsHOra3AdhsNl599V889dRzfPjhEk6dKubpp19gwYJXGT58JJ06+SPLMm5u7ixb9ikAKpUCi8XWaoxFi5Y6Ao2zZt3aqq25uYmPPlrGm2++y9tvv9GqzWaTWbjwVf7+9/l8//23F7QuvV5Ply5deeedN1mw4N0LuhZg/vwnmDfvfgYNGozNZmPo0AGYTKYL7kcQBDtZlrGUNmDKrMR8sg5sMpJWiaqTM8pYJ5RuOiSDGkmjRFJIyFYZ2WjB1mjGVtOCpbIJU0ENppwqUEqoQ9zQRHmi8ndu94ye3JPFWOoUuCcoifGIZO/enSgUCsLDozGlbUKuLcXpugeQVBosphqkxv2kn/Zh8NUJjj4a66ooLcyiS5/hjsA6wMHDW6j1VxLv25faBs76NDhrcQa2suNoB0xDUlzcTK3Lia/eh6sC+/HjyR0MDupPgHOndu3foFMz6ZpoFq87SkSsL0dzSukX70xTTQYGzwQkjR5VcCKWvH0E95lMsEHHztM19O4aim9wNIXHUkkc3Iv1X6STc7SMuG6dUEck49xpK6acSnwGRHCwLE0ElgRBEAThMidqLF2mvv9+C83N9iyYTZs20LOn/RPX5ORerF27GoDKygp27dpBjx72gqbXXTeajz/+gmXLPmXq1OnnNU6PHsns2rWDykp7Ec21a1eTkmIPSPXvP5DVq1fS1NQIQG1tzQWtwd3dA6vVgs1mO/fJ/2Xnzu1UV1cD9vo+v6wRYP/+vUiSgpSUPufs55caVNXV1T+/Vsk0NjaiUqnx8vLCZrOxevVKx/m9evVh9+6dnDhRBIDJZHKs/7fodDoUCgWzZs1h2bJP8fb2cbQtX/4p4eERDBlyLTfffAu9e/elX78BzJt3Ly+88E9kWSYkJBSdTteqWHZhob120/n45JP/MHbsODw8PNq0bdiwhoSERMLDWxfVPno0nXvvnXvOvm+5ZTozZ95OZGTUOc/9bw0NDfj7BwCwfv0aEVQShD9IlmVMhTXUr82mcXMeltMNaGK9cB4ZhevNXTAMDkPX1Q91iBsqLz1KFy0KgwalqxaVjwFNmDu6pE44D4nAbVICzsMj0UR5Yimup/HbPBrWZWPKq0a2/YH91L8x32/27AFgVN8BWK0W8vJyCAkJQ2NpxHRgLaqwnqiCuwFQU/wdNlnmREsSet2Zz7vyM+x9hCec+Vlva2lmt3QCF6uKMrM/Yc46vHWts0plWcaYugrJ4Ik6dlC7rOmv7LrwoehUOlblrj/3yX9Any5+xIW4c6hYS0tLCxZFIM11udis9uxoVWRv5KYarCWZ9O/kTqXRTFZtI6HxyTTUlKPX1eHhrSf9QDGyLKMM6IzWR4fGXU9UfiM5NXnUm87v96EgCIIgCJfGFZex9FcRH9+FBx64i+rqarp378nYseMBezbQyy8/z/Tpk5BlmTvumEdEROQfHiciIoo77pjH/fffhSRJBAQE8vDD9i1ZI0aMory8jNtvvw2VSoWTkxNvvbUYheL345GLFr3Jxx8vo6mpiYceevyc559NYmJ35s//O+XlZYSFRTBv3pkMq8LCAkf21bm4ubkzc+ZUGhsbuPXWGY4AydVXD2Xq1Jtwc3Onb9/+HD58EIDg4BAeeeQJnnrqcaxWG0qlgieeePp3Aysff7wMhULJTTdNaXW8qKiAdetWs3jxf9pcM2DAVfzww3esWrWC8eNv5KWXXmPBglf47LOPsNlseHh48swzL57XGs1mM+PH33TWtvLycmbOvL3N8dLSUrRa7Tn7Dg+PaBOUOl/33PMAf//7Q7i4uNC7dz/c3Nz+UD+CcCWzlDfSvKcYa2UzClctTv2C0YS7I6n+2OdCkkJC1ckZVSdn5JQATHk1GDPKaNpWhOJQKbqe/qhD3P5UBlNaRQbGYhWePuDv5UV+fi4mk5GoqDiMe1cAMtq+kwEwNhTRVJPBjvxg4qPP1IGTZRv5GXvwC4nB4Hqmll7+3h8o7KSmn0siGUYbg/zPkq10Mv3nbKXpSErxNseg1nNd2BC+yl3H0cosOnvFnvuiCyBJErcOj+WppTXY3HUUldoI87TSXJuFwbMbqtAkUOsw5+yky6BZuKqV7CmrZUp0Ivu/+4KizP0k9OjLts25lJXU4xfgijqkG4aqI4QfrWRXmCeHytMZGHjuD5MEQRAEQbg0JFn+IyWfL1+VlQ3Y/utT19LSQjp1urDCxZfSc8/Np3Pnztxww9mDBf/r/mxR8F9MnDiGf/3rNSIiLjzb5lI621a49vb66y9z9dXXkpiY1KHj/K/pyJ8lPj4ulJfXd0jfwuXtbPfeZrTQcqAUU3YlkpMKpx7+qCM8kBTtX4RalmUsJ+poPliKraYFpa8Bp5QAVN5tC2Kfi8lq4rkfFtIptSd9rwknqVcImzevp6GhjrEDetO8+hk0SaPR9pqILMucznqfhsYaXvmhO/+6cxAuenv2UWlhFj+tfIu+I6cTEtfT0f/ST57koJ+Jq8LnklZt5fGkcJxUZ7a6ybJM09fPIjfVYLj5pcs+sHSxvu/NNgvP7v43WpWWx1LuRSG1f8L66m15HDx0kEi3Cq5OakRr8Mc30h5AbP5xCZb8fTjf+gbfn27gu1NVPNg1lKwtH1N2IpcR05/i43f2ER7tzZAxcZhzd9H83buU57rzwWAtvgGR3NO97Yckf2XiZ/6VS9z7K5e491em/5X7rlBIeHn99sM0xFY4QbgC3XffwyKoJAiXKXNxHfWrszDlVKKN98b1hjg0UZ4dElQCe8aJOsQNlzExOPUNwlZnpGF9Ds37TiFfYJD7m4LvodT+wIfIWF/q6+soLS0mKjIG057lSDoXNEmjAGisOoypuYSt+ZFEBnk5gkoA+em70Gj1BEZ1cxyrP1XIEa8Wusi+ZNXJxLkbWgWV4Ey2kqb7mMs+qHQxqRUqRkcMp7ihhANlaR0yxqi+oVjUvthkBfVGT1rqj2Oz2B8YoY7pB+YWLAUHSfFxQwHsLa8lND4FY3MDVaW5xCb4kZtZRlOjCVVwNySFErcuQUTmNZBTfZwG0+9vSxcEQRAE4dIRgaXL0BNPzOfGGydd6mlcMrNmzfnT2UoAK1as/ctlKwmCcOWSrTaaU0/RuCUfSafCeVQ0Tr0CO/zpbb+QFBLaGC97ICvWC+PRcurXZGEpPb/6NqebytlS9BMB9RH4Brjg4qYjNzcLSZKI0BqxlmShSb4BSeOEzWqk5tT3oO7Ejlw3kmN9Hf0Ymxs5mZtGSHwySpXacXzb/rWYNApiIobSaLGS5OXSanxHbSVnL9QxA9rnRfkf0tMvkQBDJ9blfYPVZj33BRdIrVIyeXhnypsNZBc1g2yjqTYbAKV/LJLBE3POTlw1Kjp7OJNaXodXSCwanZ7CY6kk9AzEZpU5drgESWtAGRCLTltJXIUSGzKHK9Lbfc6CIAiCILQPEVgSBEEQhEvM1miiYWMuxoxyNLFeuIyKRuV14VvR2oOkUaLvE4RheCTI0PDNcZoPlPxucW9Zlvky+2t0JhdstRoiY32w2WwcP55NoH8AHF6Dwt0fdZy9mHZd6TZslgYya5MAie4xZx56UJiZis1qIeLXRbstFnbbCujUrKZc9sNJqSDGrfXrY8nbi608D23PcSJb6SwUkoIxEcMpb65kd2lqh4yREO6FwTOEukYFNpxorj0GgCQpUEf3tWeUNdXS29eNZquNo7UtBMd0p/h4Gs4uCgJD3Tl6qASbTUYV2h25voTIzj1xq7ey/0THzFkQBEEQhD9PBJYEQRAE4RJqPlVH/bocrHVG9IND0fcJ+sPFuduTupMzLmNj0ER7YjxSRsOmXKwNZ3+64+HydI5VZZOCPVMoItabU6dO0tTUSGddM3JtKdpeNyEpVJhbKqkr343BM5Ftx2Rigt1xM9i3wcmyTH76bjx8g/DwDXL0f+TQd1S6KOjrmcTR2ka6ejqj+tWDIWSrGePeL1F4BaOK7t+Br8pfW1fvzoS6BrMx/zvMVnOHjDFhaHeaLFqKKzU01x0/83S4qH4g27Dk7SXCxQkfnZrdZTWExqdgtZgpzk2ja89AGuqMFORUogrtDoBzsAtRJ01kNxTSYBbb4QRBEAThcnTp37kKgiAIwhXKlFdN8fIjSCoFLiOj0YS6X+optSKplej7BaMfFIK1poWGtdmYi+tanWO0mliRs5ZAZ3+kUmd8Ojnj6u5Ebm4meq0W58KdKHwjUYYmIcsy1cXfIEkqWnR9Ka5oJDnuzDa4mvJiasqLCU9o/QSwrSd3ojPJuIUPxmyTSfJq/TQ4c/oW5PoKtL0nIf2BJ5FeKSRJYmzECKqNNWw/tadDxvDzNODuE0ZFjRJkK811Of/P3n3HV1Xfjx9/3T2y996bhCRAAiJhoyIoMgSVMiKKFovVr+1Pv22x1oparbWoWKp+tVREa+sCERygMgIBwkzIIGTvndzk3ow7zu+PaDAFZHhJAnyejwePB/ecz/mc97kn4+Zz3p/3BwCFewByjxDMhXuRyWSM8Xal0thNl4sfDs7ulOVlERLpgYOjmrzjNcidPJF7BEFjPslOUUgyOFp99LLELAiCIAjCTyM+fQmCIAjCAJMkia7seky7y9H6O+M4MwqFq3awwzondZgbTrdEI3NQYdxRQldOPd8vKvt56Q5aulu51e8W6mvaCY/xorPTREVFGcnOZiRjM5qUOchkMroMhXQZTuHiN5HDp3qzT0b+YBpcae4B5HIFwTGnV4JrbKqkwNHESIsPOW09uKmVBDuefq+krg66j2xGEZSIMjB+gN6RK1esexTRbpF8XrqDLkv3ZTnHjMmptBjVdJmVmFry+raroq7H1lCCtbWakR5OqOQyDjQYCIlLoa68gO7OdmISfakobqbD0I0yZCTWukJiRk/BucPKoVN7Lku8giAIgiD8NGJgaRDcfvutLFw4j/T0hX3/pk4dx+HDg1M/4Ntvd/DIIyu57750Fi9eQFtb66DEca166KEHKC4+dd52u3d/y7Jli1i8eAGLFi3gvffeGYDoBEGwN0mS6MqqoetwDaowVwJuj0euHfo1gRTOGpxujkQV7ELXoRpMe8qpNdSxo3wXY3xHYavVAb3T4IqKCpHZrHg3ZqPwjUYREI9ks9BS+QVKrSdOXqPJKmggMsAFNycNADablfL8Q/iFx6PROfSdd9eRLUhyGamxN3HKYCLJwwm57PQKed2HN4G5C82YOwb2DbmCzQq/iQ6zkW8qLs9AjbOjA66eQTS2qTG2FWKz9U67U0aOAZkMS+E+tEoFyR5OHGtqxydqFJIkUV5wiLhEXyQJCrJrUYaOAElCLWsh1qDjlNSEsfvCiskLgiAIgjBwxMDSIFm9+jnWr3+3719oaPigxLFjx5d8+ukmfve7P/D66+vZsOHfuLgMrakYV7P29nYaG+svaPU6d3dPnn/+r2zY8G/+/ve3+OSTDzh27MgARCkIgr1INonOjAq6cxtQx3qgHx+MTHHl/CqWqRToJ4agHeGLubgV4+dFuEtOzI6cQXF+Ax7eDri49U6DG643Iets610JTibDUL8PS08LbgE3Ud/aTUV9Bykxp7OV6soK6DK1EzpsdN82q83KgZ5iQlrlNDgGIkG/aXDWpnLMJ3agip2Ewj1gIN+KK1qYSwjDPePYUbGLTkvXZTnH9akjaTJokGPB0NS7Opxc74oiIB5z4V4kycZ13q5YJIlCmxY3nyDK8rJwdtUREOJK3vFaZO7ByBzcsZQdITUyDZscDh794rLEKwiCIAjCpbtyPs1eQ5qbm3jssV+xdOmdLFlyB9u2bQHgww//TXr6QhYtms/EiWP6sp0OH85i69ZPefjhB3jssf9h0aL5/PKXP6ehob6vz3feWc/y5UtYtuxnPPro/9DU1AjA+++/C8BDD61g8eIFrF//f/1iWbnyPubPv4309IVMnz6JrVs/BaCxsZFVqx5l+fIlLFlyB2+//VbfMbfffmu/DJxVqx7tO+7pp//Ahx++D0B9fR3TpqWxdu0aAMxmM6+++hLLly9h6dK7eOqpxzGZTGd9jzIydnPPPYtZuvQu7r57IadO9dZwSEtL4Te/+VVfu88+20xaWgoZGbsBqKys4KGHVrB06Z0sW/YzMjP39us3LS2FpUvvJD19IRMnjqGmprpv+3/HkpGxm5Ur7ztrfD90+HAWU6eO65eh1t3d+0F+3749XHfduL73ZvLksTQ1NQFgNHZwww0TWLXqUQDi4xPw9Oz9I8zR0ZGQkDBqa2vOe35BEIYGySZhyiinp6gFTZIPutEByH6QeXOlkMlkaBN9qB0Jjl1qHmi4GVmDRG2VgYgYL+rr6zC2NRNiLELhH4fSPw5LjwFD3R50LrHonCM4VNAAwKiY0/WVSnMPoNbq8Qsb1rfteP5u2rUw1i2Ro03t+Os1eOu+K/Rts9G1ez0yrSOa1HkD+yZcBWaE3kCnpZOdlXvP3/gSeHl504MnPRY5JSWH+raroq5H6mjCWluIn15DoIOGrEYDwTEptNRVYGiuIy7Jj/a2LqrL21CGJGOpzCEmeQJOnRKHa8QDFUEQBEEYaoZ+7r2dHW40cKjRcP6Gl2CUpzMjPZ3P3/A81qx5gfDwCJ5++s80NjZyzz2LiImJZd68Bcybt4CammruvXcx69e/23fM1q2fcvz4Mdav30hwcChvvfU6L730AqtXP88XX2ylqqqK115bj1wu5+OPP2Dt2jU88cRqWlqaCQoK5oUXXqKrq4sHHriH0NAwJk2aCoDNZuORR/4fY8em9Q1wAKxe/XvS0+8lOXkkZrOZhx5aQVzcMFJTrzvjes7l1VdfIjg4pO/1xo3/xMHBgTfeeBuAv/3tZTZs+Af33/+LfseVl5fx3HOrefXVNwgKCqanpweL5fTqNu3t7dTW1uLr68u2bVuIioru2/fkk6u47bY53HLLbEpKilm5cjnvvPMBbm5uWK1WAF57bT1arZaZM6de8LWcT2hoOG++ueGM7bt2fcvtt5+evhEbO4zNmz9m8eJlfP75Z/1i/6GyslJyc7N59NHf2i1GQRAuH8kmYdpbgbm4Fe1IX7TDfQY7pJ+ky9LNBsMWQkN8WFA7lp5vSvFSKQiP9SI3/wDhNKLoMaIeNRuA1qqvQJJwC7gRgKz8esL8nPFw6a2V1NPdSdWpbMISxqBQnP5osqt0N3pshI+5iW3FzcwI8uzbZ877Glt9Mdop9yPTOg7g1V8dgp0DSfCI5evyXUwKvB6t0r41vmQyGbGx8TTVVuLuXEGLwYibswPK0FGg1GApzEDpF0OKpwuflNWjDB2OTPYJZXlZxI25GY1WSd6xGiaPGok592ukupMkKPzZr67sIDc7AAAgAElEQVSmrbYCF98gu8YrCIIgCMKlExlLQ1BW1gHmzOl9+urp6cnYsRdWfykxMYng4FAAbr11NocO9R6zZ88usrIOsGzZItLTF/LRR/+mtrY3E0eSJGbNmotMJkOn0zF9+kwOHjy9UkxXVxcaTf8Pm52dnRw5cog1a14gPX0hy5cvpbGxgdLS0r42q1Y91pedk5V14IxYjx07isHQxrhxE/q2ZWTs4ssvt/Udl5Gxi+rqyjOOPXhwP9dddz1BQcEAqNVq9PrT9ThmzZrLpk0fcuJEDsHBITg49P7BYTIZOXXqJDNmzAIgLCycyMgYTpzIBqC7uwuZTIZarT7r+7tixTLS0xfyyCMPUl5eetY2F6Onp4eCgjyGD0/q2zZp0hR2796JxWJh+/YvmDbtpjOOa2xs5H//9xEeeeR/+zKYBEEYuiRJonNfBeaiFrTJV/6gEsC20u20drcxNXkajjMi6bbamOzhiKqlg7KSQqJttSh8o1H6xdDVXoqp9QROPtej1LjS2NpJaW07KbGnf35VFh7FajX3mwbX1N5AocZAcqc7uZ0gAxLdnQCwGVvoPvABioB4lBEX/kBD6G966DSMFhO7qzIvS//h4ZE0GrRolFYyDvV+FpCpNCjDRmEuPohk6SHRwxGVXEa20YpPcAxleQdRKGREx/tQfLIRs2s4qLRYyg4zJn4aNoWMgwc/uyzxCoIgCIJwaa65jKWRdsoqupJIksTSpcu45Zbbztj3/aDL9/57WkZDQz1eXt79tkmSDZlMxv/939solWf/Elq9+rm+ukE/zHQCsNkk1q59kd/+9g98/fVXP+gXfvWr/2XUqNQLv7izGDcujf/8512qq6tYvPhu1qz58wUdV19fj4eHJ/JzLFW9bt1b6PV63n33bdate4Vbbpn9k+I8dOgAyckjUSgUfduUSiVjxoxl7dq/MmxYAlpt/0G9lpZmHn74AX72syVMmTLtJ51fEITLr3dQqZKeU73T37RJV/6gUnVHLV9X7GasXyrhLqGYOnrYVmtgRog7FRlH8bPVozYbUSfNQJJstFR+gULlgrNP77TfQyfPNg3uIE5u3rj7ns5i3XXkUySZjPHRU3m/2UCksx5ntRJJkujeuxFsVrTjl16R0wmHijCXYOLco9levpMJgdejUZz9wcql0un06F2jsFgPYu04SW3zGHzd9aiirsdSuBdL+VG04aNJdO8t4v2z2BQOf/EOjdUlxCb6kn2oisL8ZqKCErGUHSU8bQlOuXKOtxcy1WJBdo7PIIIgCIIgDCyRsTQEpaSMZtOmjwBoampk374MRo48/2BLdvYxKirKgd7aQqNGpQCQljaBjz/+AIOhdwpgT08PhYW9hTRHjBjJli2f9P7x09nJ559vZfTo3qe/mZl7UavVBAb2TzfX6x1IShrBO++s79tWV1fbV7fpfLZu3UxCQhJhYf0LlqelTeD99zf21R8ymYyUlpaccfzo0deRmbm371p7enowmYx9+2UyOdOnz8RqtRAZGdUv7sjI6L6aVaWlJRQVnSQ+fjgAn3/+Wd979mNcXd0wm81nbF+4cF6/ulbns3v3TtLSJp6xfc6ceRw8uJ/Zs2/vt72trZWHH/4F8+Yt+MmDWoIgDIyurBp6CpvRDPe+KgaVJEniXwUfo1NomR0xA4Dik430SBLqSSGUq5qIsdSAzgdFcCIdjYcwd9XhFnADcrkKgKyCeoJ9HPF27V1FztjWREPlKUKHpfYNEtkkG/uNBYQ0AaGJtHRbSPLozVaynNqHpSQL9ajbkDt7nxmkcFFmhE2jw2xkz2XKWoqMjKPJoCHOp5GPdvbWQ1T4D0Pm4I65oHdVuhRPZ3psEs3u4SiUKsrys/D0ccTT25GTOfUoQ0cgdRqgoZThTpGUesppPnLwssQrCPZmMPWQU9zElwfK2bK3lH9vP0lmbi3lde3YJGmwwxMEQbAL8ahnCHr44V/zwgvPsnTpnUiSxM9/vpLw8IjzHjd8eBKvvrqGysoK3N09ePzxPwIwffpM2tpaefDB3kLTNpuNOXPmExUVzT33/JwXXniWxYvvQC6XMWXKDUycOIVvvtnOxo1v8+STz5z1afDvf/8UL7/8IkuW9NYH0usd+M1vfo+Hh+cZbf9bQ0MDy5adWfR60aJ03nzzNe69d8l3WUMyli1bTmhoWL92QUHBPPro73jiid9gtdpQKOT87ndPEhFxemW1efPuYN68M5eefuKJ1fz5z8/w73+/i0KhYNWqP+Lm5sYrr7xIRUUFjz32u3PG/cgjK5HJZFgsZn7969/S2NjQt6+lpQWDoQ1n5wvLhpMkiYMHD/Dgg4+csc/b24eNGz8AegcLv/fOO/+koqKcTZs+6ht4nD//TmbOnHVB5xQEYWB15dR/t/qbJ9oRvldFZs2B2sMUtZWwMHYejureKcjFBQ24uutA1Y2muxwnqQObeRymo2W0Kb5B4xiKzjUOgGZDF0VVBuZOOP1goTSvd9p2SNzpByjHTmbQrpGYqYgnu6UDhUzGMFcHbIYGuvZsQOEbjTpxxgBe+dUr3CWUGLdIvir/lvEB16G2c9ZSQEAQBdnO+LjV09xQRFFVKBEBLqiix9FzdAs2YwvBjq54adUcaekkKSKRioLDjJg0l+gEb/Z+XUy7QzwqmQJL2RFGxUxg77GTHD22g6mpY+0aqyDYS4/ZSmZuHRnZNRRWtp2znZuThlHRXkxLCcTbTT+AEQqCINiXTJKurqHypqYObLb+l1RbW4bvD9LrrwRKpRyLxXbB7bdu/ZS9e3ezevXzlzEq4Vx27vyakpJi0tPvvaD2OTnZvP32Wzz//F/P2Hex914YOJfzZ4mXlxMNDe2XpW9h4PUUNWPaU4Eq1AX9hJAfHVS6Uu69yWziycw/46Xz4JFRDyCXyek09fDPV/YxYmwwMm01Xsffx1OrQB72EIbOXZjdy/CNvQ+1vjdb66usCt7bXsgz912Hr7seSZLYtv5ptA7OTFnwy75zvbT1KSqlNp4a9zvWlLYQ6KDlZxE+dH76J6zNlTjc/kfkTld+jbmhcu8LW4pZc+Tv3B41i8lBaXbv/9ChvbizgxN1PuS0pPDYwhFIhnqM7z+GOvV2NCNuYU9tC1srGrnLxUzulr+TdttyXH2i2fBqJiPGBjPc8G8kUxva25/isW8eJ6S0g/tv+R1qnyszE3Co3HvBvmySxL6cWj7aVUxLezd+HnquG+ZDVKArAV4OaNVKPDwdyS2sp6y2ncMnG8gubsZmk7g+wZd5E8NxcdQM9mUIl4n4vr82XS33XS6X4eFx7sVSxFQ4QbCDiROnXPCgEkBCwvCzDioJgnDlM1caMGVUoPRzRJ8WfFVkKgFsLv4Co9nEHTFzkct6Pz6UnGxCkiA00o3mk4fwtBnQJE1HmazG7F6KujEMy5EepO8e+BzKryfAywFf994n8821ZbS31BM67HS2UrPhu6LdXe7UKLQYzFaGuzvRc/QzrHWFaNMWXxWDSkNJlFs4Ua7hfFX2LWabxe79R0YOo6ldTZx3E4UVLeSUNCN38UHhF4P55G4kSSLZwwmFDMo0nmh0DpTlHcTBUUNgqBuFOXUoQkZia61G1t7AcI84igPUNO3+xu6xCsKlajZ08cJ7R3jzszxcHdX8vzuTWX3vGG4dF0ZsiBtOejUqpRyNSkGglyPjhvvx4LxEnl8xlqmjAsnMrWPV/+1nf24dV9lzf0EQrgFiYOkqMWPGrSJbSRAEYZBZGk0Yd5ahcNPhMCkUmeLq+DVbZqhgT1UmkwLHEeTk37e9uKABZ1ctxq4GgrvKkZQalDETaKn6HLlKj5PXeHpONWPKqKC1vYvCyjZS+hXtPoBCoSIoKrlv2+7vi3bH3cDxpnZUchlRnZX0HPoEZcR1qKKuH9Brv1bcFDqFth4DB2sP271vFxdXuiUfVAozCQGdfLK7BEmSUEWnIbXVYa07haNKSZyrI0eb2/GPSaG66AQ93Z1EJ/jQbuimQd1bM9FSeoQRASPpUcvJLdyPZLXaPV5BuFg5JU088dYBSmraSb85llVLUogLdb+gBwuujhrumhbFk8tS8XHX89rmE2z4ogCLVWSvC4Jw5bg6PvEKgiAIwiCzGXswfl2CXKvEYVoYMrXi/AddAWySjX8VfISz2pGZ4Tf2be/qNFNZ2kJErBeleUcIsDWhjp1IZ8cpeoyVuPpPxWFECNpkX8zFLTR93bsYQ0pMb7aR1WqhvOAwAZGJqDS9hbwlSeJgRwGBLeAfO4qclg5iHJTYvv4bchdftOOXDvwbcI2IdYsiyCmAr8q/xSbZ/w9a74BR2GwwOaaNkhoD2cXNKMNTQanBUrAbgFQvZ0wWG5aQEVitZioLjxEW5YlSJedUcTdy90As5UeJdY9GjZJCdzOm3BN2j1UQLkZGdg0v/ec4bk5anrg7lQlJ/peUqern4cBvFo3k5uuC+fZoNWv+cwxTl/0zCAVBEC4HMbAkCIIgCD+RZLZi/LoEyWLDYUoYcp1qsEOymz1VmZS3VzE36lZ0Sm3f9tLC3mlwPoEaHGuPI0NCGTeR1uodqHR+OLj3ZiFpk3zQJvvi0drDMh9X/D16i37XlOTS02XqNw0uv3A/LTqJ0c7DKGnvxGixElOyHclqQXfjL5GpdQN78dcQmUzGjSGTqTc1crQhx+79h4TG0GLU4qysxMNZw6Y9JaDUoAwfjbn4AJK5mwhnPS5qJSctGhxdvSjLy0KlVhAe40VRfgMEJGOtLURl6WGYZwxFQTpaM3bbPVZBuFBfHazgzc/yiAl25TeLRvZN871UCrmc+ZMiuXtGLAXlrbz476N0dovBJUEQhj4xsCQIgiAIP4EkSRh3l2Nt6cJhYggKN+35D7pCGHra2Vz8OTFukYzyTuq3r6igAScXLU3NpYRZ65AHxGPsLsZqNuAWcEO/J/amMBe2tZuIlysw7a1AskmU5h5Aq3fCJySmr92ek1+jMkuMHT2L480dqCUL4ZX70E25H7mr74Bd97Uq2SsBL50HX5V9Y/caL2q1GpsyCKWsm7nXab/LWmpCFZMG5i4sJQeRy2SM8HCi0GDCO3Y09RWFmNpbiUnwoafbSrUsBiQblopskr0TMWllnKrIxmo02jVWQbgQu45V896OQkZFe/Hw/CR0Gvsttj0+0Z8VsxMoq20Xg0uCIFwRxMCSIAiCIPwEXYdrsFQY0KUGoApwHuxw7OrDwk/psZq5I3p2v4Gi7i4LlSUthEW701mQgRYz6mETMdTtQecSi9YptF8/B/Lq+aqjE0uMO+aiFjp2l1BTnEtwXApyee+UwU5jGyfULcR3OqN2cuNEYwvRLbnoR85CGZKMcPnJZXJuCJ5EeXsVBS2n7N6/T1AKNgn8tCV4OGvZtKcEuU8UMmcfzN9Nhxvp6YwEtPoOAyTKCw7hH+yK3lFNUbUMmdYJS/lREjxjUSDnlJ+C9gP77R6rIPyYrPx6/rktn+HhHtx/WzzKy1BPb2S0Fz+/LZ6S6nb+vukEVpuouSQIwtAlBpYEQRAE4RJ1FzbRndOAOsYDTZznYIdjVyea8smqO8pNIZPxcfDut6/0VBM2m4SjezfBXeVYHTxol9ciSVZc/aee0deBvDpCfZ3wvC4IbZIP1tJ2YnVjCI0d1ddm7/5NmJUy0qImk597gC4UJOhBPXLWZb9W4bTRfqNwUTvxZZn9V1zzD4jAYNJhNRVz6/UhlNS0k1PSgiomDWtNATZDPZ5aNcGOWk4Ybbj5hlCWl4VcLiMixovy4hZsAUlYKrLRytVEu0dSHOZA214xHU4YOGW17fzfllwiAlx4YE7CZRlU+t6oGG8W3RRNdnET/9ph/8FeQRAEexEDSwPsueeeZs2aP/e9ttls3HHHbPbs2TWIUQmCIAgXy1LbQee+SpT+juhGBwx2OHbVZenmvfyP8NV7c2PolDP2F+c34OisoaPyCO5SB6q46zE2H8XJMxWV1qNf27oWE6W17YyO8wFAm+xLraKMIG0smnIFkiQhSRL7W3NwN8mIcHDkWFU1WlsPcWNnXVIRXOHSqeRKpgRPoKDlFGWGCrv2LZfLkWtDUSm6SAq24O6sYeu+UlRR40Amw3xyDwAjPZyp7+rBMXYsrQ1VtDZWExHnhdVio0oeD91GrHWnSPJKoFUHVc3ldFdX2TVWQTibNmMPr3x0HEe9il/MHY5GdfkXaZiUHMBNo4PYcaiSb4+Kr3NBEIYmMbA0wG6//Q62bduCyWQCIDNzL5Ikcf31aYMcmSAIgnChbMYejDvLkDtp0E8MRSa/ugY/tpR8QUt3Kwtjb0cl7183pKfbQkVJM0Hhepzrs7HJlXTo2pArdLj4TjijrwN59QCMjuvNejK1t3CsfjsdrkZ6chvpPl5HeU4mVa6Qogqk45s3KHSNId7TFZXy6imCfiUZ5z8GnVLHl2Xf2r1v3+AxSBI0Vh3gptRgTla2UdQqRxEQj7lgD5LNxnB3R5QyGXUuIchkcsrzsvANcMbBSU1pox7kCixlR0j0jEcGnArRYcjYY/dYBeGHbJLE65tP0GEy8+DcRFwc1AN27vmTIkkIc+fdrwopr2sfsPMKgiBcKDGwNMAiIiKJiorh888/A+CDD95n7tz5yOVyDh/OYurUcaSnL2Tx4jtJT19Id3cXVquVtWvXsHjxAhYvXsDatWuwWq19fT799B+YM2cG6ekLueWWG3jzzdfOOG9NTTUzZ/afnjBz5lRqaqoBWLt2Dffeu4SlS+/ioYdWUFtbc9bjnn76D3z44ftn7PvvdmvW/Jm0tJS+AbS0tBSWLr2TRYvmk56+kMLCkwC8+eZrrF27BoCcnGwWLpxHeXkZACtX3kfGd6u95OfnMn58at+5f8wP34/09IW8+upLff299NJfWL58CXfcMZvXXnu175j33nuHe+9dwt13L+T++++msLCgX5/33LOYO+6YTXr6Qm64YXxfXIIgXHskqw3jt2W9K8BNDkWuvvxPrAdSmaGCbysyGB8wlgjX0DP3FzVjtUooNQ0EWhshMIburkpc/CYiV565atuBvDqiAl1wd+4tal6efxgAlwmRqCLc6DpaR0bBfmSSxKiaExR7JtAjV5Hk6XZZr1M4N51Sy8SAsRxryKHOWG/Xvj28gjB267F2ljAhyR9HnYqt+8pQxYxHMjZjrc5Fp1QwzM2BnLYuvEPjKMs/BEhExHpRXtqG1Tsea/kxXDROhLmEUhLpgiFzL9IPPhsJgr19vr+cvLIWFt4QTYiv04CeWy6Xce+tw3DUKVm36YQo5i0IwpBjv+ULrhAZ2TXsOV5zWfpOS/Rj3HC/87abN28Bb775OikpqWRnH+PJJ5/p2xcaGs6bb25AqZRjsfQW6fv44w8oLDzJW29tBODXv/4lmzd/zJw5twNgs1lZvPhu5s6d3zdIc7EWLUpn5cqHAfj0009Yt+5lnnzy2Uvqq7i4iBMnss/Yvm7dW+h0Olav/j2ZmRlERUX37cvNzeGZZ/7An/70F4KDQ/odJ0kSL7/8IhERURdxPUuZN++OM7aXlhazbt1b9PT08POf301CQiLjxo1n+vSZ3HXXIgAOHtzPn//8LK+/vr7vOJvNym9/+wRJSSNYufK+C45DEISrT+eBKqyNJvSTQlC4Xj0rwAFYbVY25n+As9qJ2yKmn7VNUX4DekcVisp9KLFhdLWh1Hjg6DnqjLZVDR1UNRj52Q2nf96X5Wfh7huCk5s30vUSBqORbFkLkQYtrhrYFTUDh04rYc5nDlIJA2dSUBo7KnbxVflOFsXNt1u/MpkMpT4crS0Hk6GCaaMC+WRPCXVpI3DROGDO34UyMIGRns4cb+5AirwOU8mbNFQWERnnw/GDVVSpkwiu3YCtrY4kr3g+biul2dKOz4kcHBOTzh+EIFyk4moDH+8qJiXWm/GJ5/+sfzk469XcPyue5987wr92FHL3jLhBiUMQBOFsRMbSIBg/fhImk5Gnnvo9N944HSenH3/qkZW1nxkzbkGlUqFSqZgx41aysk6vgNLV1YVGoznveTs6OvqyeNLTF9LR0dG3LzMzg/vuS2fx4gW8996GvoyiS/Hyy3/hwQcfOWP7ihXLuP32Wzl+/Bg333xr3/bCwpM88siDzJw5i+Dg0DOO+/LLbYSEhPYbiLpUN998C0qlEr1ez9SpN3L48EEACgry+MUvln+XEfZXTp3qf/1GoxEnp6trtSdBEC5e98kmek42o0nwRh3iOtjh2N328p1UddRwR8wcdGfJPjL3WCkvbsYnGAK6KrA6uNCj7sI1YBoy2ZmZWwfy6pHJICW2dxpcW2MNrQ1VhMSlACCTyzjR8iUGZScpPalISSspMJpJcHdEIWorDSontSNj/UZzoPYwrd1tdu3bL3QsAHUV+5kyKhCNSsHWrGpUUeOwlB7C1mkg0lmPs0pBmdodpUpNWf4hvP2ccHLWUNrsAoCl/CjJXgkAFEc4Y9ibYdc4BQHAbLHy5me5uDiqSZ8eM6h132KC3bh5TAi7j9eQXdw0aHEIgiD8t2suY2nc8AvLKrqclEolt902lzfeWMdvfvPET+6vvr4eb2/v87ZzdHRk/fp3+15/P3WttraGV155kTfeeBt//4DvsqhWXVIsO3d+g5ubO4mJZy4NvW7dW+j1et59923WrXuJxx9/CoCiokKeeupPPP/8M0yaNJWAgMC+Yzo7TWzYsJ5XXnmNv/3tpUuK6XzMZjOPP/4Ya9e+QUxMLI2NDcyefXPf/u7ubhobG/H29rks5xcE4cpgaTDRub8KpZ8j2hG+gx2O3dWbGthaup1kr+EkecWftU15cTNWiw2ttQQ3yUinlx8apxB0zmcO/EuSxIG8OmKD3fpqkZQXHEImkxEcPQIAc10Jh0xFaMwa4h3CyT7ZjjlAQ6L7wE4zEc5uavB4dlft49uKDGZHzrBbv04uflSb9Ui2Uhy0SiYm+7M9q5K5d16HJudLLCczUCfdzAgPZ3bXtjAtKoWKk0cYOXkeEXFeHD9YhTk4BEXZUTyH30SAox8l0W2M3HwUW1cncq3IdhPsZ3NGKTVNJh5ZkIReO/h1325LC+PoqUbWb8vnqXvGoNdec3/OCYIwBImMpUGi0WgYNSqV8PCI87ZNSRnDtm1bsFgsWCwWtm3bQmrqGACKik5RUVHOsGEJlxyL0WhEqVTh4eGBzWbjk08+vKR+LBYLb731Gg888Msfbefo6ERLS2vf6+nTZ5KaOoaVKx9m9erf96sftXHjP5k1azZubv1rbezc+Q1PPfX7i47xiy+2YbFY6Ozs5OuvtzNyZCo9Pd1Yrda+gaOPPvrPGedKTEzC0dHxos8nCMLVwdZpxvhtKTKdEv2EkKuuWLdNsrEx/wNUciULom87Z7ui/AZ0DhJuzblIMjndbmpc/aae9Ql+eV0HdS2djBnW+7NVkiTK8g/hExyD1sEZW2sttRue51SghmSHMFxvjKPAQ42jWSKgU9TKGQo8dR4kew9nT3UmXZYuu/atdozCQdNNXXURN40ORiaDLwstyH0iMefvRJIkRng6YwNMwcmYuzupKcklItYbm02iSjsKa81JpB4TSV4JVKpNdMjNdBw5bNc4hWtbeV072zLLGZfgS0K4x/kPGAAqpZx7ZsbR1tHDB9+eGuxwBEEQgGswY2koWLhwHjKZjFWrnryg9rNmzaGysoK7714IwOjRY7n11jnk5GTz/POrWbXqSRwcLn3QIyIiksmTp7Fo0QJcXFwZO3Ycx44d6dvf0dHBihX3AFBZWcGxY0fYvv1LzGZzv36MRiNTp96Il9fZs6dWrFiGTCZHLpfz6KO/O2P/xImTycjYxYYN/yA9/V6gN5to7twFZ7StqqrAwcHhoq81JCSEFSuWYTAYmDLlBsaNGw/APffcz/LlS3B2dmHy5NNFyPfs2cmzzz6Js7ML6ekL+869Zs0LxMTE4unpddExCEJ3j5Xs4iaOFzdR3WikobUTALlMhpebjmBvR4aHexAf5o5SIcb/B5tkkzDtLkfqsuA4IxL5Vfh0eGflXk61lrAobgEumrNP+zWbrZQVNeET0kFQcwNmD0e0HnFoHIPO2n5/Xh0KuYyR0b0/J5tqSjG2NRF/3XRshnqMW/7EMQksShnXx0+nSw7FOhkjDTY6vy5FcXMkCperq4bVlWhq0ASO1B9nb/UBpgSfuerfpfINvo6GwmPUV+0nMSCS1Dhvdh+vYdaN45H2/gNr7Um8/WIIctBSaLUS4uBMad5Bxt2aiLOrlhKDmlDJiqUih2SfBLaWfEVZjAde+zNxHjvObnEK1y6bJPHPzwtw1Cm5Y+qF1/kcCGF+zkwdFcj2rArGJ/kT5ifKNQiCMLhkkiRJgx2EPTU1dWCz9b+k2toyfH1DznHE0PTD4t3CmX73u//HypX/g5+f/wUfs3Llfdx11+K+waQLsXXrpwDMmHFrv+1PP/0Hli2776LOf6HEvR+6furPkmZDF18cqGDnsSp6zDYctEqCfZzwdtPh5KDB0NFFbZOJsvoOunusOOpUTBrhz/TRwUMi/f5a1XWsjq6jtejGBqKJtv8Tay8vJxoaBm/56HpTI88c+CsxbhH8PPHuc9YPKS5o5IuPs4n3P8CIrjzaY/zwHP0/qHVnPkyQJIlH1+0lwMuRh+f3FlM+/PUHFGXvZdbiX2P+/C90NRh501NDu58rf5z8BEeaOviwpI77gn1w+7YCFDKcZkQh11+9X/uDfe8v1IuH1tHc1cKTYx9DIbffKoinsl6gs9vKsOt+RXm9iaf+mcXCScGMyf8LyuBkdFPuJ7O+lc1lDUzrLKTpyFfcdv/THN5fy9HMCuZ5bcIxLBbtpOX8IfN5XA0WZn5YRPgLa1A6D+0/tK+Ue38t2328mn9szeeemXF2LaNhr3vf2W3ht69n4uakYdWSFORXWSbt1Uh831+brpb7LpfL8PA4dzLL1ffYVbgmPP30nwfkPMnJI59tz8oAACAASURBVM+6ffbs23F1FUthCxfGYrWxLbOMT/eWYbNJjBnmw/hEP6KCXFDIezOSfvhLx2K1kVPczJ7sGrbsLePrQ1XMmRDO5JEByEVB4wFlru2g61gtqjBX1FHugx2O3dkkG+/k/RulXMFdsfN+tChtcUEDOmcTQeYqrBoVmpDRZx1UAiiqMtBk6GbuhN7p3jablfKTR/APicH81UtIPSYabP5U+LZzY9AY5DI52c3tuKmVhHg7YZ0WRsfnRXRsL8ZpeiQytf0GM4SLd0PIRP5+fD1H6o+T4jvCbv1qnWNQdRyhoqyAsPB4ogJd+PJIPeMSxmI5uRupexFJ7k58Vt5Ik1csNuvnVJw8SmRsIkf2VVClH0Nk+W6QJJK84vm2cw/dCon2rAO4TZlmtziFa4+py8wH3xYRGeDC2IShWVNPp1Fyx5RIXv80l13Hqpk0ImCwQxIE4Rom5lgI14y1a1+/qGwlAH//APz9z/xFHR+fgE4nioMK51fTZOSP67P4eHcJI6I8+dP917H81mHEhrj1DSr9N6VCTnKUJyvnDueJ9FRC/ZzY+NVJ/vKvozQb7FvnRDg3W6cZ064y5E4a9GMDB3UloMvl28oMitpKmR91G64al3O2s1hslJ5qwtW5Hg+rgR5PJ1z8Jp+z/b4TtaiVvV/HAHXlJ+k2tePbVoxkbEWRvIhj1hokmYwx/ikYzVZOtZkY7u7Uuxy9hx6HSaHYWrswflOCZBVZnIMp3iMWH70328t7ax/Zi1dAKjIZNNX21kW6MTWIxrYuivSJYDVjLtyLTqlgmKsDBV0SDh5+lOUdxMPbARc3HeWd/kjdHVjri0j2SsCKjYoEP9r3Z9otRuHatDmjlA6TmZ/dED2kH+iMGeZDdKALn+wuprPbMtjhCIJwDRuwgaXnnnuOKVOmEBMTw8mTZ1/K/pVXXmHs2LHcdttt3HbbbTz55IXVIBIEQRiKjp5qZPXbWbQZu3lw3nBWzE7A0/XiBiRDfJ341R3JLJkeQ3G1gaf+mUVxteEyRSx8T5K+q6vUY8VhYggy1dWXMVNnamBz0TYSPOIY7Xv27MzvVZY0Y7UZCbQWIQOUUdej1Lieta3FauNAXh0jor3QaXoTo8tO7Ecpk+FhbkJ300MYDueSH64n2MEfHwdvclo6sAGJHqdXg1MFOKFPC8ZSa+y9F1fXzP0rilwmZ2rweCo6qjnZUmS3ftV6HyySHqW1mp6ebkZEeeHpouXTPCtyrzDMeb0DWSM9nTFZbChi0mioKsLU3kJYtCc1DRLdkg5r2RFCnYNxVjtRGu1KV9Epehrq7RancG1pbOvk68OVjEv0I8R3aK9QKZPJmD8lEoPJzBcHygc7HEEQrmEDNrA0depUNm7cSEDAj6dpzp49m02bNrFp0yaeeOKJAYpOEATBvr49UsUrHxzH21XP75emMiLq0gu9y2QyJiUHsGppCiqlnOfePcyhggY7Riv8t+7seiw1HehGB6Bwv/qyE09PgVNxV+zc82ZjFeU3onFuJVRqwOyowyVs+jnbZhc1YeyyMDa+dzU4c1cHlSeP4KvswfHGlUh6P4rzD9LgqmCMf2rvMc3teGpV+OnU/fpSh7uhTfHDXNZG18Hqn3jVwk8x2mckTmpHtpfvtFufMpkMrXMMLg7dlJXmI5fLmDYqkMLKNtr8RmNrqcRWX0Skix4nlYJa595C8eX5hwiL9sRmk6hxSMFSfgy5TE6iVzyFqjYsCkTWknDJPtldAsiYnRY22KFckAh/F1JivPjiQAVtHd2DHY4gCNeoARtYSklJwc/PfoXvBEEQhqqvDlbw9hcFDI/w4DeLRuJhp5WtAjwdWLUkhSBvR/6+KYdDBeKJ/OVgqe2g6+jVW1cJ4OuK3RS3lbEg+senwAFYLTZKi+rwd6hA09ONPCwRhercxRv3najFSa8iPswdyWajfPNLWCWJ0NE3owxOpnXHV+QHq5EjZ5RPEoYeCyXtnX3T4P6bNt4bdZwn3XmNdOc1/uRrFy6NSqFiUuA4cpsLqO6otVu/7n4jkcugufYYAGmJ/mjUCj6v8wWlBnP+ThQyGckeThSZzDgHxlKadxBvP0f0jmoqzWHYWqqwGRpI9kygx2amdkQY7fszRZabcNEq6zvYl1PLtFGBuDtfOatSzpsYgcVqY3NG6WCHIgjCNWrI1Vj67LPPuPXWW1m2bBlHjhw5/wGCIAhDyDdHqnhvRyGjor1YOXc4ajtPoXJ2UPOrO5IJ9XPi75tOcKRQZC7Zk63bgnF3OXIn9VVbV6mivZpPiz4nyTOeVJ/zF2KuLG3BpmgmRlmNJJPhmDj/nG1NXWaOnmpiTJwPcpmM7n3vUlFTiVajwS/1FqydnbTu/IaTUU4M84jBSe1ITksHEpDofu7BKl2KP8ogZzoPVmGuFFNBB0tawHWo5Sp2lO+yW58avT9WtKikGkwmE3qtkvGJfuwraMUWkoq5aD9STycjPJyxSdATOQZDUy1tjdWERXlS2aTEIimwlB8lyi0cnVJHSbQrPTXVdFeIqUHCxflwZxFajZIZY6+s1aR93PVMTPZn59FqapqMgx2OIAjXoCG1Ktydd97Jz3/+c1QqFRkZGTzwwANs3boVN7cLX33rbEvg1dfLUSqHzhja7Nkz+ctfXiIiIhKAP/7xCeLi4pg//04AtmzZTEbGbp59dmBWPhOGnqH09SqcJpfL8fI6d72FzJwaNn5ZQOowH36bPhql4uLu44/1/d+eeSCNx1/by2ubc3n2gXFEB4tVCn8qSZKo3ZyP1GUhcGESWt9zD3TY28Xc+5+i29LDhoP/wknjyINp6Thrzn+NGdtP4epWj6uxFUVACH6h554e8kVmGRarjZvTwlGX7KQlZzsNNheGp0zEx8eFqk82U+FkoV1lZWr0WLy8nMg/VU2Ao5aEYM8fjcM2J57K949j2lVG0F2JaLwH7v5cTgN17+3BCyemhI/jq+LdpKfOw11/9jpbF6vVOwGZLYvGhlJGpYxhwQ2x7DhUSY4qgUTLHrR1Rxk+8kZCKhqptGnwlitoKDvOiNFTOHGkmnrtcCJqcvCbPJeUgOEcqc4hTanAcvwQXqMS7BLj5XAl3ftrwYniJo4VNbFkRhxhwZc3W/Vy3Pu7Zw1n34lath2o4LElqXbvX7AP8X1/bboW7vuQGljy8jpdg2TcuHH4+flRWFjI6NGjL7iPpqYObLb+qc82mw2LZWitKGO1no5JkiRsNqnv9ffxD7WYhYGhVMrFvR+ibDYbDQ3tZ91XUmPg+Y2HCfF1Ztn0WFqaL+6JoZeX0zn7PpcHbktg9dtZPPnGPlYtSbnowuBCf92FTXQWNqEd5Ue7QqL9Iu/HpbqUe3+p3sv/kKr2Wh5MXk63QaKBHz+v1WqjIL+I64IrkdfaUMXe/KOxfpVZiq+7Hse6bJq3/5N61yhsxjq8QxOpr2mh8pNPKUrxRa2QCFGHc6qqmVMtRqYFeFzQe6CZEELP1kIq/pOD08wo5A7q8x4zlA3kvbeXsV5j+OLUTj489gWzI2fYpU+dSzzt9VmUF+0nOGQYSmB4uAcfHDeQ5BtI88Ev6A4ay3BXB7aUNxAalUL+4X2EJ9+IRqukzBaDf9kH1FfVE+sUw27zARpTIlHtysBh5pwhmXl4Jd77q90/Nufg4qBmbJz3Zb03l/PeTxkZyNZ9ZRzLq8Xf0+GynEO4dOL7/tp0tdx3uVx21iSevv0DGMt51dXV9f0/Ly+PqqoqwsKujMJ5l0tTUyMPPng/y5YtYtGiBfztby/17Xvzzde45ZYbSE9fSHr6Qp58ctUZx9fUVDNz5tR+22bOnEpNTW8R1LVr13DvvUtYuvQuHnpoBbW1NWc97umn/8CHH75/xr7/brdmzZ9JS0vBZDIBkJaWwtKld7Jo0XzS0xdSWHiyL/a1a9cAkJOTzcKF8ygvLwNg5cr7yMjYDUB+fi7jx6f2nVsQhqJ2Uw+vfpyNs17NQ/MT0agHZgUxZwc1D89PwmKVeOWjbHrM1gE579XI2tZN54FqlL6OaOIvvdD6UHasIYc91fuZFjyRWPeoCzqmqqwVnVMN3t3NSGoNqtCUc7ZtbOukoKKVKZFKur55HblnMDUyR5zcvHHzDsKwfx/drc2c9IZEz2FoFGqymzuAH58G90NyvQrHKWFIFhsdO0qQxNf8gPPUeZDsPZw91Zl0Wbrs0qfGIQgbGrSyBgyGNgAmjQigrcNMrdsobI2lWBtLSXJ3QiGDjsBkOo1tNNUUERLhQWWLAzarDUtlDnEeMajkKkqiXLE0N9FVbL9V7ISrV2FlKwUVrdw8JhjNFbwK6A2pQahUcj7bVzrYoQiCcI0ZsIyl1atX8+WXX9LY2Mjdd9+Nq6srn332GcuXL+eXv/wlw4cP58UXX+TEiRPI5XJUKhXPP/98vywmezCfzMBcYL/aAD+kipmAKnqcXft0dHTiuef+il6vx2Kx8MgjK8nM3Mt1110PwPTpM1m58uFL7n/RovS+4z/99BPWrXuZJ5989pL6Ki4u4sSJ7DO2r1v3FjqdjtWrf09mZgZRUdF9+3Jzc3jmmT/wpz/9heDg/vPZJUni5ZdfJCLiwv4AEoTBYLNJvLb5BAajmd8uHomzfmAzKPw9Hbhv1jDW/Oc4724vJP3m2AE9/9VAstow7S5DppChTwsektkNP1Vrdxsb8z4gyCmAW8NvuuDj8nNKifCvRV1mQhWdhkx+7j+49ufWocZMasNHIJfD9Uuof/dl4sdOB0mieesW6oYHYpK6GemdBEB2cwd+eg2e2gv/vlG463CYGIJxRwnGnWU4TAlDJr/67tlQdkPwRI7UH2dv9QGmBE/4yf3JZHJ0LjF4WLMpLTlJYlIqieEeeDhr2VKr4x6FCnPetziMTyfGxYFTHXJiNFrK8rIIi76JkyfqqHMIIaj8GLrwVIZ5xJDbVsZopZL2rIPovis9IAjnsmVvGY46FROTf3z16qHOWa9m8ogAvjxYway0MHzc9IMdkiAI14gBG1hatWoVq1admVHzxhtv9P3/ueeeG6hwrhg2m42//e0lsrOPAxJNTU0UFp7sG1i6EB0dHaSnL+z3+nuZmRl89NF/6Ow0YbX+tCe/L7/8Fx588BEeeODefttXrFhGR0cHcrmcFSse6tteWHiSLVs2sXhxOsHBoWf09+WX2wgJCcVisfykuAThcvpsXym5pS2k3xxLqK/zoMSQGOHJzLEhfLavjOggF65PECtwXoyuo7VYmzrRTwpF7qAa7HDszibZeDv3fcw2M3cPuwul/MJ+9VutNlpa8hiua0Zmk1BFpZ2zrSRJ7M2uYbnXIeRtNehm/IqiqnJAIjhmJO0H92Ouq6N4+mh0Ui3DPGJo6TZTYezipkCPi74mVYAzujGBdGZW0nmwCv2YwIvuQ7h0Ic5BRLqG8XXFHiYGjkPxIwOOF8rZczjdbcdpqjuOJKUgl8uYNMKfD3cWYx4xCk5lohlzByM9ncltNaKOm0hF7rckTpiLUimnSpWEf/nXSDYbSZ7xHGvIoTU1BmXWQbzm34FMPqSS9IUhpKy2neziJuZMCB+wjOPLafroYL4+XMVn+8pYNiNusMMRBOEaMaRqLA0EVfQ4u2cVXU7vv7+R9nYDr7++Ho1Gw3PPPU1PT/dF9eHo6Mj69e/2vf5+6lptbQ2vvPIib7zxNv7+AWRnHzvrdLoLsXPnN7i5uZOYmHzGvnXr3kKv1/Puu2+zbt1LPP74UwAUFRXy1FN/4vnnn2HSpKkEBJz+w6Cz08SGDet55ZXX+k3/E4ShpKTGwKY9pYwZ5sOEJP9BjWX2+DAKK1p558uTRAe6inpLF8hc0053TgPqKHfUIS6DHc5lsaN8FwUtp1gYOw8fB+8LPq6sqI7ggBrUzR2gd0Xhe+7s0fK6DsKMx4h2OIk6dR7KwATKd/0FV+9AnFy9KPvsJeQB/uTaaknySkAlV5Ld3AzAcLdLK2ipifHAZuimO7cBhasWTcyPF/8W7Gta8ET+fnw9h+uPk+p7/tUFz0frFIqECgdlEy0tTbi7ezI+0Z9PdpeQaY5hvDkT86l9RMdORq9U0OgZhUPPF9SX5xEU7k55uY1RunZsDcUM94xDLpNTGuWK674TdBUVoYsS2c/C2W3ZV4pOo2DqyCs7W+l7Lo4aJiT58+2RKmZdHyo+DwiCMCDE45shrr29HQ8PTzQaDQ0N9ezZs9NufRuNRpRKFR4eHthsNj755MNL6sdisfDWW6/xwAO//NF2jo5OtLS09r2ePn0mqaljWLnyYVav/n2/jKmNG//JrFmzL2pFQEEYSN09Vl7/NBcXRzWLbow+/wGXmUIu595bhiEBb23NwyZJ5z3mWif1WDFlVCB31qBLHdyBwcul3FDJ5uLPSfYazvV+F74QBkDeiUP4O7WjautEFTEGmezcHxmOHM5htj4L/IahTp5JR1sTzbVlBEePoOPIIXqqq2m8MYVOaxcjfU5Pgwt00OCuvfQsMe0oP5QBTnTur8Jc03H+AwS7ifeIxUfvzY7ynUh2+Hkjkyl6p8M5d1NS0luP0dlBzagYL7YWypG5B2HO+waFDJI9nCjpkaFy8aI09yBh0Z6YuqDJ6o2l7Ch6lZ5o1whylc2gVNKedeAnxydcnaobjRwuaGDKyED0P+Fn0VBz85hgZDLYtr98sEMRBOEaIQaWBsnDD/+COXNmMGfODL75ZjtvvPH3vtevvPLXvnbz599JdvYxFi9ewLPPPsWoUfZbPjQiIpLJk6exaNEC7rsvHX///k9qOjo6WLHiHlasuIfMzL28//67rFhxD48//r/92hmNRqZOvREvr7M/CV+xYhnp6Qv55JMPue++B87YP3HiZIKCQtiw4R9928xmM3PnLrDDVQrC5fHJnmLqmk3cOzMOhyHyYdTTVcddU6PIL29lx6HKwQ5nyOs8UIVkMvfWVbqCi7WeS5elm3+ceBdntRMLY+ddVO0os9mCs64QdZsJmSShihhzzrY9PT1El30IciUOU5Yjk8mpKDgMQFD0iP/P3n2Hx3WfB77/njN9BpjBYGZQiEb0XthFUizqLrJky5aL1pbota/LrnLXTvzEziZ3d5PHm7KbdZzE601urjfOJnGcWHJsybasRlKFnQQBgui910GbXs459w+IoKBKAiAHGPw+z8PnEQ/m/M57NAQw8877/l5mf/Eshsws2hwhbAYrFc4SvOEoo8HIqquVrpFkCdvhAmS7ieArAyiLN1fRK6yeLMnck3+IYf8YnXM967Jmiqsag07DO9G6nKy6a0cOwYjCkGMXqncYdaqXna5UFA20yqNMDLSTla1HliVGjPXEh5oBaMioYTrsJbSrCt/FC2iqmLYqvN1zZwcxGGTu25OX6FDWVbrdzP7qLE61jOMPxRIdjiAIW8CWa4XbCJ566tn3fcy1kfNZWdn8zd/8n3d8zBe+8OX3XSc7exu//OXLK469+e9f+9o3+NrXvvG2NbOzt/HKK+duaP3XX7+44tib//7Wr71b7P/xP/7n5f/+3vf+3xVf+93f/S/vG4cg3E5Dkz5evDDC4fpsKrenJzqcFQ7VZXOpc5qfvtLHzlIPLoc50SFtSLGhBaK9c5hqM9B7knNz06e7n2E65OX/3vElbIabu8crjU3kuP0YemJIqR5kz7tPaB098RPydDNM13wOt22pynSos5H0rAIYGCYyPITz2DFaZl5kb9ZOdLKOltmlyV+1NzgN7r1IRh22uwvx/6qbwPF+Uj9UipQE+6RsBnszd/Js3/O8PPTqDU8afC+W1GI09NhN80xNTZCZmU1ZXho5bhs/HzHxpMFMtP0E2Ue+SJbFyJhpGxmaynh/E9l5bkZmFBrUF1H9Xurc1fxz58/oq3RSfe4KoZ5urGXl63DXQrKY90c42zbJ0R05t33wxu1w/548XrsyzsnLozx4YHuiwxEEIcmJiiVBEISboGoa/+f5TmwWPZ84uvEmDUmSxOfuL0PTNH70Uleiw9mQ1HCc4JkRdOlmzPWZiQ7nlrg81cLp8QvcV3CUMmfxTZ2raRr+uXMY1Dgm3+IbbXDvXO2kTPWRPvgSzWoJ2/fdDYBvbor56VHyy3fi/cUzGNwehortRNUYuzKX9uG7Musj32YmzbQ+1X46uwnrke2oixECrw6iqaIV9HYw6AwczT1I22wnY/6JNa8nyXosjlLcjgj9/d1LxySJozty6J6MENq2m3jveYgE2Om2Mx5RMefX0N96noLidOYDMj4llfhgEw6TnUJHPh2GOSSjEd8F0Q4nrHSicRRV1bh3d3Ju/p/jSaGmMJ2XL40Qi4uKPUEQbi2RWBIEQbgJrzSN0Te2yKfuLiHFsjFa4N7KnWbh4TsLudw9w+Wu6USHs6Fomkbo7AhaVFlqgdMl36/BufA8P+p4ioLUPB4svP+mzx8fHyHbOYc6qYCmon+XNjhNVQic/FsWVTOz5R9DlpeST0OdjYCESzMTGejH+cEP0zhzFbsxlZK0QqZCUSZC0XWpVnozQ3YKln05xEd9hBvH13Vt4d0dytmPUTbw0tD67AFpc1Zh1KvMTrYv7714oCYLk0HHqXApKDFi3aeod6UiA6GivSx6x0lPDwMwKlctt8PVe2oYCUwQ21mF/5JohxOui8YUTlwepb7ETaYzOatWAe7fm8dCIMr59slEhyIIQpJLvlfUgiAIt4iqajx1spfKAif7q7MSHc57um9PHrkeGz96qZtYXHn/E7aIWP88scEFzA2Z6JzJNylH1VT+ru3HKJrCserPrGoM/EDHy5iNKil+FTltG3L6O3+aH7v6EtL8MD8N7GVfw/VWuaHORtw5RQSeex69241x326uejvYmVGHLMm0zPqQgJr0te2v9E5M5W6M5S4irdNEembXfX3h7WwGK/u37eXiZBPzkYU1r2exlwIyaVYf4+OjS8dMevZUZPBCL0ieYmJtJ0jR6yh1WOmXUpF1RqYGm3C6rYxqxShjbWixCA2eGgAGKt0oi4uEujrXHJ+QHM62TeIPxZJub6W3qt6eTo7bxgsXhtdlk31BEIR3IxJLgiAINygYiRONKXz2/rKb2gg5EfQ6mc/cU4p3McxLF8VG3gBqIEbo3Cg6jxVT9TsPG9jsXhw8Sfd8H58s+ygZVvdNnz8358VpGSO0IGP0jaN/lzY41e8lcvGn9JBPKKN2+RP/+ZkxFr0TZFpcRAYHcH3kYVrmOomr8eU2uJZZPwUpZhzGW7PNo2VvDvrsFEJnRohPBW7JNYSV7s47hKqpnBw+tea1ZJ0Rs70Yz5va4QAO1WcTiSoM2HegLkygjHew023HF1cxVh1iqOMSBUUOJhZMRGMS8dFW3BYXOSnZtBvnRTucsEzTNF68OExeRgoV+WmJDueWkiSJ+/bkMTzlp2NwLtHhCIKQxERiSRAE4QZEYwrhqMI9u3LJdtkSHc4NqdyeTn2xi1+cGWAxGE10OAmlaRrBM8NoirrUAidv7MTgagwsDvGL/hfYlVHPvqxdq1qjt+MkNnMcpq2AhqF47zs+LnL6R2iqyj/O7+LO+usTRYc7G5EkCdOlqxiysrDfcYDGqWacpjQK7flMBCNMhaPU3oJqpWskWcJ6pADZZiBwYgDVv7X/7d8Obks6OzJqeW30LKF4eM3rWdOqMBkU5qa7icWWJlqV5DjISrfyyzEPmGzE2k5QmWbDopOZy6wgGglis0yjaTCmFaIMNgHQ4Kmh3zcMO2vwN15EU0QF51bXNjjH6HSA+3bnbfgPidbD/upM7FYDL4oPmQRBuIVEYkkQBOEGzPkiSJK06SarfPLuEiJRlZ+/3p/oUBIq2j1LfNSHZdc2dHZTosNZd+F4mL9t/SccRjufLn9kVW+W/H4/hng34Yged3wB2ZWHnJb9tsfFh5qJD1ziasoBAro0dld4gKXk3VDnZdLtGWijE7gf+hhBNULbbBe7MuuRJImWWf8bbXDru7/SW8kmPbZ7CtEUFf/xfrSYSCbcavfmHyGshDk19v4TZd+P1VEGSKTbAoyMDAJLlReH6rPpHA0QzdtHfOAScthHnSuVvqgOg93N/EQLZouBMV018aFmNE2l3lODhsZgVSaKz0ews2PN8Qmb20sXhrFbDeyrSs7hDW9l0Os43LCN5p4ZZhZCiQ5HEIQkJRJLgiAI7yMUiROKxLGadBt2w+53k+2ycXTHNl65PMbYzNZsC1IDUUIXx9BnpWCscCU6nFviJ13P4A3Ncqz6M1gNq9s7qqv9NM6UKGNDboy+QfSFu9/2GE1ViJz9Mdgz+dFYAXsqMjC/0dI2NzWMf36a1BEvprw8UnbvoXm6FVVT2ZlRh6ZpXJn1UZhqIdVwa9rg3kznMGM7UoA6Hyb42pDYX+QWK7DnUZZWzInh14mr8TWtJestmFMLyUiLrmiHO1CTjU6WOBsrB1Uh1vkaO1124pqGVHWUiYEOcgtMjPrSUIKLqNMDbLNl4bG46DAvIpnM+C6sPfElbF4zCyGu9Ho53JCDQb913gYdqc8BaWkAiSAIwq2wdX6ibiCf+MRHeOyxj3Ps2GPLf+655yCNjRcTHZogCG+haRpzvgg6nbz8BnqzeejOQkxGmadO9iY6lNtuqQVuBDSwHMhNyraHS5NNnJ24yAe2301JWuH7n/AOwuEwMV8LiiqRHl9Knr5TYinW8Srq/DgD2fcRjMKdddcrmoY7LyNJEqmjs7gefgRJlmmabsFldpKfmst4KIo3EqPuFrbBvZUhx4559zZiw4uEL0/ctutuVfcWHGU+ssCFyaY1r2VJq8RsjDHvHSASWWqvc9iM1BW7eLEzipxdQazjJDkWAx6zgfHUXDRNxWocJRKDaSWT+FATkiTR4Kmlc6EX/c5a/Jcb0eJrS3wJm9erzWMgwZH6bYkO5bZyOczUF7t5rXmMuCKmIwqCsP5EYilBvv3tP+GHP/zR8p/t24sSHZIgCO8gEF7asNuZamKzUg6eKwAAIABJREFU5iTsViMf3FdAU88MfWOLiQ7ntor1zxMf9WHekYUuNfla4LyhOf6p86cU2gv44PZ7V71OV0cTGY4AY+NutulGkB1ZyGkr33hp0RDRS/+KLquMZwfTyEq3UprrWPqapjHUeQl7CFK2F2GrbyAUD9Ex202Dp3apDc7rQwaqnbe2De6tTJVujKXpRFqmiPaJzWtvpar0MnJSsnlp6BVUbW1vXq2OckDCnRpkaGhg+fih+m0sBmOMOnej+WZQR1vZ6bYzElaw5FexMHUVWQej+jrig80A1HuqUTWV4eosVL9ftMNtUXFF5dXmceqL3bgc5kSHc9vdtTOHxWCMS53TiQ5FEIQkJBJLG9Qf/MF/5mMf+xDHjj3Ggw/exw9+8NcAzM56+Z3f+QZPPPFpHn/8Uzz33C8AePrpf+HYscf47Gcf5ciRfcuVUI2NF/nVr57l937vt5fX7uvr4ROf+Mjy35977hc8/vineOKJT/M7v/MN5uauj2j++7//2ze+9hm+8pV/i6qq/OZvPsmxY4/x0EMP8OCD93Hs2GP8u3/3RQCefPJLnDr12vve31sf973vfXf5Hi9ePM+Xv/x5Pv/5x3j88U/x0kvPv+N5jY0X+cIXPveOX3vzf3d0tHHo0B6efvqfAfiv//W/8LGPfYgnnvgMjz76MD/60d8DMD4+xoc/fA+w9On9b/zGl3nqqR8DrPh/qKoqn//8YyuuLSQnTdOY90cw6GVs5s1ZrXTNPbtySbEYttReS2ooRuj8G1PgKm5+QtpGp2oqf9f2T2iaxrHqz6CTdataJxaLMT91Hp0M48NZmBb70Bfuflt1V/TKc2ihRRbKH6JnbJEjDduWH+MdHyDom8fhDeL+2CeWEkkz7SiaQkNG7VIb3JyPYrsVm2F1ca6WJElY9uWgy7QRPDVMfHprtoTeDpIkcW/+ESYCk7R615a80RlSMKUUkJUepb+/Z/l4bVE6jhQjz4+lI1nsxNpP0OCyIwHhojvwzU6QlRVnJJyN6h1E9c9SYM/DYbTTYfEttcNdFNPhtqKm7hkWA1GO7tha1UrXVBem40kzc+LyaKJDEQQhCW3ud0qrcG78EmfGL9yStfdn72Ff9uom8byVqip87nOf55FHHuV73/vu8vHvfvdPKSoq5o/+6E+ZmZnhC1/4LOXlFXz845/k4x//JOPjY3zxi5/jhz/80fI5v/rVs+96nb6+Hv7qr77HD37wD7jdbv7mb/4Xf/Zn/50/+IM/4rnnfsHrr7/KX/3V/8ZqtbGwMI8sy3znO98D4Ac/+GtCoRBPPvm1dbnna8rKKvj+9/8/dDods7NevvCFz7F3737sdvtNr6VpGn/xF9+huLh0xfHPfvYJPv7xT3Hhwjm+850/4bHHrieJIpEw3/zm1zl8+C4+8YlPv23NZ57516RspxHeLhCOE4+reNIsm/45t5j0PLA3j6df6aN3dIHiHEeiQ7rlQufH0GIq1gN5STkF7oXBk/QuDPBE1adxW9JXvU5PdwdZjkXmF+0U2cMQ0NAXrWyDUwNzRJt/jb5oL8eHjOh1Egdrr7fBDV49h6RpZOeUYq2sAqBpqgWH0c52ex6jgQhzkTh3Za8+zrWQdDK2o9vx/7KbwIkBUj9cimwzJiSWZLcro55nen/Ni4MnqXVXrWktq7OaiH8A/8IQoVAQi8WKTpa5szabX50dRDl4AK39eVKjC5TYrfSHdBTpDFgMQ4wFi1g02DENNWOsuot6Tw1nxi/wgYa6pXa4f/M4kn7LvQze0k5cHsVlN1NTmJx77b0fWZI42pDDT072MjrtJ8dze6tHBUFIbqJiaYMKh8OYTG9v27h48TwPP/wIAG63m/37b2xvposXzy9XMf3e731z+Xhj40X27z+I2730af7DDz/CxTc+yTt16jU++tGPY7UujVZ3ONJuKPbvfvdPOXbsMb70pWPvWb107XHHjj3Gr3/9y+Xj8/Nz/N7vfZPPfe6T/OZv/gaLiwsMDQ3e0LXf6oUXnqOgYDulpWUrjv/DP/wdjz/+Kb71rd/k8cf/7fJxRVH45jd/k9lZLx//+Cfftp7P5+Opp37MsWP/16riETYPTdNYeKNaybrJq5Wu2UpVS7GhBWID85jrMtGlJV/Lw+DiML/sf4FdGfXsydyx6nUURWF04Axmo0pvby55xgGkVDeyq2DF46KNz4CmIO18hNNXJ9hdnrG8kb2qqgy1XcDuj5P9yc8AEI5HaJvtpCGjBlmSuTLrQyfd/ja4N5PNemx3F6LFVQLHB8SkuFtEJ+u4J/8wvQsD9C0MrGkta1olIOGxhxgY6Fs+fmddNpoGF+LloC3t/bXTbWchpmCuvBP/TAegMCpXEh9a2u+p3lNNTI0xXpcj2uG2oInZIO2DcxzdsQ05CT9ouFF31mWj18miakkQhHWXHO+WbsK+7F3rVlV0K01NTZGRkbFu6+3evZdvf/u/AUtVSr/9219ft7Xf6mtf+wYHDx6ivb2Vr3/9SX796xPv+ThgRVXW//gff8zBg4f5wz/870iSxKc//QjRaOSm4wiFgvz93/+Qv/zLv+b73//zFV+7VrE0MTHBF7/4WQ4fPgosjdveu/cOuru7+PGP/4HHHnt8xXk/+MFf88lPPkZKiviUJ9kFw3FiSVKtdI3ZqOeD+/L5ycleekYXKEnSqiU1qhA8O4LsNGOqXb+foxtFRInyw7Z/wmG08+nyR9b077OnpxNP6iyxuJn52VTMag/6mvtWrKn6vcQ6X8VQfoiLIxqhSJwjDddbSSauXiSqxijOLsGUmwdA22wnMTVOg2epDa5lzk+J3YpFf3vb4N5K5zRjO1xA4OV+gqeGsR4pSJrv743kwLa9PNf/Ei8NvsKX6raveh2d3oo5tZCs+Ajd/d1UVtYAkOm0Up6XxksdYQ4U1BDreIXKhg9j0snMZVVhunqC9LRZRtViKkd/ghaPUJpWhE1vpd0a4KDJjP/SBWzVNet0x8JGd/LyKDpZ4s66rdkGd02q1cjucg9nWif55F0lGG9za7IgCMlLVCxtQL29PQwPD1JV9fYXPLt37+XZZ38GgNc7w5kzp9i5c8+qr7Vz527OnDmF1zsDwLPP/ow9e/YCcPDgIX72s6cJBpf2o1hYmL+ptdPSnChKHFW9uQ08fT4f2dnZSJLEhQtnGR0dvqnzr/nHf/w7Hnroozidznd9jNVqJRKJEg6/MXHG4eCxxx7nt37rWzzzzL/S3d21/NihoUFaW1t48MGHVxWPsHm8eW+lZKlWuubunbmkWpO7ail8cQwtHMd6MDlb4J7ufpbpoJfHqz6F1WBZ9TqKotDTeRZnSpSh0TxqshdAVTC8ZRpctGmpotTY8CCvNI+S7bJSlne9grXnxLPIqkbZx663FDdNtZBisFGSVshwIMxCNH5bp8G9F0OuHfPubGKDC4SbJhMdTlIy6Ywczt3PlZk2JgJTa1rL6qzGpI8S9o/h810fPnCoPpup+RBT7r1owXmk4Rbq01PojeowONxY9MNMLpqIxCSU0TZ0so4adyVX5zqx1Nfja7yEpoiqta0grqicvjrBjlI3DtECy6G6bEKROI1dYhNvQRDWj0gsbTBXr7bw+7//u/yn//QH2Gxvr4r52te+QU9PF0888Wm+/vV/z1e+8iRFRcWrvl5RUQlf+cqTfP3r/54nnvg0PT1d/If/8A0APvCBD3Pw4CG+9KXPc+zYY3zrW791Q0mi//W//pKvfvULfOtbv8U3vvE7yPLN/TP76lef5H/+zz/n2LHHOH78pbftj3Rt/e9+978zNDTIV7/6Bb761S/Q3d254nGxWIxHHnl7OxsstcIdO/YYX/7yMY4d+wIu18qNfVNSUvjt3/5dvv3t/0QkslQt1dfXy2/8xtdv+n6EzedatZIjxZR01Qwmo44H9ubT2j/L4IQv0eGsu9i4j2j3LKZqD3qXNdHhrLsr062cGjvHvflHKHOu/mc/LFUruaxeNHT09nooMA0iWdOQM65PKVX9s8Q6XsVQdoixkJne0UWO1F/ftDvQ2cl0ZA6PPROzZ6k6LKbEuOptp95zrQ3Oj06SqEyzrSne9WSq8mAscRK5Mkm0X0yKuxWO5B5EL+t4eeiVNa1jcVQAMhlp4RXtcLvKM7CY9Lw07kSypRNrP8Eej4OYpqFV3kXINwBaiDG1kPjgUjtcg6eGUDzEVH3+UjtcR/uaYhM2h+aeGfyh2JavVrqmvMCJ22HmtSvjiQ5FEIQkImmapiU6iPXk9fpR1ZW3NDExSFZWwbucsTHp9TLx+NpG9Qqbk3juE0vTNMa9QVRNI8dtW5FYupU/SzyeVKanb0+iJxiO843vn6K+xM2XH6q+Lde8HbSYgu+ZLpAh9SPlSPrNkQS+0ed+IeLjD89/B6fJwTd2P4leXn01naIo/PxnP2LH9kFCse2cfjWbT7n+GUP5Icx3Xq88Cr/+98TaT2L79B/zozOzvNo8zneePEiKxbDU4vYn/w/txkUOfPBx8iqXKp2uTLfy1y1/x5P1X6Q8vZT/1txPjs3M50o31ps6TVHxv9CH4g2S8oES9O7bn4i8nd/3ifDPnf/K6bHz/P6Bb5FmWn3r7VTvj1icG6R9vISPfOTR5eM/fK6Ds20T/I/Dc6iXf471k3/M90ejKPEYWS//OXG5HrfFzZ22E9j+zZ8RU+N88/XfZ4+nnj3/82Xs+/aR+fjn1+NWb1qyP/cbyV88dYWBiUX+9N8d3BD7K22E5/6ZU/387LV+/uQr+/Gkrb7yVbg5G+G5F26/ZHneZVnC5Xr37WA2x6tuQRCE2yQSVYjGFBw2Y9JVK11jNes5uiOHC+1TTM+HEh3OuglfnkD1R7Huz9s0SaUbpWka/9DxL0SUCMeqP7OmpBIsVSvZTV50skp3l5vanHlQoiumwamBOWIdr2Aov5OYKZ0zrRPsqfAsb9rtv3CeycAMOlnPttL65fMuT7dg1VsocxYz6A+zGFM2TBvcm0k6Gdtd25HMegLH+1EDsUSHlHTuzjuMoqmcHD61pnWsadUYdTGU8CTz89crzA7WZhGNqVyVq0CSiXW8wh6PnamoinF7A2b9IGN+B0pgAXVmEKPOQLWrgiuz7Vjr6/E3Nop2uCS34I9wpdfLgZrsDZFU2ijurM1GAk61iKolQRDWR3K98hYEQVijhUAUWZawmQ2JDuWWum93HpIEL1xY3R5mG018JkikYwZjmQt9VvJtrn9m/AJt3k4+WvJhsmyZa1pLURRaWhrJy4gi6d2MjZnZbh5GMqeiy7o+QTPa/CvQNIw7HuR8+yShiMKRhhwA1FiMyZ/+CwtpRnLLG9Dpl75f4mqclpk2at1V6GQdzV4fBlmiYgO1wb2ZbNaTck8hWkwlcLxfTIpbZx6rix0Ztbw2epZQfPVJbGtaOUg6MtIiDAz0Lh8vyXGQ4bTwSmcAfcEO4p2vUecwY5Al/Nt3o0TnUeKzzMQziA9eBmCHpxZf1M90/XYUv09Mh0tyZ1onUTWNg7VZiQ5lQ0m3m6kuTOf1lvG3dXoIgiCshkgsCYIgvCEaUwhF4titxqT/ZNOZauKO6kxeuzKGP7S5KzU0VSN0ZgTJrMeyKzvR4ay7ufA8T3f/gtK0Ig7n7F/zer29nei0BSyGMHOLhehksPq60OXXIclLE4K0SIBYx6voS/Yhpbh5uXGEHLeN0tyldqb54y8xF15AkSC//Pqk1c65XkLxMDsyaomrGi2zPirTbJh0G/flhs5pwXakAGUuROCVQTTxJmtd3Zd/lLAS5vXRc6teQ9aZsdhLyHRG6e/v5touDpIkcaAmi46heYIFB9EifgzDl6lxptCvWcFoxaQbYNxYQ3yoGYAadyUG2UCHPYhkMuO/eGFd7lPYeDRN41TLOMU5drJdGzO5nUiH6rcxuxihbXA20aEIgpAENu4rvXWWZFtJCYJwCywGo0iSRKr17dVKyfgz5AN784nGVI43jiQ6lDWJdMygzIaw7M1BMibX6GRN0/jHjqdQUfls5SeRpbX92l6qVmqicJuKJBtobU2lMjcA0SD6/Iblx0XbT0A8grHuA/SOLTI06efuXblIkoTi9zP7y2fx5XswmqxkFpQvn9c01YJZZ6IivYyexSAhRaXBtfHa4N7KkGvHsi+X+KiP0LmRpPx+T5R8ey7lzhJODL9GTI2veh1rWhUGXQxZ8S5PsgU4UL1UiXJ6Og3JnkGs7QS7PQ4iqoZcfRcm3QijkQzUmQHUwBwmnZFqVwVN3las9XX4xXS4pDUw4WN0JsDB2uT7wGE9NJS4SbEYeK1ZtMMJgrB2WyKxpNcbCQQWxQtFQRDeVVxR8Ydi2CwGdG+prtA0jUBgEb0+ucYU53hSqC928fKlEWLxzfnGSg1ECV+eQJ+TiqFg9ZsDb1Rnxi/QPtvFR4s/hNuSvub1enu7CIcWSbf6kIxlzM8qFKdOgKxHn1sDgKbEiF19CV1ONTpXPi9fGsFi0rO/eqkFz/uLnxMPh5jTx8gprUOnW9rvSVEVrsy0vlERoqfZ68Oikymxb45KAVO5C1NtBtGuWSItU4kOJ6ncl3+UhaiPCxOXV72GxVEGkv6Ndrie5ePuNAsV+Wmcbp3EUHEUZaKLvKgXt9nAZHoRaHH8wXGCqnW5amlnxlI73Ixoh0tqr7eMY9DL7K1YW/twsjLoZfZVZXK5e4ZgePVJX0EQBIC17f65STidHubmpvH75xMdyg2TZRlVFZPBtiLx3CdGMBwnGIljUExMhN7eBqfXG3E6PQmI7Na6b08ef/rjJs63T23KT3WD50ZB07Dsy0m6zdbf3AJ3KOeONa+3VK10meJcAxBnfDIXWRchNdCFblsFknFpMlC85yxacB7j0S8y749wsWOKu3fmYjbqiU5OMH/iOPE9dcR9/Sva4HoX+vHHAjR4aokqKm3zfna4UtFvorZS846s5WSlbDNiLHYmOqSkUJFeSm7KNl4aOskd2btWVXkn60xYHKVkKj009veya9cdy9/z+2uy+NtfdTBirydD/inxjpPsKfowz43M4PEUY5ocYEyuIHWwCWPlUapdS8nPdnuIXSYT/osXsFUlz4RMAWJxhXOtk+wq82A1b4m3O6uyvzqLly+NcKlzikP1G2typyAIm8uW+Emr0+lxuzfXG6ZkGUso3Dzx3N9+sbjKH3//FIXZdv7Do+Xvf0ISqSxwss1t46VLIxyoydpUyZno0ALx4UXMu7LRpZoSHc66WtkC9+iaW+BgqVopEPCxrSyGwZBJ+2mVsnxgYRJ9zb3L141e+TVyei66nGpePTWAomrcvXNp0+6Zp3+CpNez4LZhiqeQkVeyvH7zdCsGWU+Vq5z2+QAxVduQ0+DeiyRJWA/kEQjGCZ4eRrLqMWRvrnvYiCRJ4r78I/xt2z9xZaaNBk/NqtaxpVUTmm/HKM0xNTVBZubSa7vd5Rn844tdnOry8WjRbmLdp2jY8TFeGIVoxZ0Yp/+OEbWaktEX0eJRzHoT1a4Kmr1tHKqvx994iYx/8zkkXXK10m5ll7tnCEbiHKzbXK//b7fC7FQy062caZ0QiSVBENZkS7TCCYIgvJeLnVMsBmPcszs30aHcdpIkcc/OHAYnfPSOLSY6nBumxRRC50aRnWZMVclXSXZxson22S4eLvogbotrzespisLVq03kZadAfBZVV0XAF6XMOQmAvmBpfyVlpAV1bhRj3QdRVI0TTaPUFrnITLcS6u7C33gJx/0PMD7cRW5ZA/K1zb41jSszbZQ7SzHpjDTP+rAb9GxPtaw59ttN0slY79qObDcRODFA3BtMdEhJYUdGHW5zOi8MnFj11gRmRymSbHhjE+/r7XAWk55dZR7Ot08hlx2BaAjz0CWq0lLo1zlQZSPzgQmUeBxlrG05nsWoj5n6QhS/j1BX57rcp7AxvN4yTrrdRGW+qDp8L5Iksb86k86heWYXw4kORxCETUwklgRB2PKON46Q6bRQtX3te9hsRvtrsrCY9Lx8afNs4h2+PIEWjGG9IxdpE7Va3YhgLMjT3c9SkJrH4dy1T4ED6Ovrxu/3UZIrI8kGBgbd6HQSjnAPsjMXOXUpORe9+iKSNQ198T4au6ZZ8Ee5Z1cOmqYx/S8/RpeWRrA4ByUeJb985/L6o/5xZsNz1HmqCMYVuhYC1LtSkDdRBdybyUYdKfcWIhl1BF7sQ5kXb7jWSifruK/gKIO+YTrnet7/hHcgywYsjgoy0iIMDfWuaBs/UJtNMBKnedGJ7NxGtP0E+zIchBWNaMmd6BliUsslPtgEQM0b7XAd9hCSyYTvwvl1uU8h8RYCUVr7Z9lfnZX0E17Xwx3VWWjA2bbJRIciCMImJhJLgiBsaQMTi/SOLnL3ztxN+yZ4rcxGPXfWZnOxY4p5fyTR4byvuDdIpGMGY7kLfcbm2Bj6Zvy879f4YwE+U/HIurTAqapKS8tlPO50iA5gcVTR0zFPYaENbbJ7uVpJXZhAGW7BUHkXkm4p0ZiRZqGmyIXvwjnC/X24P/pxRnpbsNgceHKKlq9xZaYVCYladxVXZ/2oGtRvsja4t5JtRlLuLwZJwv9CL4pv439vbHT7snfjMKby/MDxVa9hS69FJ8VJMS4yPn49GV6Z78SZalraxLvyLtTpfvLDk2RYjMxuq0SSIgywjfhQM5qmvakdrhVbnZgOl0wutE+iaUsJE+H9ZaRZKMlxcObqhBh0JAjCqonEkiAIW9rxS6OYDDoO1m7tF6B378pBVTVOXh5NdCjvSVM1QqdHkMx6zDuTb++M/oVBTo2e42jeQfJSc9Zlzd7eLvx+HzVl6WhqjIhSQtAfpdIzA5q6nFiKtp0ASYeh8ghDkz66RxaW9laKx5h5+ieY8vKw7NrF+EAbuWUNSG9Kel2ZaWO7PR+7MZXmWR8es4Fs6+bf90pnN5FyfxEoGoEX+lCDsUSHtKkZZD335B+ha76XvoXBVa1hTi1C1tvITo/Q39+7fFyWJQ7UZHG1b5bQtt2gMxLvOMkdGQ6mFZmQPZ+58CxaYA7VOwQstcMtRH3MNBSJdrgkcq5tkryMFHLcyffBw62yvzqT0ZkAw1P+RIciCMImJRJLgiBsWf5QjLNtk+yvycJqNiQ6nITKdFqpLXZxsmmMuLJxpxJGO2ZQZkNY9mxDNibXRruKqvBPnT/FYbLzYOH967LmtWoll8uDURtGb0qnt9eAXi/jjPUhmVORPUVosQixzlfRF+1Gtqbx0sURjAaZg3XZzB9/mbjXi/vRTzPW34qqxMkv37F8jbnwPMO+Ueo8VcxHYgz4QtS7UjfVRvDvRee0YLu3EDUcx/9CL2pIJJfW4uC2fdj0Vl4YXF3VkiTJWJ3VpKeEGRvtIx6/Pib9QE0WqqZxtseHoWQfsZ6z1KfqMcoSvuKDoEzgjae+ezvcRdEOt9lNzYfoHVvkjqrMRIeyqeypzEQnS5xpnUh0KIIgbFIisSQIwpb1WvNSEuXaxKut7q4dOSwGojR1zyQ6lHekBqKELk+gz0nFsD0t0eGsu5Mjpxj1j/No6UOY9eZ1WfNatVJdTRkR/yBWZx19HTMUFDtRR6+iy69DkmViPWcgGsJQfQ8L/ghn2yY4WJuNORZm9hfPYK2pw1ZVzXBXI9ZUJ67s7cvXuDKztBlynbuallk/Gpu/De6t9B4btrsLUf1R/M/3isqlNTDrTRzNO0jLTDuj/vFVrWFz1iJJGmlWH6OjQ8vHs102CrPtnGqZwFB5F8Qj6PrPs8NtZzrFjWIw000W8aGm5ViqXBU0edtEO1ySOPfGPkF7K0Vi6WakWAzUFrk42zaJqop2OEEQbp5ILAmCsCVpmsYrzWOU5TrI9aQkOpwNobbIRbrdxCvNY4kO5R2Fzo+BpmHZl5M01TDXzEcW+EX/C9S4Kqlf5Sj2t3pztVKqYRoAX2g7oWCMimw/RALo8xvQNI1Y28vI6XnoMks53jiKomjcvzsP7y+fQQ2H8Tz6KaLhIBMDHeSV7VjZBjfdSobVTZYtg+ZZH7k2Ey6zcV3uYSMxZKeQcm8RaiCG//ke1EA00SFtWkdyD2LSGXlh8MSqzjdat6E3ppOdHl3RDgdwsDaLkWk/o6ob2VVArO04d3jsKIA3ey9zER/KVD9qcB6AnZ5aFqKLeBuKUHyiHW4z0zSNc22TlOU6cDnWJzm/lRyoyWLBH6V9aC7RoQiCsAmJxJIgCFtS1/A8U3MhDjdsS3QoG4YsSxyu20Zr/yxT86FEh7NCbGiB2NAC5vosdKmbf++et/p573OoqsKjZQ+tW9Ls2iS4urodBOaaMacW0dcVRm+QcSt9IOvR59agTHajeocxVN9DLK5y4vIoDaVunHE/8yeO4zh0GFNODqO9LaiqQl7Z9Ta4UDxE93wfde5qpkJRxoKRpKtWejN9Vgop9xWhhuL4f92L6hfJpdWwGawczjnApclmpoI3XyEpSRK29FrsljBTE/1Eo9efh72Vmeh1EqeuTmKougt1dgS3b4TCVAvzOZWoWohpxUB8qBmAGnclellPuz2EZDSKdrhNbGQ6wNhMgH1i0+5VqS9xYTHpOHNVtMMJgnDzRGJJEIQt6ZXmMSwmPbvKMxIdyoZyZ102krTUJrhRaDGF4PlR5DQzpmpPosNZdz3eAc5PNHJ3/mHcFte6rKmqKleuNOJyuXE7NJToApa0Ovo6p9le6kYduYJuWwWS0UKs7TgYLRhK9nO6dQJ/KMb9e/Lw/utTSDodroc+CsBw52Vs9nTSs/KXr9Pq7UTRFOrc1VyZ9SEBtUmcWALQZ9iWkkuROL5f96AsiGlxq3FX3iF0so6Xhk6u6nxrei2SBB57gOHhgeXjKRYD9SVuzrVNIG3fAwYz0bYT7MtwEDYYWXAW0aukowxea4czU51evtQOV18v2uE2sbNtE+hkid3lyfd74nYw6HXsKs+gsWuaWFx8DwiCcHNEYkkQhC0nEI5xsWOaO6ozMRmuriQWAAAgAElEQVSSawPotUq3m6kvdvPalfENs4l3+MokWiCGdX8ukpxcLXCapvHDyz/BbkzlgYK71m3d69VKuwjMNiPpTMwtZBEOxSnLB21hAn1+PVokQLz/IoaSA2h6Iy9eGKYgK5X8+Cy+C+dx3v8A+jQnkVCAiaFrbXDXn4Mr062kGGxst+fR7PVRZLdgN+rX7T42Kr3HRsoDxRBX8T/XTXw6kOiQNh2HKZUD2Xs4O36J+cjCTZ9vMKVjtOaQnR5hYGBlO9yBmiwWgzHaRkMYSg8Q7ztHpRlS9Dpmtu1mLhYhNNyKFl+qdFqaDifa4TYzVdM43zZJdWE6qdbka8W9XfZWZhCOKlzpnU10KIIgbDIisSQIwpZztnWSuKJypF60wb2Tww3bWAxEae5J/CbeylyYSOs0xpJ09BnJNzr64mQTXd4+Hir6wLpt2H1tb6X0dDfbsjMJzbdhS6uht2MOo0lHBgMA6AsaiHWfASWOoeIwLb1exr1BHtidy8xT/4IuNRXnAx8CYKSnGU1VySvfuXyduBqn1dtJrbuK8WAMbySW1G1wb6V3WUn5UCmSQYf/hT5iI4uJDmnTuTf/CBoaLw+9uqrzbel1WE1RFrz9hMPh5eO1RS5SLAZOX53AUHkUlDhaz2nuyHQQSM8gbHUwGtZQxjqWHv9GO1yHPfxGO9yF9bg94TbqGVnAuxgR0+DWqLLASYrFwIWOyUSHIgjCJiMSS4IgbCmapvFK09hSVUbm1nkTfDPqilw4U02cbEpsO5ymaQTPjSAZdZh3ZSc0llshqkT5We+vKHTmsS9717qt29fXjc+3SH39TkIL7WhaHEtaLX1dM2wvcaMNNyM7c5FS3MQ6XkF2F6BzF/DChWGcqSaq4hOEujpxfeRhdBYLAMNdl0lJ8+DMyF2+Tvd8H2ElTJ27isveRfSSRLVza22Er7ObSPlQCTqHicDxfiLt02iamKh0o1yWdPZk7uD10bP4ozdf9WVNqwIkMtJCDA72LR/X62T2VWVyuXuGiC0bObOEaPsJ9rjt6IDJbfsYjFvfNB3OTFV6OZe9rVjr6vE3XhTtcJvMubZJjAaZhlJ3okPZ1HSyzK5yD809XiIx8T0gCMKNE4klQRC2lIEJHyPTfg6LaqV3JcsSh+qyaeufZWYhcZt4x/rmUCYDmHdmI5uTr73q5Mgp5iMLPNHwKLK0Pr+Or1crucjNLSDgbUZvcjM1aSUaiVNaYkOZ6EJf0IA6M4A6O4yh4ghDkz7aB+e4d8c2Zn/6FIaMTByHjwIQDvqYGup+hza4NgyygZK0Eppn/VSm2bDot15rqWwxkPJAMfpcO6HzY4TOjKBtkDbSzeD+gqPE1DgnR16/6XN1BhtmewlZzggDAz0rvnagJou4onKhYwpj5V1oCxNYZnqoc9hYyChmXmfG23N5ORG4K7OehegiMw2Foh1uk1HUpee5ocSNeQu04t5qeysyiMQUrvR6Ex2KIAibiEgsCYKwpbzaPIbRIIty+fdxZ202GiRsOowaiRO6OI7ObcVYmp6QGG6lYCzIC4MnqXFVUJVRum7rDgz04vMtUle3CyW2QCQwhC29lp6OGYwmPZm6YdDUpTa4jldBZ8RQvI/nzw9hMujYHRkgOjaK+5FPIOmX3qCNdDejaSr55denwWmaRstMG5XpZQz6YwTjCjvc9nW7j81GMuiw3bUdU10G0e5Z/M/3ogZiiQ5rU8iyZVLvqebkyGlC8fD7n/AWKa4dGPVxYoFBgsHrVU/bs1LJdlk5fXUCfdEeMNmItZ3gaJ4bTSfjza5n2BdCnR0GoNZdhVE20JoaEO1wm0zH4Dz+UIy9leL3+nooz3ditxm50C7a4QRBuHEisSQIwpYRjsY52zbJnooMLCbxqeZ7cadZqMhP49TViYS09oQvT6BF4ljuyFlRJZMsXhg8STge5qHiD67bmtcmwTmd6eTlFRCYvQqAyV7NQM8MRWVL0+AkcypSWg6xnrPoi3bjDcuca5viaI2HxV/+HHNRESm7di+vO9x1mdT0TBzu61V+w/5R5iLz1LmraPT6sOl1lNqt63Yvm5EkSVh2ZGM9UoAyF8b3bCexUbHv0o14oOBuQvEQr4+evelzLfZSJNlCljO0YhNvSZI4UJNF98gC0744hrI7ifdfwqWFyIzDTHYdw4qZSN8lAEw6I3WeappmWzHXvTEdThWVZ5vBhY4pTEYdNYXJ9yFEIshvTNa70uslHI0nOhxBEDYJkVgSBGHLuNAxRSSqiDa4G3SwNpupuRA9ozc/sWkt4jNBop1ejBVu9K7kS1bMRxY4OfI6uzN3kJOyfntHDQ72s7i4QF3d0gbbwbkWTLY8xkdUohGF4vJ04sMt6PLrUAYvQSyEoeIIz58fRpLgYKALZX4e9yc+tZzMCwUWmR7pIf8d2uAkJIrTyuiYD9DgSkWXZBP7Vsu4PY3UB0uRrAYCL/UTujQmWuPeR749l8r0Ml4efpWocnOVXpKsI8VVh9sRYWhgZfva/uosJOBM6yTGyqOgKcQ6X2O/24FiNDGdUclwx/XKpN2ZDQRiQSbq81B8i6IdbhNQVJXGrmkaStwYxZTXdbOnIoNoXKVpAwzxEARhcxCJJUEQtozXr4yT7bJSkuNIdCibwq5yDyaDjlMt47ftmpqqETo7gmTRY2nIum3XvZ1+1f8SqqbxYNH967ampmm0tDTicDjJzy8kFpokFp7G6qylp2Mas0VPlnkGIgH0+UttcJIjk6B9O681j3FnmZPwyRex1dVjLStfXnekqwlN08gr27HieldmWilyFNDn11A0bUu3wb0TncNM6odKMZalE7k6jf9X3SiziduvbDN4oOBufFE/p8fP3/S5tvR6ZElDr46wuHg9EZ5uN1NR4OT01XEkRxa6bZXEOk6yo8CJyRdjOmcnA9551ODSOZXpZVj1FlpTfEvtcBduPhbh9uoYWmqD212ekehQkkppXhppKUYutE8lOhRBEDYJkVgSBGFLmJoP0T2ywIGarKRsrboVzEY9uys8nG+fum3TYaJdXhRvCMvubUjG5Pv0eSo4zZnxC9yZcwduy/q1bQwNDTA/P0dd3VJlUWCuBZAxppQz0D1DUbkHdaQZZD1yqgdlogtD+WFevjRKLK5yJNyFGgzgevhjK9Yd7rqM3ZWNw329ssobmmXUP06dp5rLMz6yLEayLcZ1u5dkIellrPvzsN61HTUYx/fLbsLNk2iqmBr3TkrSCilybOelwVdQ1Jv7eWO0ZqEzed7WDgdLm3hPz4fpGV3AUHkXmm8GaaKdwqhExJrGUFoJc21LG4frZT0NnlquzLZjrK8V7XCbwMU32uBqi0Qb3HqSJYndFRm09M0Sioh2OEEQ3p9ILAmCsCWcvTqBxFJrhHDj7qzNJhxVaOyavuXXUkMxQo3j6LNSMBSm3fLrJcKvB46jk3R8YPvd67ampmlcudKI3e6goKAITdMIzrVithczMhgmHlMprvAQH2xCt62CWO85kGSU7XdwvHGEPdtTiJ86QcqOXZgLti+vG/TNMz3at2LTboArM20A5KWWMhwIs8NlF8na92DMd5D6cDmGfAfhpgl8z3QSG/clOqwNR5IkHii4i7nIPOcnL9/0+anunditccZHWlfsC7er3IPRIC9t4r19J5LFTqz9BLuz09CF40zl7KCv9dzy43dnNhBRoozU5Yh2uA1OUVUudU5TX+wSbXC3wN6KTOKKyuXuW//7XxCEzU8klgRBSHqapnH66gQVBU7S7eZEh7OplOal4XaYb0s7XOjSOCha0m7YPRWc4cLkZQ7l3IHdmLpu646MDDI356W2dgeyLBPxD6LEFrGl19LbMY3FaiDLEUZbmECXV0e85wy6vDpe6woQCMe5J9qDGgrheuijK9ftbgLeqQ2ujSxrBkMBExJQ71q/e0lWslmP7UgBtrsLQdEIvNBH4JUBYr5IokPbUKpdFeSmbOPFwROo2s1VCtnSa9GQSNFPMj8/u3zcbNSzqyyD8+1TxDUJQ/lh4kNN5GdB6lCAQFoubTEz8UgQgFJnEQ5jKlctC2I63AbX+UYb3J4K0QZ3KxTl2Em3mzgv2uEEQbgBIrEkCELS6x1bZGo+JKqVVkF+Y7JS+8Acs4s3Pwr8RsUn/MR65zBVe9A5kjP59/zAcXSSzL35R9dtzaVqpcukpKRSWFgCQGCuBUk2ojcXM9DjpajCgzrcDIBksqEF55GL9/P8+SHqskxw7lVSdu/FlJe3Yu2hzkbSPDnY06+P8A7GgvTM91HrruKyd5FShxW7UUxYvFGGPDupHy3H3JBJbHiRwf99iVDTBFr09rSabnSSJPHA9ruZDE7TNH31ps7V6a2YU0vIdIbp7+9e8bUDtVmEInGaerwYKo6ABobhs+THJPSxOGN5exi68DwAsiSzM6OetvludA21+C9dFO1wG9TFjilMBh21Ra5Eh5KUZElid3kGrf2zBMOiHU4QhPcmEkuCICS901cnMOpldpV7Eh3KpnSgNhuNpf+Pt4KmagTPjiDZDJjrMt//hE1oOujl/GQjd267A4dp/Sp8xsaG8Xqnl6uVNDVOcL4di6OCwd5FlLhKaVUG8cEmZGcuyshVMFq46M9i3h/lAaUHLRrB9dDDK9YNLM7iHR8g7y1tcFe9HaiaittazHw0zg6X2LT7Zkk6GXN9FqkPl2MrdBJpnmTxp+2EW6fF9DigwVNDptXD8wPHV7S03YhUz06MepW5qZYV51bmO3GmmjjdMo5s96DLqyXW8QpFhQ5sQwF86dtpGuhffvyuzAbiapzBmkzRDrdBKarKpa5p6ktEG9yttLs8A0XVuNIrpsMJgvDeRGJJEISkFourXGifZGeZB4tJVFasRkaahfK8NE61jN/0G70bEWmbRl2IYN2Xg6RPzl9Lzw8eR5Zk7i04sm5rXqtWstlSKCoqBSC02IOmhLGl19DdPkWK3USmW4cy0YUur4b4wCX0hXv41YVxypwy+kunSN17B6ZtOSvWHu5qAiD/Hdrg7MZUJsIOTLJMZZpt3e5nq9Glmsh+qJKUD5eiS7cQvjjG4r92EOmY2dIJJlmSua/gLkb8Y7TN3lxCx2IvQZPMOM2zzMxcb9+RZYk7qjNp6ZtlMRDFWHkXWnCewpRxUoaD6ONRul2VLHiXkufb7Xm4zelcNc+LdrgNqmtoHl9QTIO71Ypy7DhsRi7dhn0WBUHY3JLzFbwgCMIbrvTOEAjHOVAj2uDW4kBtFpNzIfrGF9d1XTUQJdw8iT7PjiHPsa5rbxQzoVnOTVzi4LZ9pJnW7x6npiaYnp6kuroenW7pE/vAXAuy3oamy2Okf46SyoylKiVNRdKbIB6l31zFxGyQD6m9aLEYro88/La1hzsbcWbmkZJ2vcovpsZp83ZQ5ark6pyfmvQUjDrxMmKt9G4rKfcXY7u/CNlqIHRulMWn36hguk3TGDeavZk7cJrS+PVNVi1Jko4UVwMue4TB/rYVXztQnYWqaZxrm0SXX4dkS8c2cRarUc+2uQAL7hIaL7/2xjoSuzIb6Frogx01+BtFO9xGc6FzGqNBprZYtMHdSrIksbPMQ0uf97ZNhxUEYXMSrwgFQUhqp69O4LAZqdzuTHQom9qusgz0OplzrZPrum7o/BhoGta9Oe//4E3q+PCrSEjcl79+1UoAV682YTabKSkpB0BVwoQWurA6q+nv8qKq2lIb3FATkjmV+GQPUoqLn7TK5NnA0nKO1H13YMxamXT1z88wOzlEftnOFce75nqJKFEc5kKiqsYOsWn3ujJkp5LywRJs9xehc5iXKpiebifcPIm6xfZg0sk67is4St/CAD3z/e9/wpvYM3YjSRBZvIr6pmRQjieFgqxUTl+dQJJ1GCqOoIy2UpoP+r4YOiXKpZgNJR4DlqbDqZpKf7UbZVG0w20kqqrR2DlFfbEbk2iDu+V2lXuIxlRa+2ff/8GCIGxZIrEkCELS8odiXOn1ckd1JjpZ/LhbC6tZT32Ji/MdUyjr9Ml9bGSR2NAC5vpM5BTjuqy50fiifk6PXWBP1g6c5rR1W3fu/2fvPmPjSu/D33/Pmd5YhjPsvZOiWESqrKTd1basaxzn/1/fixvkInkR5DqBDeRNDBcgjgMYiB3DSAxnkwv8Yb+I/9m9TrOdOLbjbeqdFEmx9zrkDMnp/ZxzX8yuZEakRHmHYtHzAYTVnvLM82hXnJnf+f1+z8Y6i4vzNDe3oddnSjyj/hHQFGz5RxkfWiW/wIrTZSY9P4CutBl1aYj1gk5mV8N8yrSAlkzi/OgnHhh7fiyz1XtFY+em4/2+uxh1RjzxAvJNeqodlqytR8iQJCkTYHq1DvtH69G5rMT7PAT/aYjY7WXUp6iB7jMlx3EY7fx89u3Hus9gcqLpi3E5gng8S5vOnW4rZnYlxII3jKH5OZBk6oxjpMJpGtanWC+oZ2A00zS81F5Mqa2YAcN6phzuliiH2y/GF/wEoynRN/EJaazIw2bWc2tUlMMJgrA98U1LEIRD6/rwCoqqid3gsuRUaxHBSJLh2Y0PPZaWVoldW0TONWFqPbxfDs4vXCalpng5y9lKd+/2odfraWpqvXcssj6A3uQkmXayPB+gvrUQdWUCEhHQGUDT+NFSEcV2HTmD17B1dmEqezBTbG6sF2dxFbbc+yUmqqYy4B2iPreBmXCKblcusiRldU3CZvpCG/aXa7F/ogFDqYPEwCrBfx4mdnMJNZba6+ntOqPOwEsVzzG8PsZscP6x7nWWnMJiVFieu7np+MmWInSyxJVBD7ItH31VJ3bfTXSSQkXYhE5J8u5q6N71PUWdTIXmSHe1it3h9pHbYz70Opl2UQb3ROh1Mp0NLvomfKSf4v5vgiA8nAgsCYJwaF2566HcbaOySJTsZEN7XQEWkz4r5XDxwVXUcBLLyXKkQ9qnJ6EkeW/xMkddLZTYsrfbXTgcYnp6koaGFkwmMwBKKkwiPIM1/wiTI5ndez4og0PWo6zNksipoHdFz2/bV1CjEZwf/fgDY4c2VvGvLlDZtLkMbj60SCAZxGysRgK6XeLv1JOiL7BiO1eN4zebMFTkkBjyEvznYaLXF1EjhzvAdLbsFBa9hZ/PvvNY99mdrSiaHjk5gaLcLyPMsRk5WlvAlbseVFXD0PICJMK0Fa3iCzho8txi1V7C+PIykNkdDmCypUCUw+0TmqZxe8zLkep8zEaxIceT0t1YSCyRZiQLD5YEQTicDueneUEQnno+f4zJxSAnWw/n9vV7waDX0d3k5taYl+SHaOKpBBMkBlYx1OZhKLFncYb7y5WlG0RSUV6pfCGr4w4PDwDQ2nr03rGofxjQsOYdYXxolcISB7n5FtKzfcjuarT1RS5Hq3HbDeQPXsbS1Iylrv6Bsbctg/PeRZZkVuKFNORayTUasrom4dF0+WZsz1Xh+FQzxuo8kiM+gv8yTPTKAmokudfT2xUWvZlz5ae54x1kObLzgLYk69FZm8i3R1lcGN907nRbMf5wJvNSV34EyeGmzjCCby3JqeAYulScn81mAksui5OanEr6DV5RDrdPzK2EWQvGOdZ4eDNd96MjNfmYjDqxO5wgCNsSgSVBEA6lGyOZraZPtIjAUjadai0inlTon1z7te7XNI3Y9UXQSVi6S7M8u/1DURXemj9PbW4VdXnVWRs3Ho8zPj5CTU09Ntv9oFzUP4TB7CYSteNbCVPfUojq96AFPKAzoEky/+Ut4X/kr6H4/Tg/9mBvJYC50V5cpbVYHZub3ff7hiixVRBW9HS7crK2HuHx6XJNWM9W4vh0M8b6fJIT6wT/dYTY7WW0Q9jk+1zFWYw6I794zKyloqrnkCXYWL626XhHfQFWk57Lg8tIkoyh5RzWyAw5sp+otYva5Zss6xxM+zMlcT1FXSxGPES7m0U53D5we8yLJEFHg2uvp/JUMeh1dNQV0DvmRVV3vlOjIAhPDxFYEgThULo2vEJtaQ7uPNFgOJuaK/PJtRu5ctfza92fng+SXgxh7ihGth7erJc+7wDr8Y2s91YaHb1LOp2mra3j3jElFSIRnsWa18rEUCagWt/izpTBAer6AjNSJWZ7Du7ha5gqq7C2Hnlg7OCah4BviYqmrk3HfbE1liIeDPpqrHodLXmHN8vsINE5TFifqSDn080YqvIyPZj+dYTEiA/tEH3xsxtsnC09yc2VPnyxnQe0TRY3CSUPs7RAMnk/o8ug13GipZBbY15iiTSGpmdB1tHqmGAxUcJp7zX0yQj/PrWApml0F3UgSzKjTbmZcrjxsd1YprBDt8e9NJbnkWM9nBs+7GfHGt0EoykmFgN7PRVBEPYhEVgSBOHQWV6LMLcSFtlKu0CWJU62FDEwtUYk/nj9XbS0SuzGUqZhd8vhftr8zvwlXJYCjrpaH33xDqXTaUZG7lJWVklenvPe8UwZHFjyWhgfXqW0Mhebw0R6tg/J7oJ4iHeDlXy6LEnKs0z+b7yKtEXj7bmxXkCiouHBMjiAjXQxXQUO9LJo2r2fyHYjtmcrsX+8ATnXROzaIqGfjJFejez11LLmpcrnkJH4r7n3Hus+a0EXFqPC4sz1TcdPt5WQTKncHvMiW3LQ1/RQrR/Hs5qiUAflS70sK3pGAxEcRjutzkbusAxGI6Gb17d5NWG3rWxEWfRGRBncHjlaW4BeJ4vd4QRB2JIILAmCcOjcGF5FAo43F+71VA6lk61FpBXtsT9cJn61YfchDk7MBueZDs5yrvwMspS9t9np6QkSiThHjrRvOh7duIvBXEggYCGwHqOhtQgtEUHxjIHBRAIji6Y6KqZuocvNw9Fz4oGxNU1jfvQ27vI6LPbcTef6fUPkmtwg5dDjFmVw+5XeZcX+ah22F6rRUgrh/5wgenkeNZHe66l9aHmmXE6V9HB16Qb+xM6zJYorTpJSZGIbfZuO15XlUJhn4fJgJvPS0PICei1OKROs53XT4x/EFN3gP2YyO4ueKD6GPxnEd6JRlMPtodvv9/fpajzcDyb2K4tJT1uNk9tjq2ja4cmKFAQhO0RgSRCEQ0XTNK4Nr9BYkUe+w7TX0zmUqosdFOVbuDa082a6SihBfHAVQ/XhbtgNmWwlk87IqZLurI2paRrDw4Pk5zspKiq5dzydDJKIzGPNzzTtlmWJ2iYX6fkB0FSUwCq9iQo+3mQnNnSXvBdeRNI/uJNSYG2Z4PoKFY2by+DCqQiTgRlkXSUVNjNFFvF3aj+TJAlDZS45n2rC1OomObFO6EejpBZDez21D+2VqnOoaLw9d2HH9+j0RpJSBVbDOrGI795xSZI43VbMyOwGa4E4upImpNwSGs0jLNFAhbJO6cxl1lIqN3wBjrqOYNaZGam1inK4PXR7zEtVkQNXrihx3yvdTW7WgglmPAf/Z4ogCNklAkuCIBwq86thlteiYje4XSRJEidbixiZ3WAjlNjRPfEbSyBJWHpKHn3xARZIhLi9eodTJcex6LP35WdlZRm/f53m5rZNZWxR/xAAltwWJoa9VNTkY7YYMv2VDBZkNcWYrpGGhTtIBgN5z2+9Q938aC+SJFHR0LHp+F3fCKqmkqRCZCsdIJJBh+V4KfaPNyAZdUR+OUX02iJa+uBm2rgsBXQXdnJh6Srh1M7L/ArKziABy9Pvbjp+qq0YDbg65EGSJIyt53DpfQTWI5hljUY5jCPk4a3FNVRkugqPcldbJm0xEropdod70vzhBJOLQY6JbKU91VHvQpake9ljgiAIHxCBJUEQDpXrw6vIkkR3k+jBsJtOthahAbdGVx95bWoxSGo+iLm9CNl2uBuuXly8gqIpPF9+OqvjDg8PYDKZqa2t33Q86h/CYCnG59UTCSWoby1EUxXS8wOkdWZCqpnWo0cJX7tCzjOn0TkcD4ytaRpzI7corGjAbNscPOr3DWHS2THr3Rx1Hu5Ms8NIX2DF8YlGjC0ukiM+Qv8xjhLcWTB4P/qNqnMklSTvzl/a8T3uojqCMRskxtDU+7vmFeZZaCzP5fKgB03TMDScQZN0FCUGieQ0Ua1PUjzxHpG0yntLG5wo7iKuJFg8WUf4tiiHe9J6xzMZZ6K/0t6yWww0V+VxU/RZEgThvxGBJUEQDg1N07g+vEJrTT4OsWPMriopsFHutnFj5OGBJU1RiV1fRM4xYWo93E+aU2qaC4tXOVLQTJE1e19+QqEg8/OzNDa2oNPdL2NLJwMkIwtY81oZH15Fb5CpaXCheMYhEYF4gGGthjb/BFoqRd7Lv7Hl+Osrc4QDPiqbN5fupZQUQ2ujSLoKOgtyMOt0WVuT8ORIehnriTJsL9egxVKE/n2M1Hxwr6f1aym1F9PhbuPdhUvE0/Ed3SNJEpK1Bb2cxu+9s+nc6aMlLK9FmfGEkMx2qDhGrXESj+EI+aF5CnUKxaEFLq34yTeXk2/KY7jCgBIIiHK4J+z2mJeifAulLtteT+Wpd6zRzcp6lOW1w7NBgCAIH54ILAmCcGhMLQfxBeKcFLvBPRHHmwsZXwg8tBwuMeRFDSaxnChF0h3ut5ze1X5CqTDnys9kddyRkbtIkkRT0+Yd5qIbmTI4c04zUyNequsLMBh1pOf60CQZPSq2plOEzr+LtfUIptKyLcefG7mFrNNRXr+5DG50Y4KkmkTWVXGyMHfLe4WDw1CWg/0TjegcJiJvTxPv8xzIBryvVr1ALB3jwuLVHd9TVn2SWEKH33Nl0/GepkL0OpnLA5km3tb2FzHKSVIhPxIaNaXlOId+gYTGT+fXOF7cxbiyStQuyuGepEg8xcjsBsca3VvuaCk8WZ31mYdEH2SRCYIgwGMEln75y1+STh/8nUUEQTi8rg+totdJdDWIVPknoef9XfdubpO1pEaSxPtXMVTmYig7/P15Li5ew2UpoNnZkLUxU6kkExMjVFXVYrVuflIf9d/FaCnBsywRj6Wpb83890jP9hHTTAQ0K005VtIb6+S98OKW4ysrZdAAACAASURBVKuqytzobUqqWzGarZvO9fvuIksGKh01lNnMWVuTsHd0diP2j9ZjqMsnfmeF6KV5NOVglXRV5VTQnN/AW/PnSSqpHd2Tn1/AesyFTl0jGbu/6YDVrOdYo4trwyukFRVdSTMJg5OC6CBpi5syQpjVJE3RBUYDUVzWZlRUZk/WiHK4J6h/Yg1F1UQZ3D7hzDFTVeSgTwSWBEH4FTsOLP3N3/wNZ8+e5Wtf+xp37tx59A2CIAhPkKpqXB9Z4WhtAVbzg7teCdmXKYezc2ObPkuxm0ugaZiPlz7hmT15y5EVJgPTnC09iSxlLzNrYmKMVCpFa+vRTcfTiQ2S0SWs+UeYGFrFaNJTWeNE9XvQAh5MWpxIYSeRixfQ5eVha+/ccnzvwgTxSPCBMjhVU+nzDqHTlfNMkTNr6xH2nqSXsZ6pwNxZTGpyg8hb02hJ5dE37iMfqX6RUDLMleWdZw05CjpRVNhYurzp+Om2YsKxFAOTa0iShFp9Grd+lQ1bC/LyEJWNXRj7/xO3Sc/lVSi3lzFUQqYcbnQk20sTtnB7zEuu3UhN6eF/QHFQdDW4mFwMEIgk93oqgiDsEzv+9PvjH/+Y73//+5hMJj73uc/x6quv8rd/+7csLCzs5vwEQRB2ZHzBTyCcFLvBPWHHWwqZWAiwHtzc7yS1HCY1E8B8tAid/fD3u7q0eA2dpONUSU/WxtQ0jZGRu7hchbhchZvOfbAbnMHWxNSYj9omFzq9nNkNDtBJGqWNXUTvDpD77PNI2/RHmhu9jd5gorS2bdPx2eACkVQYi7GadueDDb+Fg02SJMwdRVjPVJD2hAn9bAI1fnCy0uvzaqnNreK/Zt9FUXcWFKuqaWHVbyEeHEL9lf5MR2qc5FgNXB7MlMM5e15G0WTUsB/SSWpKilGScbpTK2wk0+RbmlhQN9hwWQle23k5nvDrSaYUBqbXONbgRhZlcPtGZ4MLDeifEFlLgiBkPNZj1ebmZr7whS/w3nvv8Wd/9mf87Gc/45VXXuF3fud3+PGPf4wqUoIFQdgj14ZXMRpkOuoOd4Po/eb4B+Vwv7JDjKZqxG4sItkMmI4c/tKFpJLiqucWHe4jOIzZ2zlteXmRUChAc3PbA+eiG0MYrWXMz6ZJp1Sa2jIB1eDYTeKanrgxn/jIDAC5zz635fiKkmZhrI+yuqPoDZuDf7dWBwGJ7sJWjIe8N9bTzFjvxPZSDWowQfjnk6ixnZWW7TVJkni16kU2En6ur/Tu6B6HI4eIUo6EQni9795xnSxz6kgxfRM+wrEUekce66Z68mOjaDoTjsA8zuIqIgNv0e60sxArRUJi8kQF4Vs3UFMH48/soBqe3SCZUulqEO/t+0lFoZ2CHJPosyQIwj2P/Wlxbm6O7373u3z1q18lkUjw+c9/ntdee40f/OAHfP7zn9+NOQqCIDyUoqrcGl2ls96FySh2rnqSip1WKgvt3Bi537ckObGOuhHH0lOKpD/8QYne1X5i6RhnS09lddyxsWFMJhNVVTWbjqcTGyRjy1jzWhi7u4I9x0RJRS5aIoJhfRIjaSz1JwlevICtoxODs2DL8T0zwyQT0QfK4ABurQyg05Vwtrg4q2sS9h9DWU4muBROZoJL0YMRKDlS0EyZvYRfzr2Hqu3swWZJRRuBiIHgyrVNjctPtxWjqBo3hjM/x7SasxilBHFHNenZPurbzxBcX+GkLoxRb8NuquSuM4kSixEd7N+V9QkZdybXMBl0NFXm7/VUhF8hSRKd9W6GZtZJpA5WKa0gCLtjx5/4f/CDH/CZz3yG1157DZ/Pxze+8Q1+/vOf89nPfpbf+q3f4vvf/z6XLl3azbkKgiBsaWw+QCiaoqep8NEXC1nX01zI5GKQ9WAcLakQ7/WgK7RhqHo6dhK7uHSNQouLxvy6rI0Zi0WZn5+hrq4J3X8rY4v6M31dJFM9C9MbNBwpRJIkFu9cQ0ZDlkBJ5qCEguQ9/8K2rzE3chuj2UZxVfOm457IKsHkGkW2eoqtpqytSdi/DCUO7C/XoEZSByZzSZIkXq58Hk9khaG10R3dU1VVy+KaFTUdIB6avHe8otBOudvGpffL4Qo7jxNS7GjRIFosQJkzH6PZyvLgBT5W4SIt1eJXIyxX54pyuF2kaRp3JnwcqXFieAoeUhw0nY0ukmmVoZn1vZ6KIAj7wI5/Sp8/f57f//3f58KFC3z1q1+ls3NzI1CLxcJ3vvOdrE9QEAThUW6NrmLUyxyt3TozQ9hdx39ld7h4/wpaPI3lROlTsS30UtjDVGCGM2Uns7reiYlRNE2jsbHlgXPRwDAGSzFT40k0DZqOZMrgvHevoWgy5BQTvD2A3uXCeuTBMjqAdCrB4uQAFY2dyP8tcPXuYmaDjmdL27O2HmH/0xfZsb9SixpJEvnlwWjo3V3YQZ4pl1/Ovbej661WGzpLDSlFR8h7v/G3JEmcOVrC1FKQRV8ER66FJUMb1uQyIKEtDFBz5BQLE/20mjUa8pqR0DPSVUrkTh9KLLZLK3y6za+G2Qgl6KgX7+37UVNFHhaTXpTDCYIAPEZg6cSJE3z0ox/FaNzch+F73/vevd+fPXs2ezMTBEHYAVXTuDXm5WhtgSiD2yNFTiuVRXau310hMezDWO9EX2B99I2HwMWla+glHaeKs9e0W1VVxsaGKS4uJSdnc9ZXOhkkGVnIlMENruAutpPvsjG5sE5pYgpZUpGK2omNDJN75lkkeeu3+cXJQZR0ksqmYw+c61u9i17n4pni8qytSTgY9IU2bOeqUTZihN+eRkvv796ZOlnHCxVnGfdPMRuc39E9VdUNLPrMxIPjpOJr944/c6QYnSxxsX8JAKnmNKomoVoLMuVwHWfQVI2pwSv8z9oyjIYahqwhkkqKSO/tXVnf065vwocEtIveifuSXidztNbJnQkfqqo9+gZBEA61HQeWvvvd7255/PXXX8/aZARBEB7X5GKAQDhJd/PhbxK9nx1vLmRqJcSGqmI+9nT05UkqSa57btHhbsNutGVt3OXlBSKR8JbZSrFApgwupVXhWwnT8H620o3zV7DKKSQg7lVAksg5vf3DnrmRW1jsubjLN5fvzYc2CCWXqMttwrBNUEo43AzlOVjPVqKsRIicn0Xb518Yz5SexKwz7zhrqaqqhmW/HU2TCPnuZy3l2Ix01ru4POghraiUNlWxkKpAi4dQNxawyhol1S1M9V8m36DjmZJuFC3J9bNHCV67slvLe6rdmVijpjSHXNvh31n0oOpqcBOKpphaCu71VARB2GOP/NR45coVrly5gqIoXL169d6/X7lyhR/+8IfYbNn7MC0IgvC4bo540esksRvcHutyZt4LhvIMyBbDHs/myehdHSCWjnO2LPtNu81mCxUV1Q+ci/pHMJjdTIylkSRoaC1kejmIxXsXDSC/jNDtfqzNLRgKti4fScQieGaGqWzqRpI2fwz4z9nMDluvVHZldU3CwWKszcdyooz0fJD4raW9ns5DWfRmni07Re/qAL7Yo3u9mExm3IVVrIVtRNZ6UdPxe+fOtpcQiqa4M7FGUWkOs2orOjUBQHq2l/rOs8QiARYnB/h0bQd62UZ/lRHv3DzpQGDX1vg0CoQTTC8H6agX7+372dFaJzpZonfc++iLBUE41PSPuuDLX/4yAMlkki996Uv3jkuShNvt5itf+cruzU4QBOEhNE3j1tgqbTUFWEyP/HEm7BJN1bCPrFNu0tPrj/LxvZ7QE3J1+SYus5OGvNqsjRmNRlhYmKO1tf2Bpt1KKkIiPEtO0RnG31mlvCYfq83Ij386zG+Z5pAA1VJPyvceBb/16W1fY2H8DqqqUNm8uQwuqaiMrA9h0uXQnF+RtTUJB5OpxYUSSpAY8iHnmDE17d8+N+cqzvD2/AXenr/AZxo/9cjrq6vr6Ls5icsRJrzeS07hMwC01TrJsxu52L9Ed5MbQ9VRIp6L2Awp0jO9FH/8Faw5TibuXKSisZNTxce4uHSRd8+9QtXN6zhfemW3l/rU6J/MlCl21O3f/+8EsJoNNFXm0Tfh47UX6vd6OoIg7KFHZiy9/fbbvP3223zyk5+89/u3336bt956izfeeIOXXnrpScxTEAThAdPLIdaDCbqbRBncXkpOrKP645lyuOUQvsDhb2S7FltnzD/JqZKerDbtHh8f2bZpdywwCmhE4hWEgwkajxQx6wmxND2NUw4DEF0MI1ss2Lu6t32NudFbOPILyS/cHDy66V0jkV7kiKv1qWi8LjyapacUfZmD2LUFUkuhvZ7OtvJMufQUdXJl6TrhVOSR11dUVBNLmUmouYS8N9C0TC8pnSxz5mgJ/VNrbIQSVNW7mIg1QDqBsjyKlIxS336G1fkxAr5lnivvATQWXGkuL4udsbKpb8KHM8dERaF9r6ciPEJnvYvltSie9eheT0UQhD204wYK3/jGN3ZzHoIgCI/t5ugqOlmis0Gkyu8VLaUQ7/Ogc1s5cbISgNtjh3+HmGueWwCcKN4+gPO4VFVlfHyEkpJyHI6cB85H/cPojfmMjyroDTI1DS5+fGmaLsv7pUq55YTvDOA4fgLZZNryNWLhAKvzE1Q2HdsUPNI0jXcWBgCFsyViNzghQ5IlbM9VIeeaib43ixJK7PWUtvVy5fMk1RQXFq4+8lqDwUB5eRUzHiNK0k8sMHbv3Nn2EjQNLg8uU1HjZDLRgIYEaKTn+6k9ehqdzsBY73uU2Usot5ciJ0e4WtfOwuLyLq7w6ZFKKwzNbNBR5xJB7gPgg89gfWJ3OEF4qj00sPTRj3703u+ff/55zp07t+UvQRCEJ03TNG6NrtJSnY/N/HT09NmPEkM+tFgaS08pRU4r5W47t0dX93pau0rTNK4t36Ixv54CS37Wxl1eXiQajdDY2PzAOTUdJx6expTTzOSIj9omN8sbUXrHfZzNXQQgqZWhJZMPb9o9ehvQqGzeHBCbDsXwRicx6szU59VkbU3CwScZddherAYg+u7Mvt0prtReTKuzifcWLpFSUo+8vqamnuU1GWQ7Ie/9YFRRvpXGijwu9C9jtuhxlJbglapAkkjN3MZksVHVepzZoRskYhFOFh8jqq0jJVf5p1kv6X3e7PwgGJnzk0gpor/SAeHKtVBRaBd9lgThKffQpiR/8Rd/ce/33/zmN3d9MoIgCDs1txLG64/z8Weq93oqTy01liI+uIqhMhd9YaZ5d3eTmx9fnCYQTpBr3zpr5qCbDMzgi6/zsZrs9lOZnBzDaDRRXl71wLlYcAw0lUComGRinaa2In58eQanKU1uPJOxFJn2YSgqxly3fZ+L2ZGb5BWWk+Ms2nT8kmedtDJHd2ErOlm3zd3C00rnMGF9tpLIW9PEri5gOVOxLzNJXq58nr/p+3+57rnNmbKTD722rKwcg8HIRtxGvjpFMrqM0VoCwLPtJfyv/xhmbN5PVZ2ToSt1FDpmUObuoCkpGrueZ2rgMlMDl+nuOMW/Tv6UorWrLFX8Nr9Y8PGxSlGe/WHcmfBhNMi0VOXt9VSEHepqcPGTyzMEo0lyrGIXP0F4Gj00Y6mnp+fe70+cOLHtL0EQhCft1tgqsiTRJcrg9ky8fwUUFfOx4nvHuhvdaEDvIU6Jv7p8E5POSGfh0ayNmUwmmJuboaam7oGm3ZApg9MZHIwOgc1uRLPouTnq5bfrY4CGZislPjlJzjOnt/3CH1hbZmNlnurW45uObyRSDKxNomkJutxtWVuTcLgYynMwtReRnNwgOb4/+wk15tdR4SjjrfnzqNrDM6t0Oj2VlTWMziSQZCMh77V753qaCzEbdVzsX6a6voDFVDlpnQ2UFMrSCLmuEooqmxjvO49Db6XZ2cBSXoSmwetcXPEz4g/v9lIPLU3TuDPh40i1E4NeBLkPiq4GN5oG/RNrez0VQRD2yI57LH3ve99jeHgYgL6+Ps6dO8eLL75Ib2/vrk1OEARhK5qmcXPES1NlHg7xZGxPKMEEydE1jA0F6HLN946XuW0U5lu4NXY4U+ITSpLbq3foKmzHpMve/3szM1OoqkJdXdMD51QlSTw4idHWyNzUBvWthfzH1VlMRh1HpfHMvFKZDCTHiVPbvsbs0A0kSaaqaXMZ3NXVAOn0LHpJT7OzMWtrEg4fc0cR+lI7sWuLKOv7r0m/JEm8XPEcK1Evg77hR15fU1NPPKGgGWuIbAyipDIBIZNBx8nWIm6MrmLJMWHPtbKkzwRdUxNXAGg8do5YOMDCeB8ni7sJEKdk5hKFiSg/nFrBn3h0OZ7woEVvhLVgQpTBHTCVRXbyHSZRDicIT7EdB5a+//3vU15eDsC3vvUtfu/3fo/PfvazfP3rX9+1yQmCIGxlyRfBsx6lR+wGt2fit5dBJ2Pu3FxSJUkS3U1uRmY3iMQP3xerO95BEkqSU8U9j774MUxOjpGXl09BwYNfpuLBCTQtjW+jCFXVyC/L4cbwKq8cK4WVUQAiM6uYa2oxFhZuOb6qqswM36S4uhmz7X5j8LiicG3VD+oczc4GzPrDWb4oZIckS1ifrUIy6Yicn92X/Za6CttxmvN5a/78I68tLi7FbDYz77OCphLy3bx37tn2UpIplRsjq1TXF9Dnq0ID0jO9aJpGSU0L9jw3Y73v0e46gllnZrrdzfNv/xuKpvHmlAdFE/2WHlffRCbbtb2uYI9nIjwOScpspHJ3Zp1kStnr6QiCsAd2HFgKhUI4HA7C4TCjo6P87u/+Lq+99hrT09O7OT9BEIQH3Bz1IgHHGkVgaS+kvVFSswFMR9zIlgcbp3c3FqKomXKGw+bq8k1cZid1edVZG3N9fR2vd4W6usYty9ii/mFkvZXhQQmn28aFsVWMBh2vVMZBSaFaikkuLOI4uX22kndhnFjYT3Xr5vL1m94gsZSPhBKk3d2atTUJh5ds1mM9W4kaSBC7sbTX03mATtbxfPlpJvzTzIcePj9ZlqmqqmVmbhWTo56w7yaamgagpsRBmcvGhf5lqhsKCKZsJK1lkIqh+KaRJJnGrudZW54htLrIscKjjOSnMC5O8zFjmtlwnLcWRVnQ47oz6aO62EHeIe3Rd5h11rtIplRG5jb2eiqCIOyBHQeWSkpKuH37Nj/96U/p6elBp9MRDoe37AUhCIKwm26NrtJQnntom0Pvd/HeZSSzHvORrQN71SUO8h0mbo0erpT49fgGYxuTnCzpRpZ2/Pb5SHfv3kWSJGpqGh44p6lpYsFxdOZ6VpbClNTmc21ohReOlaGfuQRAIuEGScLRs33Pw5mhGxiMZkpr7/dQUlSNyyt+bLpFJCSOukRgSdgZQ6kDU5ub5NgayVn/Xk/nAadLjmOUDbw7f/GR11ZX16MoClG1AjUdJbIxCGQyMJ7tKGVqKUjaKGM06Zg3HgMg1f+LzL1HTmIwWRi7/R4nio+RJM1UjZ3KW5foceXw3vIGo/7I7i30kAlGkkwtBukUZXAHUnNlHiaDjjuiz5IgPJV2/Mn4T//0T/n85z/P3/3d3/FHf/RHALzzzjscPZq95qWCIAiP4lmPsuCN0N20dcmPsLvSK2HSy2FMbYVIhq0fLMiSxLFGN4PT6ySShycl/rqnFw2NE8Xdj754h1RVZWhoiNLScqxW6wPnY6FJNDWJZ8WFJMGYP4pBJ/PqiUrSc/1oQGTSg7W5BX3e1jsopVMJFsb7KG/sRG+43xdqcCOMP5lGTc9Sk1tJjtGRtXUJh5+5sxhdgYXY5QXU6P4qe7UarJwq6eHmSi+h5MMbaRcWFmG12piaD2MwFxJavYb2fgnb6bZi9DqZCwMeKmud9HsKQdKRnu8HwGA0UdN2ivnxXkp0+TjN+YwfdRG+dZOPleRSbDHy/015WBf9lnZkYGoNDUR/pQPKoNfRWp3PnUnfvb9DgiA8PXYcWHr++ee5ePEib7/9Nm1tmSeeH/nIR3j99dd3bXKCIAj/3a3RVSCzrb3wZGmaRqzXg2TRY2p6eP+L7kY3qbTKwNTheHKpaRo3Vnqpy63GZXFmbVyPZ4lwOLxl026AmH8ESWdmsF+iqCKXq2M+znWVYU/6IBlFM7lJeb0PLYNbGO8nnUpuKoPTNI0Lng1yDXG8MQ/triNZW5PwdJB0MtbnqtAUleiVhX33RfJc+RnSmsLFxasPvS6TLVjH0tIC5vxjpOIrJMIzANgtBo43F3LlrofS6nyiUZVEbh0koyi+WQAaOp8DTWOq/xInio8xZYkRJEGq/w7/V30JGvCDiWVS6v7rR7Xf9E34yLMbqSyy7/VUhF9TR72L9WCCBa/I1BOEp81j5fKHQiH6+/u5cuUKV65c4ebNm9y8efPRNwqCIGTJzREvtaU5OHPMj75YyKq0J4yyEsF8tAhJ//C3j4aKXOwWA7cPye5wSxEPnsgKPUVdWR13cnIMs9lMRUXlA+c0TSEWGEWTqwgH06yhIcsSHzlZSfLuWwDEY04kvR77se2zqGaHb2DLceIuq713bCoUYymaoMS0AkC7WwSWhMenyzFhPlZCeiFIanJ/9VUpshXS6mzi/OIV0u/3TdpOdXU9mqbhDViR9VZC3mv3zr3QVUY8qbCaSiNJMGd5BoDE7Z8AYM8toLTuKJP9l+guOIqGxnhLPsErlygwG/lMbTHL0QQ/mlndd8G3/SSVVhmcXqej3rVlrznhYPig6fph7LEoCMLD6Xd64b/8y7/wta99DavVitl8/wudJEm89dZbuzI5QRCEX7UWiDO7EuK1c3V7PZWnjqZpxHs9SDYDxsZHZ+zoZJmuBhc3R1dJpVUMjwhE7Xc3PL3IksyxwvasjZlMJpmbm6atrQ2d7sG343hoBlWJs+gpwGjSc23ez/NdZeTZTYRnbqEB4XEP1raj6Ky2LV8jGvKzMjdKy4nfQPqVvlAXPRvY9DrWYxMUWQspsooMQOHXY2pxkZoNEL2+iL7EgWx7sKH/XjlXcZa/vfO/uL3az4niY9te53QWkJOTy/TMNCePdhNcuUAqsY7B5KSuLIcyt43zgx46K/IYW0nSoDOgLAygaRqSJNHU/QKLE/1EpieozqlkpN5L1z8Nkg4EaM7L5cVSJ28vrVNht3CyMPcJ/gkcHGPzfhJJRZTBHXB5dhPVxQ7uTPr4xOnqvZ6OIAhP0I4/6X/729/mr//6r7l8+TJvv/32vV8iqCQIwpPSO57JfhG7wT156cUQijeKub0ISbezt47uJjexhMLw7P7KZHhcqqZyc6WPFmcjduPWAZxfx9zcNIqi0Nq6ddPsmH8YSTJwd0AHuUY0CT5yshI1FkSL+tGMBSiBAI7j2zftnhu5haZpVLcev3dsJZZgNBDlWIGBCf80Xe62be8XhEeRJAnrmQpQNaJX5vdVVk6Ls4Eiq5t35i8+dF6Zcrh6VlaW0dlaQJIJe2/cO3eus4xZT4icIhsbviipgmZIJ1CWRwBwldZSUFLN6K13OF7Uyao+hjdHJnQjk/n0YqmTxlwr/z63ynw4vvsLP4D6JnwY9DItVfl7PRXhQ+qodzG1GCQYTe71VARBeIJ2HFhSFIWzZ8/u5lwEQRAeqnfcR0mBlSLng02Ohd2jaRrxPg+y3Yixfuf9hVqqnJiNOm6Pre7i7HbfVGCWjYSfnqLOrI47PT2J3e6gpKTkgXOaphINjJLUykmlZAbXI5xqLaIg10xy4OcAJJKZMjhb+9bz0jSNmaHrFJRU48i/3+z+osePQZYwSYtoaHQWik04hA9Hl2PC0l1CejFEcmL/BJJlSeZc+RnmQgtMB2cfem1tbWZXxpk5D9a8I4TXelGVBADPHCnGaJCZDsUAWLCdASDZ++9AJvjUfPxlIoE1SkIyOknHWEchwcuX3p+HxGdqi8kx6PnfE8uEUw8vzXvaaJrGnQkfrVX5mLbZFEI4ODrqC9CAgcnD0WNREISd2XFg6Q/+4A94/fXXUUXzQUEQ9kA4lmJ0zi+ylfZAej6IshbD1FGEJO+894VBL9NR7+L2mA9V3T9ZDI/r5kofBtmQ1QbXsVgUj2eRmpq6LfuJJCLzqOkIs3P56K0GAmmVj5yqAiA9eT1TBjexhrX1CDqLZcvX8HsXCawtb8pW8idS9K4F6XblMLx2lwKzk3J7adbWJTy9jM0udEU2YjcWUSP7Zxe0E8XdWPQW3pm/+NDrHI4c3O4ipqbGcbhPoKlJwmt9AFjNek60FHFjcp08p4UZrxlkPcryCFo6k5VRVteGI7+QmdsXaStoZqRUJjY/S2JpMTOGXsfv1JcQSSu8MelBOcA/E7NtyRfBF4iLMrhDoqrIQZ7dKPosCcJTZseBpe9///u8/vrrHDt2jHPnzm36JQiCsNv6J32omkZXgwgsPUmaphHvX0F2GDHWPn6JQnejm3AsxfiCfxdmt/sUVeH26h3aXa2Y9aasjTs7O4WmadTU1G95PuofBnRMjFlYSKboanBR5rKhpmJoIS8Y80mvr2Pv7tn2NWaGriPLOioa7/eWOe/JZJMcd5kZ3Zigs7BNNMoVskKSJKynMyVxsRuLez2de8x6E6dLj9PnHWQj/vCfQ7W1DQQCG4TjJky2CsLe62ha5oHqC11lJFIKcq6JpfkAStERUBVSU9cBkCSZ5p6X8K8u0KgvJiwlmSs1Ebxy+d74pTYzn6ouZCoU49/GlnZv0QfMnfczW0Rg6XCQJIn2OheD0+ukFZGQIAhPix037/7mN7+5m/MQBEF4qN6xzDbE1SWOvZ7KUyW9HEZZi2F5pvyxspU+0FbrxKCXuTXqpany4PXOGNkYJ5KKcrw4u7vBTU9PkpfnJC/vwdJCTdOI+UeIpUpQVD3LmsL//X62UmrglwAkFSfogtg7tp6XoqSZHb5JSe0RTJZMX6hQKs1Nb5CughzmguMomkKXW5TBCdmjyzFhPlpEvM9DaiGIoTxnr6cEwPNlZ3h77gLnF6/wqbqPbntddXUtN25cZmpqnCP1J/HN/BOxwDjWvCaqix1UB5cA6AAAIABJREFUFtkZ24ji0sDjOEXZ8h1SA7/A2JhpFVHV0sPA5f9AHRrHVmhlvMNM/ZUruD79P5DkzLPcblcO8+E4P5tawSnJtDntT+TPYD/rm/BRWWQn35G94L2wtzrqCzh/Z4mxeT+t1TsvoRcE4eDaccbSiRMntv0lCIKwm5IphYHpNboa3Mgiu+KJSgysIFkNGOt+vaCQ2ainrcbJrTHvvmrqu1M3PH1Y9RZanI1ZGzMUCuL1rmybrZSMLqGkgsxM5xKRJeor86gry+wklRrP9GwJTQWwNjWjs2/9pXR56i6JWJjatmfuHbvk8aNoGs+X5NPnHSTPlEtVTkXW1iUIAKY2N3Kuidi1RbT0/shWKLDk0+4+wuWl66SU7cv0TCYz5eWVTE9PYMppRGfIIeS9Ctxv4j3tj2E065nfcIAko67NoQYzfeR0egONx87hnRvjiKOOsbwkkdAGsdGRTa/ziUoXNblW/nl6BW/s6W5wHIommVwM0CmylQ6V1ionep3MnQnRZ0kQnhY7Diwlk0m+/e1v89JLL9Hd3Q3AxYsX+Yd/+Iddm5wgCALA0MwGyZRKV6P44PkkpVcjpD0RTEfcO94JbivHGt1shBJML4eyOLvdl1SS3PEN0lXYjl7ecYLvI83MTAJQU1O35flYYAQNmfmFXJaUNB97JpOtpCbjaAEPmjGH1IoPe/fxLe8HmBq8gsWWS3F1c2bMtMK11QBtTjt2vcbw+igd7jZk6df/7yoIW5F0MtZT5ajhJPE7K3s9nXueK3uGcCpCr3fgodfV1DQQj8fweJZxuE+QCM+SjHoAONlahMmoI23WMzfjh+ImAJKjF+7dX9d+BoPRTP5yiDQqk/X2TeVwAHpZ5v85VotOlvjBxDKJp7hcaGBqDU0TZXCHjcmoo6UqnzsTvgP5UEkQhMe340+UX//61xkbG+Ov/uqv7vVjaGho4B//8R93bXKCIAgAt8e9WEw6mg9gKdVBFh9YRTLpMDV8uDT2zgYXsiTRO+7N0syejAHfEEklyfFd2A3O7S7Cbn+wrFPTNKL+YSIxF/G0gZxCG0feLyNIjbyb+afmAknC3nXsgfsBoiE/nplhatpOIsuZHZYur/hJqCrnSpzcXRshpabpcrdldV2C8AF9sR1jXT6Ju6soG7G9ng4ATfn1FFndnF+48tDryssrMRpNTE2NYy/oQpINhLyZPkoWk55nWouYCMZIJhTW8k4BkB55D+39zW2MJgt17WeIjY7iMuUz1uokdOsmaiKx6XWcFiP/Z10x3niSf5lZeWq/fN+ZWCPXZqSqWJS5HzYd9QWs+mN41qN7PRVBEJ6AHQeWfvnLX/Ktb32Lrq4u5PfrxIuKilhZ2T9PowRBOHxUNbMNcXudC/2HyJoRHo+yHiO9EMTU4kb6kNs/28wGmirz6B0/WDvE3FjpI8+US11eTdbG3NhYx+9f3zZbKRX3kk6sMzOTi09T+dgz1fce5qRHzwMQmYtgaWhEn7N1/5qZoWuZxuBHMl96E4rK5RU/zXk2Sqwm+rwDOAz2rK5LEP47c08pklFH9OrCvgiaSJLEs2XPMB2cZT60fXNxnU5HdXUtc3PTKJoOm7ODyMYASioCwIvHytlQVZBhPpLJstFiQZTFwXtjNB47h07WUx41MWuOEdAnCffdfuC16nOs/EZ5AQPrYS6tHMwNDj6MtKIyOL1Ge12BKHM/hNrrCgBEOZwgPCV2/C3NYDCgKMqmY+vr6+Tl5WV9UoIgCB+YWAwQimZ2xRKenPjAKuhljM0FWRmvq8HFki9yYJ5cRlJRhtZG6S7qyGq52MzMBJIkUVVVu+X5WGAETQOPpwDFYaSnqRAALRFB3VgCg434/Ar2nq3L4DRNZWrwKoUVDdjzMn9nrnsDxBSVF0qcJJUUg2sjtLuPiDI4YVfJZj3m7lKU1SjJyY29ng4AJ4u7McgGLiw+PGuptrYBRVGYm5vB4T4BmkJ47RYA5YV2GiryiMoSs9MhpMIGkGRSv1IOZ7HnUtt+GtPYHABjLc4HyuE+8FxxPq15Nn4272M6tD+yu56U8Xk/sYQi+isdUq5cC+VuG/2TB+uhkiAIv54df6r8yEc+whe+8AXm5+cBWF1d5Wtf+xof//jHd21ygiAIveNe9DqJo7XZCXAIj6YEE6Rm/ZiaC5BN2ekt1Pl+YPCglMP1rQ6gaAo9WSyD0zSN6elJSkrKsFisW14T9Y8QDOexkTTy0ulq5Pd34kuNZZp2p+XMn6O9q3vL+1fnJ4gE1qhpy2QrJRWVC8sb1OVYqLCbGV4fI6kkxW5wwhNhrM9H57YSv7WMllQefcMusxosHC/q4oanl2hq+yDOB6Wqk5PjGMwuzDn1hLw30dQ0AC91l7OaVggFEoRd3aCppGduo8bv95Fr7nkJS1qiSLMzUmclcneQtP/BrCRJkvifNUU4zQb+cWKZYDKd/YXvU30Ta+h1stg17BDrqHcxNh8gEt++ab4gCIfDjgNLf/Inf0JFRQW/+Zu/STAY5NVXX8XtdvPHf/zHuzk/QRCeYpqm0Tvmo7kqH0uWAhzCoyXuekGSMLW6szamK9dCZZH9wJTD3Vq9Q6HFRYW9LGtj+nxewuHQtrvBpRMbpGIelpacBA0yp9uK751LjrwHQGQxgbmuHkP+1v3GpgavYDBZKK/vAOCaN0A4rfBSaSYw2+cdwKq30Ji/dSmeIGSTJElYTpShxdPE+/dH64Rny0+RVFNc89za9hpJkqitbcDjWSQSCeNwn0BNh4n6hwDoanSh2QxowFz8/Z0VVYX0+P1MKKsjj9q2Z8hb8LOmi7Pi1BG6fnXL1zPrdfxOfQlJVeV/Ty6TVve+dHC3aVqmzL2lKh+T8cOVWwv7V0e9C1XTGJxa3+upCIKwy3YcWJqbm6OmpoY//MM/5HOf+xxvvPEGX/7ylzEajbs5P0EQnmKLvgir/hjHGrIX4BAeTo2nSU6uY6zLR7YYsjr2sQY3kwsBApH9vb12KBlmbGOSY4Xt9/obZcPs7BSyLFNRUbXl+WggsyX50koBHV0lGN/vbaXGgmgbi6AzEZ3ybNu0OxmPsjB+h6rmHvQGI0lF5fzyBvU5VqodFtJqmgHfEEddrehk8UVOeDL0LivGeieJYR9KIPHoG3ZZpaOcmpxKLixeeWjvp9raBgCmpycwO+rQm10EVzP9y3SyzHPd5YTRGJ+KIDsrwGAiNXp+05jNx1/GHdDQaRJj7YXblsMBFFlM/HZ1EXPhOP85fzAC8B+GZz3Kqj9GR73IRj7MaktysFsM3BHlcIJw6D0ysKRpGl/84hf55Cc/yd///d/zzjvv8MMf/pBPf/rTfPGLX9wXDRkFQTicescyZVOdor/SE5McWwNFw9SS/WBeV6MbDbgzsb8/YN7xDqKh0VXYnrUxNU1jbm6akpIyjEbTltdENkYIhGwsxS28dPJ+8Ck1eQ0AxVQEgL1z68DS7MhNVCVN7dFMGdzVVT+RtMLLZZkyk9GNSWLpOF2FogxOeLLMx4pBJxG7sX3T7Cfp2bJnWIl6GduY3PaanJxcXK5CpqYyfdEc7pOkYsskIpmWEM91lhKQILgeI1rYA6kE6voCqm/m3hi2HCcNracoCCiMFEN0cY7Ewvy2r9le4OBMUR5XVv3cWQtte91h8EFD54468f5+mMmyRHtdAQOTayjv75woCMLh9MjA0ptvvsn169d58803eeedd3jzzTd59913eeONN7h58yZvvPHGI1/kL//yL3nxxRdpampibGxsy2sUReHP//zPefnll3nllVf44Q9/+PirEQThULk97qOuNIc8+9ZfxIXs0hSVxIgPfakDXb456+OXu224cs33Aob71e3VfgqtLsrsJVkbc33dRzgc2rZpt5IKk4zM41lxUVSTT67tfjZw+v0yuPgaGIqLMRYXP3C/pmlMDVwhr7Cc/MIKEorKec8GjblWKu0WINM3yqQz0pzfkLV1CcJOyBYD5o5i0oshUgvBvZ4OxwrbsRmsnN9BE2+/f5319TVsznZknZmQNxPozbEaqWnIZNtMJ94PBMs6UiPnN43RcvxlCjcUYlKamXIzwcuXHvqaHyl3UWk3828zq6zF93d254fRN+Gj3G2nIDf77zXC/tJR7yISTzO5uPd/9wVB2D2PDCz96Ec/4itf+Qrt7Zuf3La3t/OlL32JH/3oR498kZdeeokf/OAHlJVt36viJz/5CXNzc/ziF7/gzTff5Dvf+Q4LCws7WIIgCIfRejDOrCdEV6Mog3tSUjN+tFg6q72VfpUkSXQ1uLk7s0F8nzaovVcG5852Gdw0kiQ9pAxuFEmC2RUXr567H3xSw+uo6wsg6QgOL2Dv6Nry/rXlGfzeRerazwBwZcVPNK3e662kqAp3vIMcdbVi0GW3xFEQdsLUXICcYyJ2YxFN2dvMBYPOwOmSE/T77uJPBLa9rrq6DkmSmJoaR5YN2AuOEfOPkE5mmnC/fLqKCBqD43EkhwvJ7CA1cRUtfb/kz5ZbQFdFD4aUxmi7m+DVy2jp7X/+6WSJ/6O2GEmCNyY9h7LfUjiWYmIhQGeDKIN7GhypdqKTJVEOJwiH3CMDS5OTkxw/vvW2xsePH2dycvs04g/09PRQUvLwJ78//elPee2115BlGafTycsvv8zPfvazR44tCMLh9EGT5y5RBvdEaJpG/K4XOc+MvtS+a69zrNFFWlH3bSPP3SqDm52dori4DJNp66fzgdVBIhELEWMBFYWOe8c/KIPTbCWQVrF3bh1Ymuy/hN5ooqq5h7iicMGzQVOulQp75vVGNiaIpKN0F3ZkbV2C8DgknYzlRClqMEliZG2vp8PZspNomsalxWvbXmM2mykrq2R6egJVVbG7M5+HQ94bAFQX5yA5jCSCCRLFPWixIKRipGdubxqn7cT/z96dPreR5gee/2YmEjcJgAAIgvd9SKJ4iDqqVGffvo/xtMexE7vrF37lf2DD4YgNR/jlvt0Xu361L2bGMV57vV73eLq6uqurSvfBU6TE+wBPECRAEncCmfsCJalZJEVJBRKU9HwiOqILeJj5JCHi+OF3/JhATGe2LEM8vUdi/NEL9+axqPxxY4CVZIbPlt++D+OP5rbQDUOUwb0j7FYT7XVuRmdK/3cvCMLJOTawlM/ncToP/5DhdDrRi1Qvu7a2RnV19bP/DgaDrK+vF+XYgiC8eQanNgl67QS9jlJv5Z2QW0+gR9NYzvmKmqnzba21LhxW05mdDjcUHqPSVtwyuGh0m729XRoamg69P6elyKWXWAt7+ejD/Wu0qa8ByCQsyE4n1paDE+UyqThLk4M0dl1GNVu4tbFDKq/z/Zrn2QAPN4axmax0eTuKdl2C8KrUmnJM1WVkRjfQM6XNWvTZvHR527m5eo+8nj9yXUtLG6lUkvX1VUxmF3Z3F/GtQfR8oUzt0qVaAIZj9WDoYC1Dm9pf7uZ0+7jku4guwZMuF7u3bhy7vwsVTq5WurixEWMylvgOV3r2jMxuUWZXaaouL/VWhFPS0+pjJZJgM5Yq9VYEQTghx87vzuVy3Llz58gm3fn80S/GpeD1ntw37afN7y87fpHwVnrXH/t4MstkKMYff9L6Tv0uSnmtqzdDKDYT1VfqkU0vPTD0tVy9EOTe+DqeCgcm5WTP9Sp203tMxmb4o64fU1lZvA88U1OjhTLAvgvY7fYD928s3UeWDJa2A/z0w5ZngT0tus5edBWA+JM1vJevUBlwHfj5wa9uoOdzXP7kx1hdNm4OxeipdNHXWChpzOY1RrfGuVrbR3XAU7TrEorjXXqOAyj/YStL/9cQ8kwM/yeHB1tPy293fsL/dvP/YDm3yEDN4dl8Hs957tz5mpWVeXp6urCpnzJ5bwIpO4m//n3+8Lc6GflqnsdLOte85Sh2F9ryOB5LFlP58+DuH/z2f+Tz/+d/YbzFSv+/DKPt7h372P9PFQ5Wbk3yj4th/te6TtzWN38Scy6v82h+m2sXqggU8Xn2TfOu/d1/eqWev//lNLPrcc61VZZ6OyX1rj32QsG78LgfG1jyer381V/91ZH3V1RUFGUjwWCQ1dXVZ72cvp3B9LK2tuLob0E9ut9fxubm2z0RRDiceOzh9vg6um7QUVv+zvwuSvm46/EsidltLBcq2Yqe/Dfj5+rd/OpBiFuDIboai/MaUgw3VgpfonQ4Oov2WBiGwcTEYwKBIIlEnkTi4HFnJu5C1kyguZ1IJP7s9szgLwv/xxlA29nA1Hn+wL4MQ2fk1i/x17SgKy7+6VGIdC7Px37Xs7Ujm+OktDTnXefemb+nN8W7+nxvbq0gNrhKvr4Mpax0wxnq1UZc5jL+2+MvaTAf3lgfoL6+ienpaVZXtzCZKjDbq1mb/wqsF5AkCX+ti+hSjJj7AuXhB4DB+p3PsPT97m8cRaHb0cyd/DwrLmj6+gamKx8cu8c/aajkf59Y4v98MMf/3F59ohmlp2FyKUoipdFZ63on/+3Du/l3rwJVFXZujqxwrfPd7Z35Lj72wtvzuMuy9MIknmO/Kv7Vr3517P+K4Sc/+Qn/8A//gK7rbG9v8/nnn/PjH/+4KMcWBOHNMjS1ictppin47n6beZoyU4W+B5b202mker6xAtUkn7lyuJMog9vZibK7u3PkNDhd11CNECthH59+8K0yuOnCxCotV45kMuE4f+HAz68vPCGxs0VrzwfsZHPc2ojR6y2jyv78w/rDjWGcqoMOz8EyOkEoBWtvFUiQHixtywNFVrgWvMz41hOi6diR61pa2snlcs+a8Jf5r5LLbJHeK/QZvf5+AzISX2/UQS6L7KkhN3XjQLb/T/r+CAwY6XYT/tUXL7XHSpuZn9T6mN5Ncm/z6Ebjb4rhmQgmReLcGfpSQTgdPa1eJpeipEpcBisIwsk4lRqEv/3bv+Wjjz5ifX2dP//zP+d3fud3APiLv/gLxsbGAPiDP/gDamtr+dGPfsRPf/pT/vIv/5K6urrT2J4gCGeIlsszNrdNX5sf+Q3/ZvZNYOR1stPbmGrLkZ2nU2ZhMSucb6xgaHrzyDLr07aXjTMVm6WvsvjT4ADq6xsPvX9pdhRF0dnVG7CanycR57eXMXbWAIjPbmPr7EK22g78/MzoDSz2MmraevjV6hYGxr7eSpl8lrHIBL3+CyiyUrTrEoTvQnaoWM5Xoi3EyG0mS7qX96svY2Bwe+3+kWv8/gDl5S5mZiYBsLu7kE0O4psPAKhvcCOpMgubVgyTBcniRN9ZRw/vH3DjL6+i3uRl0SextrpAZmXlpfZ4tdJFa7mNfwtF2EpnX/NKz4aRmS066j3YLMcWTQhvmZ4WH7m8wcRCtNRbEQThBJxKYOmv//qv+eqrr5iYmODmzZv87Gc/A+Dv/u7v6O7uBkBRFP7mb/6Gzz//nM8//5w//dM/PY2tCYJwxkwsRMloeTEN7pRoizsY6RyWjtMd+9zX7mNrN8PSRvz4xadgZPMRuqHTX8RpcACLi3MEAkFstoO9lQDCoWGyWRN9V/dPX819Mw0Om5v0yhbOnoPT4BK726zNjdN84RpRTefh5i5X/C4qLOqzNY8ij8nqGpcCvcW7KEEoAusFP5LVROrBakkDzD6bl05PG7dW76Mbhw+kkSSJlpZ2wuF1dnd3kGQTTm8/qd0pcplo4f4OP2VIrJhbycdWQTEfaOIN8HHrp2TMEo/a7Ozc/Pql9ihLEn/cGECWJP7v+Q30MxKQf1Ub20nWt5P0torX93dRa60Lm8XEyOzZylYWBKE4zk7XVEEQBGBoehOrWaGzXjQZPg2ZyQhymRlT9ek2Fexp9SFJhcf7LDiZMrgYsVj0yGlwqXQGr3OdjVgl9dXuZ7cbhkF25g4gkVcKvSgcPQcbC8+N3cIwoOXidT5b3sIkS3xSvb+8ZDA8Qrm5jFZ3aZskC8K3SaqCtbeKfDiBFtot6V6u11wlmonxeHvqyDUtLe1IksTsbGGN03cJkNiLPATgXHcAGYmvwvWQ3kMJtqPN3sHI7c8w6qvqRZUUlqpUlkZuYbzkEBy3ReV36/0sxtPcXD+6bO8sG5kpBBR6Wk73iwzhbDApMt3NFYzObr2xwVFBEI4mAkuCIJwZum4wPB3hYosX9YQnkwmQ306RDycxd/hOvSFsud1MW43rTPRZOrkyuDmg0Pj3MPdv30FV87iq9vdO0jfnYW8TMEiuJrHUN6BW7P8gls9pzI7dprr5HFHFzqNonOtVHsrU5+UlqVyaR1tP6K+8iCyJvyfh7DG3VSC7LKQfrmGUcPDKRd85nKqDm6v3jlxjtzsIBmuYnZ1C13VM5nJs7k4SW0Poukawzo1qUdjK+tAlBVQrZFPkFof2HceimOkP9BLxmFgo19kdG3npffZ5yzjndvDZyhYbqcxrX2+pDM9EqPE78LkPlvUK74aeVh+7iSwLa29+I2NBEPYT7zQFQTgzZld32E1q9LW9uxNDTlNmcgsUCXNrabLD+tr9hMJxNmOpkpz/qZMrg5vH7w9gtzsOvd9ITJPLyXzw4Uf7btemb4EkgWolPrWCo+dgGdvS5CCZ5B5tfR/z2fIWdpPMhwH3vjWjm+Pk9ByXAoePUReEUpNkCdulavTdDNlvhgiUgkk2cS04wFhkgp3M0dlTLS0dJJMJ1tdXASjzXUbPp0hGx5FliZZ2P27JxEyumnxkEclRcWg53LXgJXIyrPlNTH79s5fepyRJ/GFjJVZF5p/mw29U1kcyrTG9vENPiyiDe5d1N3uRpOfZa4IgvD1EYEkQhDNjaCqCIkt0N4s0+ZNmaHmy81HURjdyiZqoPu2jNVzirKWTKIPb3d0hGt06chrc+JMNgr5NYqkgquX5BDdDz6HN3AFZwXDUgA6O7v2BIcMwmHz4BS5vkLi7jpndJJ8EK7Ca9jfnfhgewWNx01heX7TrEoRiM9WWoVQ6SI9uYOQO73F0Gt6vvoJu6NxZe3Dkmvr6Bsxm87NyOIuzAdXqZ2/zPoZh0NThQzLgYaId9jZR6rrJL4+hJ/Y3K251N+O1e4j6rCymwyQiGy+9T6dq4nfqfYQSae6E35wpcY/mt8nrhuiv9I5z2lRaa1yiz5IgvIVEYEkQhDPBMAwGpzbpavBgt4ppMSdNW9wBTcfSVrqRz5UeOzV+R0n7LMWziRMpg1taWgCOngY3PjSC1aJR07g/Gym/PAGZOORzZGISSlkZ1sb9xwiHptmJrNLW9wmfrWzhUk1crXTtW7OXjfN4e4qBQK8ogxPONEmSsPVXYaRyZJ6U7sNmwO6nzd3MrdV7RzbxVhQTTU2tLC3Nk81mkCQJp+8yWmqNbHKFukYPZotCSqnDAFBUMAxyM7f3HUeWZD5suELYaZA2w/DP/tMr7bWnooy2cjufLUeIZbTXvOLTNTITwWlTaa4uL/VWhBLrbfWxtBFnezdd6q0IglBE4t2mIAhnwmokQTiWoq9dlMGdhsz0NnK5BaXy8DKt09LX5mcyFCOeKs2Ho6dlcH1FLoMLhRaoqPDhdB5sir6zl8FnDaHrEv6a/f2VtJlbhQ+jssLukzXsF7qR5P0v1VODX2CxOdip6mQ5keEHtV7Ub615sDGMbuhcqeov6nUJwkkwBZyYasrIjIXRsy/XzPokXK++SiS9zVR09sg1LS3t5PN5FhYKaxwV3Uiymb3N+ygmmaY2H9a8wmy2ksTiBHKgFW3qxoHJdx81XsXAIFVuYTmyQGxz5aX3+bQkzgD+ZXGzpFP1XkZe1xmd3eJiixdZPt1+fsLZc/GbrLXR2dKVvwqCUHwisCQIwpkw+E05lEiTP3n5nTT5cAJzW8WpN+3+tr42H4ZRun4Lg+FRKm0+aotYBpdKJdnc3DgyW+mXX85SXbmFJtUiK79RBqelyc0/BNmE5G4gv5vAcWF/wGsvGmZ1bpyGix/y+VqMoN1Cn/dg8Ore+kPqnNVUO6uKdl2CcJKsfVUY2TyZ8XDJ9tDrv4DDZOfm6t0j13i9ftxuDzMzhXI4WbHg8PaSjE2Q1xK0dPrRczpPjG4s8VVMdRfRo6uFpvy/obY8SENZHRt1ZSh5nYc///tXChB5LCo/rPHyZCfBo2j89S74lMyu7JJI5+gRr+8CUO2143NZGRZ9lgThrSICS4IgnAlDU5s0V5fjKbMcv1j4TrLT2yCBuaU0Tbt/U2NVGZ4yS0mmw51UGVwotAhAXV3jgfsMwyC2soDdnqaqfn/vpNzCIOQ10FJkNSdIEo7z+zOapga/RFYUtmr7iGVz/HadD/lbe19PbLC0tyKylYQ3islrR210kZmIoJcog1FVVK5U9TOyOU48mzh0jSRJtLR0EImEicUKvZPKfANg5IlvDVLbVCiHk5ytAIXhBIp6aBPvK8F+1uUE1nSeSHiRlZnRV9rvewE31XYLP1uKkMmXrj/VcUZmCv0TLzSVrvRaODskSaK31cfjxSgZrXQZioIgFJcILAmCUHLbu2kW1veeNXMWTo6R18nORlHrXMg2tdTbQZIk+tp8PJrfInvKbzBPsgzO6SzD7T4YuBuZCNPgDWMYYHd17LtPm7kN5sIY7vh8FGtzC4rT+ez+bDrJ/PhdAp1XuRlJ0ul20FJuP3COu+uDSEhcCvQV9boE4aRZe4OQ10mPlS5r6b3qy+SNPPc3ho5c09zciiRJz5p4q1Yf1rIm4pGHyDI0tftIxPIs5/2k54cwNV5Cm72Dkd8fMBuoLPRA2+4IYNNg8It/RMtmXnqviiTx+w1+drUcX6xuv94Fn4KR2S3a69zYSjQoQjh7elp9aDmdx4vR4xcLgvBGEIElQRBK7mk6dF+b6K900rTlXYx0DnMJm3Z/W1+bn6ymM7Fwum8wB8Oj+G3eopbBaVqWtbUV6usbD82CunNrkUBlBJO1DkV93t9KT+6QX36EpJiRKhpIz4VwdO8PeM2O3SKfy7LecBVN1/lJ7cFArG7o3F8fosvbjstysEROEM4yxWXB3FpBdnI1702bAAAgAElEQVQLPZ4tyR5qnEHqy2peOB3OZrNTU1PH3Nw0ul7IFHL6rpDXdkntTNLS6SebyRMuv0Igv060vA0yCXKLw/uO4zQ7OO/tZKJSp3o5QSoeY+LOf3+l/dY7bfT7yri5EWUzVZrf2YuEYylWIwlR5i7s017nxmJWSlYGLwhC8YnAkiAIJTc0tUmgwk7QezD7Qiiu7PQ2kl3FVH12gg4d9YVvsgdPcTrc0zK4/sqeopbBrawso+v6oWVwO/EMaipCeVmScv/5ffflZu+CYWCkdtDVSgAcF5+XyuXzOaaHvsLe3MvIXo4rlS4qbeYD55iJzRHNxLgaEGVwwpvJ2hMAID2yXrI9XAteZjm+Smjv6Ibara0dpFJJVleXAbC52lBUF3ub96lt9GC2mMhYmgF4PBlCsrvRpm4cOM7VqkvsGWliAQdVJheTg18Qi6y+0n5/XOtDlWX+densNfIe+abMuafVW+KdCGeJapK50FTByEzkzP2bFQTh9YjAkiAIJZVMazxZitHf5it5I+m3nZ7SyK3uYW7xIJ2hyTwmRaanxcvITARdP503mCdZBmexWPH7Awfu+9WXc9QGClNwbIeUwUn2Qulccj2N4nJhqat/dv/Sk4ek4jFWG69jVmS+V314xtnd9UGsioWL3wpcCcKbQnaYsXR6yc5GycdKM458INCLSTZx+wVZSzU19VgsVmZnJwGQJBmn7xKZ+AJ6dovmdh+hUIqYuYqKnQnStZfJh8bQkzv7jnPB14XNZGOmt4rKJ2uoZisPf/lfMYyX75lUppr4QY2X6d0kE7HDe0OVyshshKDXTqVHfHEk7NfT4iMWz7K0cbabzwuC8HJEYEkQhJIand0irxv0tYsyuJOWnYuBAebm0jft/rbeNh97SY2ZlZ3jFxfBSZTB5fN5lpeXqKtrQJb3v7wahsHCkwhVgQiqrRqT2fXsvuzWNxOjTGYkV5D4+CyOC88bihuGzpP7n6PX97KoyXwarMCpHuxVks1nGQ6P0evvxqwczGYShDeFpTsAikx6uDRZSw7VTo/vPPfXB9HyhzcSVxSF5uZWQqFF0ulCAMzp7QNJYS/ygJauQjlc3HedZlOYL8MVYOjkZm7vO44qm+iv7GbSESev52kLdBBZmWN+/N4r7flqpYuAzcy/hSLkTilAf5xUJsfkUkxMgxMOdbHFi0TppsIKglBcIrAkCEJJDU5HKHeYaa4uL/VW3nraXBTFa0NxW0u9lQO6m72YFImhUyiHO6lpcBsba2ha9tAyuNEnYdxyCo9rD7u7c/9+Hn0FgLG3Ca5G9GRyX3+llZkxdrbDrDS9j8ds4r2Ai8OMbo6TzmfENDjhjSdbTVjO+9EWd8htJUuyh/eCl0nmUoxGJo5c09raia7rzM0VmngrqgOH5zyJ7RGCtTYsVhPL6RpkCXZW5sl5GtEmbxwo/blSdYmskWOxu4qyqWV81c2MfPX/kkm9fPaRIkn8Vp2P7YzGnXDs9S66yMbnt8nrhuivJBzq6Xu/kVkRWBKEt4EILAmCUDJaLs/Y3BZ9bQdHpgvFlY+myG+nMLecvWwlAJvFRFdDBUNTJ99v4WkZXH9lz/GLX0EotIDJZCIYrDlw352bi1QFCkEzu7vr2e2GYRB/9BWSpxoMncyODLKM/dz5Z/c/vvcLEo0DbOvKs14qh7m7MYjH4qbN01zU6xKEUrCe8yNZFNJDpcla6qhoxWNxv7CJt8dTgd8fYHr6ybPnLafvMoaeJb3ziKZ2H0tLSfLOavosSzzUWtGjy+hbi/uO0+xqoMLqYaqjnMzsLBd7P0XLphj+6p9fac/tLgdt5Xa+WN0mmSv9GPfhmQgOq4mWGvHFkXC4i60+5tf2iMVffhqiIAhnkwgsCYJQMo8Xo2SyeTEN7hRkZ6Mggdp0NgNLAH1tvmcThE7SSZTBGYZBKLRIdXUtJtP+MrW9RIZMJEmwZgvVGkC1Pm9iq2/MkIttFKbB2d3Enyxha21DsRf6kYRD02xurrFad5k6h5XuCueh549ldni8NcXlqj5kSby0C28+yaxgOe8nt7JHbvP0+wbJksy14CUeb08RTR+dAdTW1snOToxweAMAi6MGs72aeOQBLR0+stk8m+73aDFt8NmyE0M2oU3dPHCuK4E+ZuUYCZuCNDFN1+UfsDB+l7WFx6+079+q85HO63yxuv3qF11Eum4wOrtFd4sX5YhguCA8zWYbnd0q8U4EQfiuxDO9IAglMzgVwWJW6Go4u8GOt4GhG2Tnophqy5GtB3vznBW9bYU3mINTJ1cOd1JlcFtbmySTiUPL4H711TxOSxZPWQy7p2vffdrUDTBZ0GOryMHzZEKhfWVwj+/9gmjzNVIo/Hbd0Q3u76w9wMDg/eCVol2TIJSapdNXyFoa3ijJ+a8FBzAwuLs+eOSahoZmVFVlevp5AMjpG0BLb+Lz7WKxmlhIBpEwOGcNs6Q2k5u5g/Gt3k2Xq/oxMFi42sju7Zt0Xf4hZRUBHvzi79GyL9/EvMpu4ZKvnDvhGFvp7KtfdJHMre4ST2n0tIgyOOFotX4HFeUW0WdJEN4CIrAkCEJJ6LrB8PQmF5u9qCbxVHSScutxjFTuTDbt/k1up4WW6nIGp0/uDeZJlsFJkkRtbf2B+xYeb1JZFUGSvlUGl8ugzd7DWtMGuSxa1gHwLLC0vb7E8voy68GLdHucNJTZDj23bujcXr1Pu7sFv12M9BbeHpKqYLlQSW51j1z49LOWfDYvbe5mbq/dP7JEV1VVmpraWFycI5MplPPYPeeRFSvJ7Yc0tftYXEqjO4N87F3n55FajPQeyZmhfcepclRSX1bLRK1CLholMz3NlR/9Gcm9GKM3/vWV9v2DGi+KJPHz5dJlgYzMRpAlie7mwydYCgKAJEn0tPoYX9hGOwPlm4IgvD7xaU4QhJKYW91lN6nR1y6+zTxp2dkokllBrTv7fS762v0sru+xvXsyY8ZPogwOYGlpkUAgiMWyvzH61NwWajZPQ30U1epHtT4v+8wtDIKWQlJMYLaRWIhg8lRgrqkFCtlKG80fgCTz47qj/06mo3NE0tu8V325qNckCGeBpcOLZDWVbELce8HLRFJbzMTmj1zT3t5JPp9nbm4aAFlWcXh7Scae0NJhQ8vmWS9/D19ygbDsJyXZ2Rv79YHjXKnqZ1WPsR1wsnvrBr7qZtr6PmJm+Gs2V2Zfes/lZhPXAx4eReOsJk7mufQ4wzMR2utc2K1qSc4vvDl6WnxkNZ0nS2ej6bwgCK9HBJYEQSiJoelNFFniYrPIsDhJRk5HW9pBbXAhKWf/Kb+/vRB4GTqBrKW9bJyp2Cz9lT1FLYPb3Y2xsxM9tAzu5o0FzOYsLvsWNve3y+BugqOCzNosptqLJMcncHR3I0kSO5E1ptZW2fK18X7ATYXl6A9nt9buYTPZ6PV3F+2aBOGseJa1tBYntx4/9fP3VnZjVSwvbOJdUeHD6/UzPf34N5p4DwA65bY5bHaV+XgQDJ0/aklxJ9VAcvoBRnr/9VwK9CBLMnNX6okPPiSfTNJ9/XdxlHu4/9l/IZ/TDjn74T6ocmNTZH6xcvpZS5FYipXNBD1iGpzwEroa3JhVmWFRDicIb7Sz/ylDEIS3jmEYDE5t0lnvFt9mnjBtZRdyOmqTu9RbeSlVFXaCXvuJ9Fl6XgZ38fjFr2BpqTDh6duBpayWJ74WJ1hX+BbW7j737D49vk1+eRxTdRd6ag/dUoWeTj8rg3t09+est3yIzSTzSfDoUpKklmR48xGXA32YFfG3JLydLB1eJJuJ9MjpZy1ZFDOXAj0MhkdI547O/mlr6yQWixKJhAFQLRVYy1pIbA/R2uVjKZRCc1RxXpln1GgHPY82c2ffMcrNZXRWtDHuTqNrGnsP7qGaLQz88D+wFw0zfue/v/S+bSaFj4IeJneSLO6lXu/iX9PIN42YRWBJeBmqSeF8YwWjMyc/FVYQhJMjAkuCIJy61a0kG9EUvWIa3InT5mNIVhOmwOHTxM6i/nY/k0sx4qmX/3b+ZQyGR6m0+6gpchlcKLRARYUPp3P/7/jrW4uYDGhpjGGy+PaVwWnTtwADJAlJUUmuJUFRsHedYyeyxvhmlD1XDT+o8WEzKUee+97GEDk9x/vVomm38PaSTDLW7kpy6wm0tdPPWroWvExW1xgMjx25pqmpBZPJxNTUbzTx9g+Q1/ZobtkjnzdYsb8HaxNcHuhiOedhb/zLA8e5Gugnlo+z0VnF7q3C9Liqhk6azl/lyf1fsr0Reul9v1fpxmlS+Gxl61Q/sA/PRAhU2KmqsJ/aOYU3W0+rj63dDMslmAApCEJxiMCSIAinbuibbJSnZU/CyTC0PNrybqEMTi5e6ddJ62/3oxsGo7PFS4vfy8aZiha/DC6VSrK5uUF9feOB+56MrCGZs9hNG9jdXc/OaxgG2tQN5EAb+bUn2Joukng0gb29A9lqY+zOz1lr/gCv2cQVv+vIcxuGwa3Ve9SV1VBXVl20axKEs8jc/k3W0vD6qWc1NJXXE7BXcnvt3pFrVNVMU1Mri4tzZLOFaWy28jYUswslP06528r8XgD0PB96I4xLHZh3QuS3l/cd56L/PBbFzExPJemZabIbhSyt3o//CIvdyf3P/jP5fO6l9m1WZD6trmB+L8XMbvI1r/7VpDI5nixG6W0VZe7Cy7vYUvj3IqbDCcKbSwSWBEE4dUPTmzQFy/GUWUq9lbeaFtqFvIH5DSmDe6qhqgxPmYWhqeK9wRzeHMPAKHoZXCj0tAyuYd/taxt7SEmNprY4YOybBqeHZzF21jHVnMPYi2Cu7iK7uoL9QjexyCojezkyNje/Xe9HeUFAcGF3iZX4GtdFtpLwDpAUGevFAPlwgtwpZy1JksR7wQHmdhbZSB5dptvW1kkul2N+fuabn5Nxei+RiS/QecHC6lqGlDWItPiQlo9/Qt6QWLn3+b5jmBUzvf5uxtUoOZP0LGvJbLUz8P2fEttc4cm9X7z03i/7y3GbTXy+sn0qAbnx+W3yukGvKIMTXoHbaaGxqoyRIn6hJAjC6RKBJUEQTtX2bpr5tT36xTS4E5ddiCHZVZRKR6m38kpkSaK3zcfY/BZZrTjjhwc3RgnYK6l2VBXleE+FQgs4nWW43fv7IH356zkA2htjmCwVqLbAs/u0qRtgMmPkMiBJZGKFl2JHdw8jdz9nveEqjQ4zne4XP25frdzGqli4HOgv6jUJwlllbqtAcqglyVq6UtWPhMTdtYdHrvF6/Xg8XqamfqOJt7cPJIXqQAjDgJD1GrnlMT653MwcdZiW7pP/1pj1K1X9pPUMK1da2L19E0PXAahpvUh9Rz8Tdz8jtrn6Uvs2yTIfBysIJdKnkrU0PBPBYTXRWnt0tqUgHKan1cfcyi67iWyptyIIwmsQgSVBEE7V02lfogzuZOnZPLmVPcyNrqKWfp2W/jY/WU1nfGH7Ox9rJ7PHdGyO/sqLRf1daJrG2toqdXUN+46bz+tEFmNg11Fyy/vL4HJZtNm7KA395BeHUYKdxEYfY/L5SKkGgxkLeZOF32kIvHCv8WyCwY0RrgYvYTWJzD/h3SApMtbuAPnNJLnVvVM9t8tSzjlvB3fXH6Ib+uH7kyTa27uIRrfY2ipkNimqA7v7HLnkOJVBK/O7fsjnyM4NYuv6kDISTNy+ue847Z4WXOZyJlvs5La3ST553rep/3t/gmqxce+z/4Suv1zg/ZKvjHLVxBer3/359EV03WB0dovuFi+KLD5iCK+mt9WHAYzNnf4kQ0EQvjvxrC8Iwqkamt78ZvLXm5VF86bRlnZAN1AbPaXeymvpqHdjs5iKUg43ckJlcKurIXQ9f2Aa3MPBFRQdui+mKZTBPZ8Gl1sYhGwKU8059J11lPo+YqNjOLov8uD+l0Rqeujx2KlxWF947ttr98kZeT6ovlbUaxKEs87c6ilkLQ2dftbSteAAscwOk9szR65pamrFZFJ58mT82W1l/gEMPcu5c7tsRjT2zLXEJ27S/v7HpLAQH/+SXP55sEqWZAaqepnUw2RcdnZv3nh2n8Xm5NL3/z3RjRCTD371Uvs2yTIfBT0sxNPMn+CEuNnVHeIpTZTBCa+lPuDE7TQzLPosCcIbSQSWBEE4NYm0xuRSjD5RBnfitPkYstOM4rOVeiuvxaTI9LR6GZ6JkNcPzw54WYPhUaocAaqdxS6DW8RstlBZuf+4Iw9W0DBoCW6hmN2otuf3a9M3kRwVGIltQELTXejpNPmGWgYNF7Ik8ZOGAC+iGzpfr9yhzd1c9GsShLNOUmSsPQHyWylyy6ebtdTtO4fDZOf22v0j15jNZlpa2lhYmCOdThdus9ei2qoot88ABouWqyRnh5DzGrnaS7RLC3x5f3bfca5WXUI3dBavtxIffEA++byMra69j9q2Hh7d/m/sbq2/1N4v+8txmhS+WD25bJDhmQiKLHGhSTTuFl6dJEn0tPp4NL+9L9AqCMKbQQSWBEE4NaMzW+R1Q5TBnTA9nSO3tofa6H4jy+Ce6m/zE09pzCzvvPYxdjK7zMTmi56tpOs6y8tL1NbWI/9GyUcsmkLbyWCrVMklF/eVwemJKPnlR6jt18nNP0CpaiM5OYekqjyIrhGrbOd6pQuXWX3huR9vT7GV3ubDmveKek2C8KYwt1QgO82n3mtJlU0MVPUyEhknqR2d+dPRcQ5dzzMz8wQofGAu8w2Qz27S1qEzH63AyOfILQxSeel7mKU8y/d/TTylPTtGjTNItaOKiYCOoWnsPdg/ke7S9/49JtXCvc/+M/pLBN9VWebDKg8zuymW4ieTtTQ8HaG9zo3dajqR4wtvv54WH5lsnslQrNRbEQThFYnAkiAIp2ZwehOX00xTsLzUW3mraYs7YPDGTYP7tgvNFZgUmcHvUA439E0Z3KUiB5bC4XWy2cyBaXBffjmHBFzrzwH6vjI4bfJrMAyUYAf69jKmpgGSY6PoXc2M2WqxGnk+ras89txfLd+mzOykx3++qNckCG8KSZYKWUvbqcL0y1N0rWqAnJ7jYXj4yDVudwWBQJDJyYlnQR97RTeSYqGpcY2d3Rw79vZCv7XKFvLOAD3yNP96a2Hfca5U9bOYCZNoDu4rhwOwOsrp+/TfsbW2wPTQr19q71cqXdhN8on0WgpHk6xtJUUZnPCddDV6UE0yI9OiHE4Q3jQisCQIwqnIankezW3T1+ZHfoOzaN4E2kIMudyC7Hlxn56zzmo2cb7Rw9D05mtnJQxujFLtqKLK8eLyslcVCi0gywrV1XXPbtN1g5WZLRIKVDpXUFQXZns1AIaho01+hVLdRX5zofAD5U1k1tcYrKok4armh3U+LMqLX5bDyQjjW0+4Xn0VkyyyAoR3l9rsQS4//aylurIaqh1V3HnBdDiAzs7zJBJxVlZCAMiyirOiF5V5rLYsIfMA+ZUJjPQetq4PaVHDDA9NsLH9vORtINCLhMTs5VrSszNk1/ZPgmvoHKC6+QJjN37GXjR87N4tisz1gIfJnSQrifRrXP3RhmcKJXY9bSKwJLw+i6rQ1eBheCZy6j3UBEH4bkRgSRCEUzGxECWj5ekX/ZVOlJ7OkduIo76h0+C+ra/dT2QnTSgcf+WfjWV2mNtZoL+yp6h7MgyDUGiRYLAaVX1etjb9ZBMpZxBsdpKJz+0rg8uvTGDsRVA7PyY3/wC5spnk3BKxcjOTVRdxkeNK1fF9SX69fANZkvlIlMEJ7zhJlrBerEKPpgvDCk7rvJLEteAAC7tLrCc2jlxXV9eIzWZncvJ5E2+nbwDQ6b6ww2zYga4b5OYfoLa9j4HEFes8//Dr572WPFY37Z4Wxuy7GLLMzq390+MkSWLgB3+KbDJx/7P/gnHEtLrf9F6lC6si8+u14mYtjcxEqPY5qHS/mX39hLOjp9VHZCfN6lby+MWCIJwZIrAkCMKpGJzexGYx0Vn/Zk4pe1NooV0wQK13lXorRdHb6kOSYHBq85V/dij8dBpcd1H3FItFicf3DkyDu3dnCQ2D93s1MHTsnq5n92lPvkSyOJF99eiRBdSmAeKjI4xcukrW5ub3WmpQjgkEJrUUt9ceMBDoxWUR5aSCoDa5kcstpIc3TjW74UpVP7IkvzBrSZZl2tu7WF1dZne3EPhSrV6sZc34vYskkhphy3lys3eRnRWYas7xgWOBoakwk0vRZ8e5XNVPJBMldrmD3ds3Mb7VT8nmdNH3yR+zuTLLzPD+crnDWE0K1ypdTEQTRNLZ1/wN7JdMa0yFYvS0iqbdwnfX01L4dzQqpsMJwhtFBJYEQThxum4wPB2hp8WL6ZhSH+G70ZZ2kBwqSsXb8a1xucNMW42LodfotzAYHqXGGSTgOL5v0asIhRYAqK193l8pvpdhL5wgZTXhYA7F7MJsrwVAT+2SWxjE1H6d/NIIAHJdDwvhRUJNl6k363R5yo49783Vu2TzWT6t+7Co1yMIb6qnvZb0WLrQW+6UlJmdnPd2cnf9IXk9f+S6trZC1uLk5MSz25y+ASQjQU11lHnpIvm1KfREFLX9OjYtRm95lL//5Qz6N4GyXv8FVFllqstNPhYjOf7owHkaz12hqqGT0Rv/Qnzn+Klv7wXcKJLEjfXiNEgem9smrxv0tYrBHMJ3V1Fupb7SyYgILAnCG0V8whME4cRNL8eIpzT6xDS4E2VoeXKre5gb3o4yuKf62v2EwnE2Yy8/ySiajp1IGRxAKLSIz1eJ3W5/dtvgvRAS0HXRTXp3Drv7/LPHIDd1E/Q8audHaHMPkL0NpJYjDPZeI2+y8j8OdB77eOX1PL9evkm7u4W6suqiX5MgvKnURjeyy1LotaSfXtbSteAAu9k9Hm9PHbnGbrdTX9/E7OwkuVwOAJurHUUtp7Nzk4VNK1nDRG7uPqbGS6Ba+YPqNRY39rgzvl5Yb7Jy0XeOUX0Vo8zJzs2vD5xHkiQu/+jPQJK+KYl78e+hTDXR5ytjMLJLXMt9h99CwchMBKdNpblaZFIKxXGx1cf0ys6+SYmCIJxtIrAkCMKJG5qOYFJkLjRVlHorbzVtZQ90460pg3uq75tmsEOvUA43FB4FKHoZXCIRZ2trc18ZnK4bPBldZweDy61xQMfhKUxsMwwD7cmXyIFWJNWGHp7F1DzAyPAtNup76TDnaHA7j7+ezTFimR2+Vy+ylQThN0myhLW3Cn0ng7ZweiPKL3g7caoO7qw9eOG6zs7zZLNZ5uYKAShJknH6LmExrWM1Jwip/Wizd5FUC6amy3ii47RVWfnHL+fIaIVsqCtV/SRzKTY+6CIxPEQ+frDnnL3MQ+9Hf0g4NMXc2K1j93894CFnGNwJf7dMr7yuMza3RU+LF1l+e77QEEqrt9WHYcDY3PEZeIIgnA0isCQIwokyDIPBqU3ONXqwWcQUq5OkLe4gWU0ofkept1JUlR47tX4Hg69QDvcwPEqts5pKe3Gz5EKhRQDq6p6XwYXmt8ln8pgqrMiZKUwWL6qtCoD8+hT6zjrmzo/JLRT6sUh1vdypqEMy4Pe7Wo89p2EY/Cr0NZU2H+e9nUW9HkF4G6gNLmS3lfTIxqllLZlkE5cDfYxFJohriSPXVVZWUVHh4/HjR88yiZzePiRJoa0tzJzWjh6eRd/bRG2/Dlqa/9iZJLqX4d/uFJ5vuiracaoOHteaMHI59u7dOfRczd3vE6hvZ/irfyax++Lm3JU2M11uB3fCMbL545t+H2VmeYdEOkdPqxjMIRRPY7CMcodZlMMJwhtEBJYEQThRoXCcyE6aflEGd6KMvI62vItaX470Fn5r3N/uZ3o5xm7y+GazkdQWC7tLDAR6i76PUGiRsjIXLpf72W2D95bRMBi4VEEmvoDd87wMTnv8a1BtmJqvFKbBeWq5/Wic7UAH3clNPBbzseecjs2yuBvi07oPkSXxsi0I3yZJEtbeAPpuBm3+9LKWrgUHyBl5HmwMv3Bv5851s7MTY3U1BICiOnEHugkGVonsSuzly9Bm76ME25HKfHi3hrjSVcm/3V1iM5ZCkRUGAr1MpBYxGmvZuXl4k25Jkhj44Z+BYfDgF39/bEnch1Uekjmdwa3d1/4dDM9EMCkS50VGslBEsiRxscXL2Nw2ue8Q+BQE4fSId6iCIJyooekIEohvM09YbjUOOf2tK4N7qq/Nj2HAyEtkLd1fL3zIK3ZgKZvNsrGxSl1dw7PAUTKRZX0pxjZwoaqwN4f7mzK4TOKbUeLvYWgp8mtTSHUXuZmzoWYS/FZX+0ud9+cLX1BmdvJecKCo1yMIbxO13oXssZIePb1eS7Vl1dQ6q7l7TDlcQ0MzNpudiYmxZ7dV1r2PLGlUB8PMmwbIzd5FkmTUtuvkVyb46ZUKJAn+/pfTQKEcLqfnWLrWQmZxgcxy6NBzOV1eLn7w+6wvPmF+/O6L9+W0UuewcmM99qxZ+Ksano7QWS8ykoXi62nxkcrkmF4+vcb8giC8PhFYEgThRA1NbdJa68LlOD4zQ3h92tIOqDKmquP79byJ6gNOvOWWY6fDGYbB/Y0hWt1NeKzuF659VSsrIXRd39dfaXJsAwzw1rvIJZ6gWgOotkJ2njZ9C/IaaufH5OYfAAb3kybirmp6JwcpD1Yde87F3RBPotN8v+4jVEUt6vUIwtukkLVUhb6bRZuLntp5rwUHWNpbYSW+duQaRVHo7DzP2toK0WihRM3hbkS1Bmhr2WAuWUc+sogeWyuUw2HgWB/k995vZGg6wqO5LerLagnY/Yy5EqAo7B6RtQTQ2vsBvppmRr76ZzKpg/2YnpIkiQ+r3GxnNMajR687ytpWgo1oSnxxJJyI800eTIrM8GtMhRUE4fSJwJIgCCdmM5ZiKRynr02UwZ0kQzfQQjuodS4k5e18Wpckib42P4/mt0lnj55itBxfYyMZZiDQV/Q9hEILWK1W/P5KoBDEGhlcYQ+D671lZBPL2L/dtEkUJlMAACAASURBVNvXiOJrIDd7D1xVfKlUY0tEueawvtQ5f774BTaTjQ9rrhX9egThbaPWlaNU2EiPnl6vpcuBPhRJObaJd1tbF4qi8PhxIWtJkiSc/gFs1h1M5jgbuSDazB3k8kqUqnZyUzf44UAdAY+N//T5NHnd4HKgn9m9JfL9F9i9cxsjd/hzoSTJXPr+T9GyaUa+/pcX7uucx4nXonJj/dVLCEdmCo2Ve1q9r/yzgnAcq9nEuUYPQ9Obx5Z1CoJQem/nJxBBEM6Ep9kl/e3i28yTlNtIYGTyqPVv96jn/nY/ubzOo7mjm9I+2BhClmT6ijwNTtd1VlZC1NTUI8uFl871lV1Suxl2TBJNnsJo8KfT4PTNOfTtZdTOj9Hj2+TXp5hRA6TtXvrv/ZryC8fvby2xwcjmIz6pvY7V9HKBKEF4lz3rtbSXJTv74ubVxeI0O+j2dXF/fYi8nj9yndVqpbm5jbm5GVKpFAAOTzeSbKGpcY150yW0mdsYhoGp/Tr6zjpKdIE/+0E7G9tJfnE/xOWqQsB8+qKf/N4uiUdjR57P7aumo/9T5h/dYXNl7sh1siTxfsBNKJEmFE+/0rUPz0So9TvxuWyv9HOC8LJ623xEdtIsbx7dIF8QhLNBBJYEQTgxQ1Ob1PodVHrspd7KW01b2gFFQq0uK/VWTlRbnQuH1cTQ9Oah9+uGzoONYc5VdOBUizsZb319FU3L7iuDGx9aJQ+0dPhI70xgtldjsngAyI7/ClQraus1cnP3AfjSdZHyxDZtCzPYOjqOPedni19gllU+qbte1GsRhLeZqbYcxWsjMxo+tayla8EB9rQ441tPXriuq6sbXc8zNTUBgKyYcXh7CAY2WUu5yO5so4dnUZsvg6KiTd3kYouX3lYf/3JrASXnoMXVyDBryOXl7Nz8+oXnO3ftJ9jLPDz85X9Ff0HQq99XjkWWub3x8llL8ZTGzPIOvW3iiyPh5PS1+pDgyNd9QRDODhFYEgThROwms0wtx0QZ3AkzjG/K4KrLkFSl1Ns5UYos09vqY2Rm69ApMbOxBWKZHS6f0DQ4RVGorq4FIJPOMftkky103j9vQ0utY/dcAEBP75Gbu4va9j6S2YY2d5cdi4dweT1Xh2/h6OxCVl/ccyycjPBgY5gPaq4VPUgmCG+zZ72W4lmyM6eTtXSuooMys/PYcji320N1dR2TkxPkviljK/MNIEk6weA6S7kWtOlbSGY7psZLaLN3MfIa/+H7reTzBv/wxQyXq/rZSG2SuN5LYnSE3O7RE91Us4W+T/6Yncgq00NfHrnOoshc8pczFt1j9wWlxr9pbHYL3TDoFf2VhBPkclpori4/tr+iIAilJwJLgiCciJGZCIZRKF8STk4+msZIaJjq3s5pcN/W1+4nmckxFTr4zfqDjSHMskq3/3xRz2kYBqHQAsFgLSZTYfLRzOMwet4gY1epshWmM9nd5wDITX4N+Rzque+h726ih+cYdp3Hn92l+tEIju6Lx57z3xY+R5EUflD/SVGvRRDeBaaaMhSfvdBr6RRGlSuywpVAP2Nbj9nLvrgJ9rlz3aTTKR4/fgyAavVhcTbS2LDGPBe/CSblCk28Mwlyi8NUeuz85Go9dyY2KM/WY5IUnjRbIZ9n787tF56vpvUiwaZzPLr1byT3jm5q/l6lC92Ae5svN4FraCaCy2GmMfh2Z8oKpdfb5mNxfY/t3Vcr1RQE4XSJwJIgCCdiaCqCt9xCfeDtnFJ2VuRChW+r1dp34839+aYKzCaZwan9afE5PcdQeIyL/vNYlOJOINze3iKZTFBX1/DstkdDqyQx6L1QSTI6jsVZj8lcjmHoZCe+QAl2oFTUos3dA2Dc18P3k9tIgOPCiwNLa4kN7q8P8XHt+7gs78bjKgjF9DRryUhop5a1dC04gG7o3N8YeuG6YLAGj8fL/fv30fVC0KvMfxmrJY1uTRNPSuRCoyg155HsbrSpwvS333mvAW+5hX/81TLnvJ0MJWZQGxvZufn1CxsbS5JE/6d/gqHrDH/5z0eu81rNdLgc3AvvkNNfHIzTcnnG5rboa/MhS9IL1wrCd/X0C0qRtSQIZ5sILAmCUHSZbJ7xhW362vxI4k3nidKWd1H8dmTbuzGK3qIqnG+qYGg6su/D1OPtKRK5JJdPaBocQG1tIbAU2YizHU6wicF7HSq5TAS7u1AGlw89wtjbRD33fQCST75m1Rak3Gyi4tEI5qogqv/FWXw/m/8FZkXlhyJbSRBem6naieK3kx4Nn0rWUrWzivqy2mPL4SRJ4sKFXqLR6LPnFpurA0lx0lC/ylz+PLnpW0iyjNr2PvnQGHpyB4uq8Kffa2N5M44t2cheNs7m+11kV5bJLC2+8JxOt4/OKz8gNDXE5srskeveC7iI5/KMbb8462piIUomm6dPZCQLpyDodRCosDMs+iwJwpkmAkuCIBTd2NwWWk4XZXAnTE9p5CNJ1Nq3exrct/W3+4nuZVhY33t22/31IRyqna6K9qKfLxRapLKyCputMPno8cgaBmDx2nEyC0jY3V0AZCd+iWRzYWrsR4+tY9pdZ8Jzjt9vbiA1+QT7MWVwy3urDIVH+bTuQ5xm0VtJEF6XJElY+6owkhrZ6dPJWnovOMBKfI3Q3soL1zU0NOF2u3n0aATDMJAkmXL/JSp9UVaUOrKLIxiZBKb262Do5GbuAHCpw8+5Rg937+jYFBuPvFkkk4ndY5p4A3QOfB+b083Qr/8Jwzg80NZabsdvNXNrI/bCLKih6U2sZoXOes+x5xWEYuhr8/FkKUYy/XI9wARBOH0isCQIQtE9nNqkzK7S9o70/SkVbflpGdy7FVjqaS2UXzwth0vlUoxGJuiv7EGRi9vAPB7fIxrdelYGl9PyTD7aYBuda90BktExrOWtKKoDfXeT/NIoatfHSIqJ9Yc/AyBT0YhreREjl8NxofuF5/vX+c+wmax8v+7Dol6HILyLTFVOlErHqfVauhToxSQpx2YtybLM5cuX2draZH19FQCnrx8DmcqqMKvpANr8AxRPDbK/CW26UA4nSRL/ww/byWbBkaljNPoEtb+X3bt30DXthec0qWYufvh7RDdCLEzcP3SNJEm8F3CxkswQShzez0bXDYanI1xs8aKaxMcI4XT0tfnI6wZjc1ul3oogCEcQrwiCIBSVlsszPBOhr82PIounmJOkhXaRHCqyx1rqrZwqp02lo97Nw8lNDMNgMDyKpmtcC14q+rlCoUKJSV1dIwBzUxG0bJ4IBpeaMuS1PRwVhWCR9vgLkCTUzk8wDIPc0hghRy0/6h0gPjKEbLVi7+g88lxzOwuMRSb4ft1H2FV70a9FEN41z7KWUjmyUyf/gdSh2rnoP8/9jSFy+oszK86dO4fNZmNsbBgARS3D7uqkrmadOS6Qm74FgNp2HX0rRH5rCSiUBf3oSh0rUx40XWOprxY9kSAxMnzs/ho6L1FR1cDojf8PLZs5dE2/txyrInNr4+CABIDZ1R12k5rISBZOVUu1i3K7ypAohxOEM0t86hMEoajG5wu9FwY6xJvOk2TkdXJrcdTa8neyj9WlDj/r20lWIwnurD0kYK+koayu6OdZWprH5fJQXl7Ivns8soYmQ3WdCyU9iSSbsbk6MHJZtMmvMTX0ITsreDz0azxajJi3DY/VQmJ0BPv5C0jfTJX7NsMw+Kfpf8VlLuN79R8V/ToE4V2lVjkxVTlIj4UxcieftXQtOEBCS/Io8viF60wmE11d3ayvrxCJhAEoq7yMquYwXLC3soS+F0FtvQaygjZ189nP/t77jZRLAWTNzrASxuTxvFQ5nCTJ9H3yx6QTuzy5//mha8yKzICvnEfRODvZg8GxoakIiizR3ew99nyCUCyyLNHT6mNsbovcKWQfCoLw6kRgSRCEono4GcZuMdHZIHovnKTcWhxyOmrdu1UG91R/ux8J+PLR/8/efT7HcacJnv+mKw+g4AreEh4g4UgCtKLULamNZqXuMerp2dmdnY29NRF7cRd3r3di/4KLi429ibiYvY24ndm5nZ022u5Wy7QkUvQGIOG9R8G7MiiXlZn3AmqqMaQIEISRiN/nZVVm/p5EwdVTz/P8phgPTNKe17rvCbZYLMrS0gIlJWUABNajzE0HWDRNztdnE9nox+WtRZY1kuP3sWIhtLrXME2T5bGHmEicPPd94lOTGIEAnsavHizeudTNRHCat8q/s++72gnCcedo3Kpaig8dfNVSTXolabYU7iw8ux0OoKqqDk2z0dvbBYDdXYysZVFSNMd4vAJ99DaSw4Na3ERy9DaWaQDgsKn8+FtVxJfyGNoYg/Nn2OztIbmxvuOaWfllFFe3MvTgUzaDT5891Z7jxbLg7tL2qiXLsugcXqa2NB2n/elJckE4KM2V2UTjBoPTO3+fC4Jw+ERiSRCEfZM0TB6NrtBUmYWqiF8vB0mfCYIqo+Z6jjqUI+H12KkoTOPe4AISEmdzW/Z9jZmZKSzLori4FICB7nkA1mWJ+vwNLDOBO+MklmWR6PkIOT0fpaCOzt5OSiMzrKcWkZKWRbjrEUgS7q8Y3K0bOu+N/ZoCT96BtPMJwnGn5npQ8zzEe5ewdONA11JkhbO5rfStDhGIh555rM1mo6amjunpCQKBDSRJIi3nDGlpYRZdpejDt7AsC7XqAlY0iDHb8/jc1upsSh01gEVvmRssi+Dt27uK8dSl3wOg+/ovnvp8hl2jxuvm3nKQpPlldcjcyiZLG1FaKkVFsnD46krTsWkyD0dWjjoUQRCeQrzzEwRh3wxOr7MZS9Iq2uAOlGVZ6LNBtPwUpGOcwGupyiIYkCi11+K17/+g+KmpCTyeFNLTMzFNi8HuBUIKNFRloYf6ULQU7J5SjIVhzNUptIY3ME2DnplJMuLrZDW8AsBm1yMcJypQUlKeus4HI9dYja3xg4rvI0vH9/UUhIPkaMrFih1O1VJ73mlMy+T+YueOx9bUnERRFLq7t451Z5zCwkZOwRJzKxLmyiRq0SkkR8q2djhJkvhnr53G3Ezj85V+HBWVBG9ef+Zubr/lTs2gqvVVpoc6WF+aefo9+NKIJA1618OPH+v84g19U2XWjmsIwn6zaQoNZZk8GlnZ1fe5IAiHS/wHKwjCvukYWsZuU2goyzjqUF5qxnoMK6KjHrPd4P6hjNwoAKmR6n2/diIRZ2HBT3FxGZIkMTW2SnRTZ8EwOF+bSiw4hiu9AUmS0Xs+ArsbrfIcd7vuU5RYxpRk3BVt6GurxGem8TQ2PXWdcGKTn/a/T11mNbUZVft+H4IgbFF9btT8lK2qpcTBVi3lun2UpRZzZ/7Bjm+AnU4nNTX1TE6OEQhsICt2PFkt5OWuMCmdQB++iaSoqBXtJCcfYsU3H5+bl+mm2tNAVF5ntr6KxMI8sfGxXcVYc/o1bHYXPTd+9dTnT6S6yLRr3F0KPH7s4fAyJ/JT8Xrsu1pDEPZbc2UW66E4kwvPrgYUBOHwicSSIAj7wjS3Zi80nshEU/d3y3dhu+RMEACt8OkVMMdFf/gRiifI3Oz+f7/Nzk5jmubj+UoDXQugyuh2hTLvAmDizjiFGVomOdWJrfYKhiVxYzVC/XovStEpJIeHza6t2Snur0gsvTf2PrFknB9WvLXv9yAIwnaOllysuEGs/+B3lmrLO8385iLTodkdj62vb0RRFLq6OgBIy2lDAmx5EqGhTqxkAq3qAphJ9LG72879x2eugCXx88QakmYjeOvGruKzOVzUnP0285P9LM2OPvG8LEm0+dKYCseYj8RZC8aYXAjRLHaDE45QY0UWkoRohxOEryGRWBIEYV8Mz2wQiui0VvuOOpSXnj4TQMl2ITu1ow7lyMSSMR4t9VBWojK9GGZlI7qv15+ensDpdJGV5SMcijM9tsqiYXCmLpfoRg+aw4fNmUOi7xNAQqv7Frcf3cMrG3iSm9irzgMQ7nqElp2NLS//iTUmAlPcmr/P96peI8+ds6/xC4LwJDXThVaSRrxvGTOqH+harb5GNFnlzvzOQ7wdDifV1VtVSxsb66i2NDR3FUUF84xH8khOPULOLEHOKEIf2r77W5YnjSJnOWH3DMHyGkL37mImEruKsbLpMk53Gt03fvHUyqqWrFRUSeLuUuDxG/lm0QYnHCGPU6Oq0MvDkYNPDguC8HxEYkkQhH3RMbSMpsqcLBdtcAfJjOgYq1G0Y94G93Cph4Sp80ZjDQAdw/v3T6au6/j9MxQXlyJJEkM9C1gWLFom56vtJCL+rTkoiSj64DXUstOYdjc3gwYn17pAc6IWN2HG40QH+3E3Nj2xY51pmfy3oZ/htafxB/Xf37fYBUF4NkdzLhgmsZ6lA13HpTlpzG7gweIjdGPnJFZ9fSOqqtHdvVW1lFl0CU0ziGRnkhj8HEmS0GouYy5PYKxMbTv3uxUXkGwJ3nO5MKNRwg87dhWjqtmoO/cdVucmmJ/oe/IeVIVTmR4erQbpGF4iL9NFXqZ7V9cWhIPSXJmFf3lrkLwgCF8fIrEkCMILMy2LjuElGsoycNjEFsQHSZ/9og2u6Hgnlu4sPMDnyqK16ATFPg8PhvbvTeLc3AyGYVBSUo5lbQ3tNhwKKWkOsmwTALjSG7YG6Sai2E6+wc1HD4h4sqkJjqCVn0ZSbUT6e7GSSTyNzU+scd1/h5nwHD+seAun5ti32AVBeDYlzYGtIoPE0CpmeHeVPXvVnneaSDJK90r/jsc6HI4vZi2Ns76+ht2Vj0EeeUXLzE2uYoZX0SrOgaKiD32+7dyGrFrcqpvl3DAxVxrBG7trhwMor2/H482m+8YvsSzziefbs73E4gZD0xs0i93ghK+Bpi/aMR/u4wdKgiC8OJFYEgThhY3PBdkIJzgt2uAOnD4bRHJryN7jm4xYjCwzujFBe+5pJEmitcbHmD/Ieii+L9efnp7Ebrfj8+Xin9oguBFjKqbTXp/D5lo3jpRyFM1Dou9jZF85Znoht0ImtWv9qEYCteIcsNUGJzudOCu3D+UOxEP8YvwDqtMraPGd2peYBUHYPUfjVutprGvhQNepTq/Aa0/jzsLO7XAAdXWn0LQvq5ayii/gcsZZTC1EH76B5PCglp5GH7mNlfwyKabICufzz6CkL3M7pZDIQD/66u52v5MVhZPnv0dgZY6pwScrnQo9DlyhJJYl2uCErwef10mRz7OvlcqCILw4kVgSBOGFdQwtocgSjRWZRx3KS80yTJLzYbTC1Cdaq46Tm/67yJJMe94ZAE5Xb3162bkP/2QahsHs7BRFRaXIssxA9wKyKrOGRduJOIYewJ3ZhDHdjRVYxNbwBje6Ogil5HIhMoTkTkfJq8EyTTa7u3DVn0RSt1fx/d3wz9HNJH9U9c6xfh0F4ajIbhv2miwSY+sYG7GDW0eSac9tZWB1mI14YMfjt6qWGpiammB9fRVPRi264SG1MMFG330sy0SruQyJCMnJ7Umg9rzTWFiM1aYAFoFdDvEGKKpuxptdQN+tX2OaT+6Yp6zHke0KUsrxnesnfL20VmUzNhtgI7w/HygJgvDiRGJJEIQXYlkWHUPL1JVm4HKIfzoPUnJxE5LmsZ6vpJtJ7iw8oDGrnjT71q54eZlu8rPcPBh88Xa4+Xk/uq5TXFxGLKozPrRMWJMpyU3Brg8iKQ5caTUkun+N5M7AKmzgdtjCG1sjfW0c9UQ7kiwTm5zACAbx/IPd4DqXunm03MP3S18n1y0q/AThqNhP+kCViT082KqltrxWLCzuLXTu6vi6ulPYbDY6O+8jSRIp2e14vSGmk16M+SGU/BqklGz0we3tcLluH+VppajFG0w6c1j87NpTB3I/jSTJNJz/HuHAyhNVS3rSYNYfxJ3t5N7yzskxQTgMrdXZWIh2OEH4OhGJJUEQXsj0YpiVQIzWajF74aAl/SGQJdSc4zs8tWuph009woWCtm2Pn67OZnh2g+Dmi81MmZ6eQNM08vIKGO5bxDQsxqNxLtSnE90YxJ3egLkyjTE/hO3kG1zv6SbsyeG7xgRYBlrlF7vBdXaAouA++WWrW1jf5O+Gfk5RSgHfKr78QnEKgvBiZIeKoz4bfTpAciVyYOv4XNmcSCvlzvyDXSV67HY7DQ1N+P3TLCzMkVV0hmTShlxgI97/OZIko1VfwpgbwAxuT6afzztDILnGZMMJtOAaKz07z3b6rfzyBrzZBfTf+RDT/HLWUt/kOnHdpLEyi771MCE9ufubF4QDkp/lJifDJdrhBOFrRCSWBEF4IQ+GlpAlScxeOAS6P4ia40bSlKMO5cjcmLtLliOD6vSKbY+3VvuwLOh8gS2ITdNkZmaSwsKSrTa4rgVUt0ZckjiVv4ZlJXFnNJLoeh9sTihv527YwpGMUr4xgpxeiJJZhGVZhB924KquQfF4Hl//JyO/YDMZ4R/X/CGKfHxfQ0H4urDXZSM5VGKd8we6TnveaRYjy0wGp3d1fE1NAy6Xm46Ou0iSiuxqIjt7g6nZRaxEBK36EkjSE1VLzb5T2BUbnHERlzUGfv7BrmOUJIn69u8Q3lhmZujL6qrO4WWcdoXv1udjWNCxHNz1NQXhoEiSxOnqbAanNghHd951URCEgycSS4Ig7JllWTwYWqa62EuKy3bU4bzUzHACMxBHLTi+bXCLm0uMbIxzIb8NWdr+56sw240v3UnHC7TDLS0tEI/HKS4uZXkhxNryJvOGSV1ZOka4B82RjaorJCc6sNW9xs2BPsIeH6+5Y5hLY6iVW0O7E3Nz6IuLeFpaH1+7e7mPewudvFnyKoUp+XuOURCE/SNpCo6TPpLzYfT50IGt0+I7hU3WuD2/uyHeqqrS3HyG1dVlJifHKay8TNJQiOekoI/eQXanoxSdQh++gfU7M5Ecqp1WXyMDoUE2KmrJmBlgeGxx13EWVJwkLTOP/rtbVUtJw+Th8DJNFVnkeRycSN1qhzN32WInCAeppSob07J4+AIfKAmCsH9EYkkQhD3zr2yyuBZ5PDxZODi6f+tNj1aYcsSRHJ2bc/e2huHmn37iua1PL30MTu/908upqXEURSE/v4iBrgVkRWY6luBSnZ1ExI87oxG99yOQFaTqV7gTMrEnY7TGZwEJraIdgHDnA5AkPE0twNYucH8z+PcUevJ5s/Rbe75/QRD2n606E8mtEeuY3/VMouflUB00+U7SsdhFwtjd76eysgq83gwePryHpNhJWLVk5IRY7LuLZVloNZexIhsYMz3bzjuXf4aEkSDxrQpsVpJbf/chxu+0tj2LJMnUtb9JcG2R2ZFHDM1ssBlL0vrFjq9t2WlsJJIMBTaf7wsgCAegNDeFzFQHnUMisSQIXwcisSQIwp49GFxCApqrRGLpoCX9QSS3hpxqP+pQjkTC0B8P7U61PT251lqdjWFaPBpZee7rm6bJ1NQEhYXFYMmM9C8hpdnQNIWy1K3EkdNVhj50Ha3yPLdHRgil5HI+w4ExeguloA7Zs7UrYrizA0f5CVSvF8uy+JvB/07ciPPP6v8YTVafHYggCIdKUmSczbkYq1H0iY0DW+dc3mliRoyu5d5dHS/LMq2tbYTDIYaHByiqeRXTlFh3qVsVksWNSM5U9MFr284rSy0h1+Wjw5zCSM+iyN/Lp53+XcdZWNlEakYO/Xc+5MHgInZNoaEsA4Bar4dUTeHukhjiLRw9SZJorc6mb3KNaFzM/hKEoyYSS4Ig7IllWdwfXKK62IvXczyTHYfFMkz0+TBaQeqx3Z7+weIjNvUIrxSe/8pjfvvp5YOh52+HW1ycJxaLUlp6grHBZfSEwUgoRmtVBrFAD87USsyhO2DoyA3f5nbAwGbEueTWsUIraFUXANCXl4nPTD9ug7vuv03f6iA/qHiLXHfO3m5eEIQDpZWno2Q4iHbOYxm7q+55XhXecjIc6dzZZTscQH5+Ibm5+XR3d6LZ3YSjZaTmxgj2fYokq2hVF0lOd2FGvkyISZLExYJ2pkIzGK+dpii2xLXfdBLY5bbssixT1/YmGyvzPBhYoLEiE9sXc/0UWeJ0dhojgQhrMTHXRjh6LVXZJA2L7rHVow5FEI49kVgSBGFPZpc3mV+NcKZWvFk+aMmlCCRNtILj2QZnWRZXZ29Q4Mmjwlv+lcdJksSZGh99E2tsPuebnomJMVRVo6CgmIGueRweG6u6wcWqBGYyjMtbj973CWpJMw9mFwim5nE2TcMauQmaE7VsK5EUfri1VbenpZW58AI/Hf0ldZnVXC44t/cvgCAIB0qSJByn87E2deIDz1/xuBuyJNOW28rQ+ihrsfVdx9Xa2kY8HqOn5yHZpVcAi4XIClYsjFZ9GSwTffjGtvPaclvRZI1HBSbIMrWrQ/zdZ2O7jrWouoW4p4LNuEXLP6hIPpOdhgTcWxZVS8LRqyhMI81to2MPHygJgrC/RGJJEIQ9uTewiCRBq2iDO3DJuSDIEmqeZ+eDX0KjGxP4w/NcKbywY8XWmVofhmk918wF0zSZnp6gqKiE4EacBX+QiEMh1W0jQx1FVl2oc3NY8TDqye9wYzWKlozzWmkByYn7aCfOIqlbVXuhzg7sRUWY6Wn8Ve9f41Ad/OOaPzq2lWaC8E2h5aWgFqYQ617EjB1MW017XisWFvcWOnc++AuZmdmcOFHFwEAPzlQPa+t5OHJNYoNXkb25KHk16APXsKwvK61cmpPTOU10rPWhtjTSHJnkXq+f4ZndtfrJssxmWhMySXzq9kRbmk2lNt3Ng5UA+i5nNwnCQZElieaqbLrHV0noxs4nCIJwYERiSRCE5/bbNrjaknRS3WI3uIOm+0OoPjeSdjy3qL86exO36uJ0TvOOx5bmppDtdXDvOXaHm5+fJZGIU1p6gsGuBWRZom9tk0t1KcSCw7jTT6F3f4iSW0XXRoyNlHxaPaBMdUIygVZ1EYDkxgaxsVHcLa3818G/ZymyzJ/X/wlp9uNZaSYI3zTOxLLmdQAAIABJREFU1nxImsS6d7+T2vPIcmZS6S3nzvyD5xoU3tJyFkVRuH//Nm7fRRTFZH6he2uId92rWKFljNnts5suFbSTMHXGWvJR4xFazHn+5uNhTHPndU3LYmRZJkdbZ+LRp0883+bzEkma9K6Fd30PgnBQWquzSegmvRNrRx2KIBxrIrEkCMJzm14Ms7Qe5UyN76hDeemZmzrmegz1mLbBrcXW6Vru5UJBGzZF2/F4SZI4W5vDwOQ6wUhiV2tMTIyhaTZyfPkM9S7iznYRMy1ai5cBC3vQxNpcQ2t6i6uLAdRknNdratCHbyCl5SLnVABftMFZFt1lNjqWuvi98jepSj/xIrcvCMIhUrwObJWZJAZXMIK7m0n0vNrzTrMcXWVoZfetaU6ni8bGVubmZrCnOlhcykbKNEjMPkItbd0a4t3/2bZzSlKLKE4p4K45jZKRyWVjmpmlMDd65ndcb8wfILCZoLU6i6WZEVYXprY9fyLFSZZDE0O8ha+F6iIvbocq2uEE4YiJxJIgCM/t3uAisiQ93oJYODj6XBDg2M5X+nz2NpIkcamgfdfnnKnxYVq7a4czjCQzM5MUF5cyM7FBLKqzYBjkZzrR4n3YPaWYXZ8gZ5cxEFdZ8+TR6Ehij6xiLAyjVV183OYWuneX1eo8fr58nYbMGl4vubLX2xYE4Yg4mnJAkYl17JyA2Yum7JPYFBufTdx+rvNqahpIS0uns/MOkvM0smKxPPEpkqKiVV8mOf0IM7x9gPGlgnPMRxbZeKURbXqUxgz46efjO+6g1TG0jKpIfPvyWTS7k8H7n2x7XpIk2rLTmN6MMRc5mAScIOyWqsg0VWbxaHSV5AEN3xcEYWcisSQIwnOxLIv7A0vUlabjce5cQSK8mKQ/hOTSkL2Oow7l0MWNBLfm7tGYVU+GI33X5xX5PORmuLg3sHM7i98/i67rlJaeYKBrHpfHRv/KJt8+aWLoAZx6ClZoGVvz7/GJfxUlmeA79XVbw3IlCa1ya5c6fW2NtakRftGskmZP5Z/U/QhZEn9iBeGbRnZqOE760KcDJBf3v9XLodpp8Z3i9kwHcWN3VZWwNffo7NnzhMMhJBfMzftIujbRg3602itggT5wdds5rTlNOFUHXfkmSBLfcywQ3Ezw/p2pp64BW3/jHwwtUV+aQWpqChWNF5kd6SK0vr0apCUrFU2WuLu0u7lNgnCQWqt8RONJBqZ2NxhfEIT9J/7rFQThuUwuhFgJxDhTK6qVDpplWuhzIbSClGM5/PnW3D02kxFeK778XOdttcP5GJrZ2HGL7cnJMex2B25nJjMT66iZTgAq0qeRVRdy733kjEJGSWXZnUuDFsOlqejDN1EK6pE9GQAEHtzl/YtphJUk/7zhT3Brrr3dtCAIR85el43k0ojen3uuWUi7dS7vDLFknM7Fruc6Ly+vgOLiMgaHuoklK0GC1eH3kFOyUIpPoQ9+jmV+WY1kV2yczW2la2MImuqRu+5xrjabD+/NsLIRfeoaE/Mh1oJxTn/R6l7Z/AqyojD4YPusJaeqcCojhUerIWJJMTRZOFr1Zek4bAoPnmO+oiAI+0sklgRBeC73BhZRZOmJLYiF/Wcsb4JuHsv5SoZp8Mn055xIK6M8reS5zz9Tm4NlwYNntMPpus7s7BQlJWUM9239MzqwEaGx1I4ZGcUp52BtzGFr/j0+nlpANhJ8t74Wwz+wNXPpi6HdAD9fucFsro0f1/w+panFz3/DgiB8bUiqjLMlF2M1SmJs/ysgTqSVUpCSy425u8997unTW23BCXsc/1wOcWkFPbqGre5VrGiA5OT2HecuFbSTtAyGW/IwAhu8lb2JLMHfX3v6jKcHQ0soskRTZRYATncqpXVnmey/R3QzuO3Ydl8aumnxcDX03PchCPtJUxWaKrPoHF4W7XCCcEREYkkQhF377W5w9WUZuB2iDe6g6f4QSFvbYB83DxYfsR7f4I09zikqyHJTkO1+Zjuc3z9NMpmkuLicoZ4FMvNTmAvEuFKzAVhooyNIablMO/JZcPqolcKkOl3og9fA5kItbQHgs8GPeJirc8Eooj3v9J7iFQTh60UrT0fJdhHrmMdK7G9FjiRJvF5xicngNDMh/3Od6/Gk0Nh4msWlWVaDOVhIbIz+DKXwFJIn84kh3nnuHCq95dw1p5C8XswHt3nzbDH3BpYYnd0+fNuyLDqGtnZ8/d2/8TWnX8M0DEYeXtt2fIHbQaHbzp2lwIFUdgnC8zhbk8NmLEn/pGiHE4SjIBJLgiDs2thckLVgnLOiDe5QJP0hFJ8byaYcdSiHyrIsfjN9jXx3LvWZNXu+ztkaHyOzAdaCsac+PzExhtPpRI86CAfjhGwyNk0iUx3FpmUhLU5jb/o+H07MIptJvldXixkNkpzsQKu6gKTaGF4f5af+Tyj1x/n95nf3HKsgCF8vkiThbCvAiiWJde08r+15XS5tQ5NVbvjvPPe5dXUnycjIJCIHmPHnEEn4SSYCaLWvYswNYG5sHzx+pegia/EN5l+pY7Onm9erPXg9Nv72kxHM30kITS+GWd6IPW6D+62UdB+FlY2Mdt1AT2xvL27zeVmOJZgIPb21ThAOS31ZBk67yv3B/f95FQRhZyKxJAjCrt0bWERVJJoqRBvcQTOjOsZa9FjuBte3Osjc5gLfLn7lhWZLna3NAZ7eDheLxfD7pykrq2CgawGHU+PhXIA3T1mYegCbfxkpJYuFrBpmbRlUGOukp6SSHLkJpoFW8wrLkVX+quevSY/CO/NZ2LNEwlUQXiZqpgtbZQbxgWWMjacnqPfKY3PT6mvi/uJDYsnnu7Ysy5w79wp6MsHcuhPLktiY+AVa9SWQFRL/oGrpVFYdmY507mVHwbKI37vN779ygon5IHf7v3wT/mBoCVmSaP6iDe53Vbe+ih6PMtG3PRF2KsODU5G5uxR44hxBOEyaKtNSmUXn8Ap6UrTDCcJhE4klQRB2xbQsHgwucbI8E5dDPepwXnpJ/9bMCrUg9YgjOXwfTX1Gut3L6ZymF7pOToaL4hwP95/SDjc1NY5pmuTnlTI1ukpqvodIwqAxz48s2VCnJ7C3vM0HI1NIpsl3qiqwLIvEwDXknAoiHi//seuvsCyTt36zQlZL+wvFKgjC15OjJQ9Umeg9/763e10saCduJLi/+PC5z83MzKKu7hRxKcqkP4dIdJIkUdTSVvThG1jJLyuLZEnmSuEFJiJ+Ai1VBK5/Tnudj5LcFH5ybQw9aTxuda8u9pLisj2xXlZ+GZl5pYx0XsM0v3zTrskyrVmp9G2ECSaST5wnCIfpTO3W7nB9E2tHHYogHDsisSQIwq6MzgbYCCc4UyOqMg6D7g8hOVWUdMdRh3KohtdHGQtM8q3iyyjyi7cAnq3NYWwuyEpge5vG+PgIXm86C9MJTNNiKqZTmm2h6pPY16LIKTms5zcxIadQHJ0nNzsHY34IK7CAVX2Rv+z+z2zEA/w4UI530yTl9JkXjlUQhK8f2aHibM4lOR9GnwnufMJzKE0totCTz3X/nT0lrRobW/F4UvBvKBhJmfXp99HqXoVEhOTYvW3Hnss/g12x0dWQSnJtldhAH3/0agVrwTifdPiZWgyxtB6lrS7nK9erarlCOLDC/HjvtsfP+tIwLXiwsr9fH0F4XnWlGbgdoh1OEI6CSCwJgrArd/sXsakyjRVPlsgL+8syLZJzIbT8lBdqBfumsSyLX45/RJotlQv5bftyzd8mQu//zhbEwWCA5eVFyssrGexeJDsvhT5/gO80bABgm57F3vo2vx6eQLIsXi8rAkAfvIphc/JfYmNMB2f5Z3V/TNqNblz1J1G93n2JVxCErx9bdRay10Hs/hzWPrbYSJLExYJ2/OF5JoPTz32+qqqcO3cZQzIYnc0mHp0l4VaR0/NJ9P1mW7LKqTo5l3eGbsNPNDOFwLVr1Jak01Cewa9uT3KzZ37HHV8LKxtxpaQz1Hl12+NZDhsVqS7uLwUwxBBv4QipikxLVTYPR1bQk/s7dF8QhGcTiSVBEHaUNEzuDy7RVJmF0y7a4A6asRLBShiohcerDW5wfYSxwCRvlr6GTdmfXQezvU7K8lK51/9lYml8fAQAp81HYD2KmWZDkQ1yHWPYwklUVw6hwlaGkzbyAlOUlVRgxcLoEw/4RWkxvWtDvFv9DpWrCsm1NdLOX9iXWAVB+HqSZAnn2XzMcIJ435Mz217EmZwm7IqN63sY4g2Ql1dAWWkVC2GIRxUC/o/R6r6FuTKFsTiy7dhXCi9gWiaDl8oJdz1EX1vjD145wWYsyc2eBRrKMvA4v/p3rywrVDZfZnl2lPWlmW3PtfvSCOhJhjY293QfgrBfztT6iCUMusdEO5wgHCaRWBIEYUe9E2uEozrtdblHHcqxoPtDIIGa5znqUA6NZVn8avwj0u1ezuef3ddrt9XlMLUYYn51E8uyGB8fITe3gInBADa7StdiiG/VbYIZwza7iK31HT4ancACXsnPRJIk9JGbfJpq4465zpslr3Gp4ByBm9eRnU7czc37Gq8gCF8/Wl4KWkkasZ5FjFB85xN2yaE6OJPbQudSF5t6ZE/XaD93AUWyM7yQhh5fIZ7pAZsLveejbcf5XFk0ZNXSkbKBLlsErl+jOCeF+rJ0YgmD+rKMHdcqbziHqtkY6ri67fFqr5s0TRVDvIUjV1uSjsepiXY4QThkIrEkCMKO7vYv4naoNJTv/E+n8OKS/iBKlgv5GFWH9a0OMhGc5julr6HJ+3vfbbU+JAlu9y2yvLxIOByiuKiM8aFlckq9zK9HaCnwo8RNbFoW0aImeiOQvTZOXW0TlmVxa/wzPs700Jbbyu+Vv4kRjRLu7CDlbDuy9uSgW0EQXj7OM/kgSUTv7u8g70v57ehmkrsLHXs6X9M02tqusBLSCIc1Ass30KovkJzsxAyvbjv29eIrbBpRRi6WE/j8KlYySZrbDsDE/M4zkmwOF2X17cwMdRINf5lEUiSJM75URoIRVmOJPd2HIOwHRZY5XZ1N1+gqcV20wwnCYRGJJUEQnimWSPJwZJkztTmoiviVcdDMqI6xGkU7RrvBWZbFryY+ItORwbm8/R+CneaxU1eawZ2+BUZHh1BVlWjAhWFYLGNSmrmJnVXs86vYW3/AJxNzmJLE+QwHiqLSM/opP/EYVNuz+ZOaP0CSJMIP7mElEqReuLjv8QqC8PUku21bg7z9IfTJjX27bmFKPmWpJdzY4xBvgIqqUlxSNoPzqRj6JtEsJ2Ch932y7bgT3lJOpJVyv9AgEQwQ6Oigd3yVnHQnd/oX8a/s3MpW1fIKpmky2nV92+Ons9KQJUTVknDkztT4iOsGPWOrOx8sCMK+EO8SBUF4pofDKyR0k/Zn7BQj7J/kXBgAtTDliCM5PJ1LXUyH/Hy37Nv7shPc07TX5bASiNE15Ke4uJSh3mWycjzcm1jjzboVJMPCQSbxgkY6AzHSV0ZpOtXGVHCG/2fmI3ITJv+i5V8+ji946ya23DwcZeUHEq8gCF9PtposlEwn0XtzmIn9q4a4VNDOYmSZkY2xPV/jwpVXCAQ9LKw5CYX7kIsaSAxew9K3t+69XnKFDTPCeEM2XVcfEIzofO9cCQ6bwk+v7by+x5tNwYkGRrtuktS/rE5KtanUeT10rATRzf0bci4Iz6u6OJ1Ul8a9AdEOJwiHRSSWBEF4ptv9C2Sm2qkoTDvqUI4FfS6I5FBRMpxHHcqh0A2dn4/9mgJPHm25LQe2TktVNqoi4Q85yPAWsb4SQct2oRIlz+nHthzEceYP+dy/hIFMqyNJ0Irxl13/CY+e5F+knsLp3KoiSywuEh0ZJvX8hWO1a58gCF8M8j5XiBVPEuuY37frNvtO4dZcXJ29tedr5BdnkkIeYwspGKZEJFOD+Cb66O1tx9Vn1pDnzqGj3sPDDQW7KtFWm8N320p4OLLCyOzO1VhVLVdIxDaZGri/7fE2XxpRw6RnLbzn+xCEFyXLEq01PrrHVoklkkcdjiAcCyKxJAjCVwpuJuifWKetLhdZvIE+cJZlkfSHUPNTjk3C4ursTdZi6/yw4i1k6eD+JDntKnkpCZbjqcxNJlE1md7lMN+uWgLJwiX50HNruLMcIm1llJqGU/zHrr/CSCb487kNshrefHytwI3PQZJIaT9/YPEKgvD1pWa6sNdkkRheJbm0P7ug2RSNC/ltdC/3sRrd+25WZ640s7mWy9i8m6iyDl4feu/H21rsZEnm9eIrLMqbDBd6qLWFsWkKr58pIs1j479fHduxJS+7sAKvr5DhzqtY1pfVSeUpTrIdGneW9q9VUBD24myNj0TSpGtUtMMJwmEQiSVBEL7S/cElTMuivV60wR0GYyWKFTfQCo5HG1woEeaDyU9pyKylJqPyQNcKBjdIk5fRDZnOgSXyytKZWgrQmDuNuhHBdfpdbs6vkZRkqs0V/nr6l2zEA/zZUpTc3DrktK0dEU1dJ3j9c9xNzWgZYpi9IBxXjuZcJJdG5PYslrk/g7wvF5xDkiSu+fdetVR8IosUNZX5uXTCMY3NDBvmuh/D37/tuNM5TXiUVMzCaSqmOjCiUeyawtsXyhidDdA78ezkliRJVLdcIbi2yMLU0LbH23xeZjfj+Ddje74PQXhRlUVevB4bd/tFO5wgHAaRWBIE4Svd6VugMNtDYfbx2fb+KCXntnbkUfOPR2Lp/YmPSZgJflDx/QNfa2RkiExHFIcms2SYrEoW7YVzyIqJW85HTy/i5sIaKaujTGYFmA7O8qeZZygOrGOr/9bj64Q77mOEQ3ivvHbgMQuC8PUlaQqutgLMjRjxvuV9uWa6w0tTdgO35u4TN/a2s5okSbRcqia8XsyEP5W4V8Wy2Un0fLjtOEVW8EZqUVI2UB3zhG7fBODiqTyy0hz89PPxHauWiqqacbhTGem8tu3x5swUNFkSQ7yFIyVLEmdrc+gZXyUc1Y86HEF46YnEkiAIT7W0HmFsLsg5Ua10aHR/CCXLhexQjzqUA+cPz3Nj7i4X89vJdfsOdC3TNBkbG6a4qBifqrKBxd3xFV4tn0aJJPA0vcudxQAxS8IwOhiJzPBHVe9QOzGAlJKNUnjq8bU2PvsULScXV23dgcYsCMLXn1achlacRqxrASMY3/mEXXi16CLRZJR7Cx17vkZFfT4eh0R4NpO5dQ/RLBfGTDfGmv/xMQndYHowHc1y8eBMOutXP8GyLFRF5u2LZUwthHg4svLMdRRVo+LUBeYn+wmufVkV4lQVmjJT6FoLEU2K7d6Fo3OuPhfDtHgwuHTUoQjCS08klgRBeKo7X5QOn60ViaXDYER1jOUI6jFogzMtk78d/Aku1cn3y18/8PVmZ6eJxaJkZ5bgiiYxgRz7KqrDxKUUYHiyuT63AoGrzDuDvFHyKhecBRgLw9jqX0OSt/5UxqaniI2N4r3y6uPHBEE43pxnC0CWiNyc2bHCZzfKUksoTink6szNPV9PliWaz5WyFs/HXE8lmO7FkmUSXe8/PqZ7bJV4HM5lXcSfajJmrBAdGgSgvT6HnAwXP7s+jrlDDCdOXUBWFEYebq9aavN50U2LByvBPd2DIOyH4hwPeZku7vQtHHUogvDSE/8ZC4LwBMuyuNO3SFWRl8w0x1GHcyxEprYGnR6H+Uo35+4xEZzmhxVv4dHcB77eyMggTqeL1TmJNEVGVSRkRULSDVJPvsu95QCBxAhBZZTTvib+Ufl30Pt+A4oNrfry4+tsfPYJks1G6vmLBx6zIAjfDLJbw3W2AGNpk/jAsyt8dkOSJK4UXmAhssTg2sier1PTXIxDM1madrOaKCOe5UEfvYW5uQ7A3YFFUt023ql/Ba8tlTtNqax/9hsAFFnmnYtl+Jc3uT/w7EoPhzuV4prTTPTdIxGLPH4832WnNMXJncWNHZNTgnBQJEmivS6H4dkAK4HoUYcjCC81kVgSBOEJ04thFtYiYmj3IdocX0eyKyiZrqMO5UAFEyHeG/s1Vd4TnM1tOfD1QqEgfv805WVVjPQvk1+WTpa6wWTAS9IswXR6+Wiqi2j0cwpkL39a90db23OP3EGrPIdk30p8GZFNQnfvkNLWjuI++GSYIAjfHNqJdNTCFGKd8/vSEteS00iKzcPV2Rt7voaqKTS2FbGQLMS3HmcpNR8si/CDvycS0+kaXeVsjQ+7qvFm6beYz1Ton+9FX93aQetMrY+CbDc/vzGBYZrPXKuq+RWMZILx3tvbHj/v87KeSDKwsT875wnCXrTVb22+IYZ4C8LBEoklQRCecKt3AUWWOF19sLNvhC2WZRGZXEfNT0GSpaMO50D9ZOQX6EaCH1X/AEk6+HsdHu5HkiRkMxM9YbCuWLxd3o+FxJB5kY9nRljd/BinLvOvW/4FqqyiD10HI4H2O0O7gzduYCUSYmi3IAhPkCQJ17kiJEUmcnP6hXeJ02SVS/nt9K4OshTZ+2Dwk2fLsGsmvRNOckpeJ57uwRq5zYPuCZKGybmGrTfc5/LP4NVSuNPgYv3Tj4Ctwcc/uFTO4lqEO33PfkOe7isku7CCkUfXMc0vZyrVprvx2lRuLW7s+R4E4UX5vE5OFKQ+HvEgCMLBEIklQRC2SRomd/oXaKrMwuPUjjqcY8FYi2JE9Je+Da53ZYAHi494o+RVcg54YDdAMplkZGSIoqJSRnrWych2Iy/cJq8wSX5qnFuj83ww/rfIlsL3pGrSU7OxzCSJ3o9R8qpRMosBsJJJ1n/zIc6qahwlpQcetyAI3zyyS8N5Nh9jKbIvLXEXC86hSgqfzuy9akmzKTSeLcKvFxHtekC8/BKyaRLo/CV5mS5Kc7f+5miyyvdOvMFClkbH6C3MWAyA5sosSnJTeO/GViLqWaqaXyESXMM/2vP4MUWSaPd5mQhFmY/sz3BzQdiLc/W5+Jc3mVkKH3UogvDSEoklQRC26R1fIxTRudCQd9ShHBtJfwgANf/lTSyFE5v89eB/p8CTxxulh1P1Mzk5RiIRx5dZwuryJvZMG68UjoIscbYxj+WMaxiWTuW8i5bWNwBIjt/H2lzDduq7j68Tun+P5Noa6d/57lctJQiCgFaejlqYSuzhPEbgxRIpafYUzua2cmf+PqHE3t8Mnzxbik21eDThJLfwNJvuNJoYoTo7tq1qtD33ND7Ny41ajbWbW4O4pS+qllYCMW50zz9znfwTJ3GnZjwxxPtMdiqaLImqJeFInanxocgSt8UQb0E4MCKxJAjCNjd75kl1aTSUZxx1KMeG7g9iz/Egv6QVYpZl8bdDPyWiR/mndT9Ck9VDWXdoqJ+0tHT8E0lsNgXnylXIdaHZCxix30FybKIutXLSmYI3Kx/Lskh0f4DszUMpPvU49rUP3seWn4+74dShxC0IwjfTVktc4b61xH27+DJJ0+Dq7M09X8NmVzl1ppBZvYSFGx8wnP4dvHKUM3zM/PzM4+MUWeEHNW+zkapyffATrC/mKp0sz6CiII1f3JpETxpftQyyLFPZfJll/xhri19e16kqNGem0LUaIqwn93wfgvAiUlw26ssyuNu/KIbJC8IBEYklQRAeC0d1Ho2u0F6fi6qIXw+HwYwnMZYjuMvSjzqUA3N/8SGPlnt4q/wNCjyHUwm3srLE6uoy5WVVjA+tkFPgoDF7HFOR+dS0MR4cx1ppJjbtprLpCgDG/CDmyhTayTeRpK3v/0hfLwn/LOlvfhdJFj8TgiA821ZLXAHGcoR437N3VNtJjtvHqex6Pp+9RSy59wqoU22laKrFowkPv550sixlkBdcYrznJ4RCwcfHncyqo1TJ5Fapwdqj+8AXVUuXy1kPxbn6cO6Z65TVt6Nqtieqls7leElaFg+Wg19xpiAcvPb6HNZDcYanRfWcIBwE8V+yIAiP3e1fxDAtLpwUbXCHJTkfBgtcL2liaTW6zt8N/5zytFK+XfzKoa07ONiHqmrEQymYhkVW+HP03FQemS5uLfWQ6mgmw16EbmqsWFvznhJdv0ZypqJVnge2qpVWf/EeanoGqW3nDi12QRC+2bRyL1ppGrGHCyRXIi90rdeLXyGSjHJr/t6er2F3qJw6XchAsoTFoEmo/HWUmE65PMedGz8jkdhKWkmSxA9P/iERp8JHfb96fH5tSTq1Jen86vYk8cRXVy3ZHC5K69uZHuogtvllEinHaaci1cWdpQDGC1ZxCcJeNVdkY9cU0Q4nCAdEJJYEQXjsZs88xT4PRT7PUYdybCT9QSSbgiPv5ZuvpJtJ/lPfX2NZ8E9q30WWDudPTiSyyeTkGCdOVDLYvUx2lkJF+gRjEnwcXKEopQrUVorXbuOywa2eBYx1P8ZMN1rdt5BU29Z1+vuIjY2S8b23kNTDad8TBOGbT5IknO2FSC6NyPUpLP2rkzE7KUsrocJbxqfT1zHMvV/nVFsJ65KFjEVpbipSWi6O+SBF3hk+//wjzC9a305klFNnZnMnJ8rCeN/j89+5VEYwovPZQ/8z16lqvoxpGIx2b2/fO5/jJagn6V0Xw5OFo2G3KZyuzubB0BLxF/iZFATh6URiSRAEAPzLYSYXQqJa6RBZloXuD6Hme5BkaecTvmF+NvpLpoIz/GntH5Ltyjy0dQcH+7AsizR3EaFAjBL9DlO+NP7HZpw8dy6Wepl0PUh2fJVzDfk8Gl0h8vDXoGho9VuDxS3LYvV//Bw1I4PUi5cOLXZBEF4Osl3FfbEYM5ggev/ZLWQ7eb34CuvxDR4sPtrzNVSbwoYikYZEuOM32Jq+jxqNkRoNkSoPcP/+7cfH/kHLH2NJ8JPenzx+rLLQS31ZBu/fmSKW+OpZSSnpPvLK6hjtuoGR1B8/XpXmItOucVsM8RaO0PmTeUTjBg+Hl486FEF46YjEkiAIANzsXUCRJdrqc446lGPDWI9hRZOoBalHHcq+61h8xLXZW7xWdIkm38lDW1fXEwwP91PTK4tUAAAgAElEQVRcXMr4QBCHzSQ7a5KfJHU0xU57wQ8JJSUyhq5S2XiBS40FOM0I5thttOpLyI6tyrFIX+/jaiVZezmHqguCcLDUXA/2kz4SI2skpvaeUKnPrCHfnctvpq9h7XHwcO/EGrGkiU+W6V4pwopvIqX68Czp5HqjbCw+YHBwq0IpJ6OQC7Fc+j1hBqYfPr7GOxfLCEd1Pu3coWqp5QrxSIjp4S/PlSWJczlepjdjzIRje7oHQXhR1cVeMlMd3Ox59i6HgiA8v0NLLE1MTPDuu+/y5ptv8u677zI5OfnEMf/hP/wHzp07x9tvv83bb7/Nv//3//6wwhOEY80wTW73LnDqRCapLttRh3NsJP1bMyi0gperDW5hc5G/Gfx7ytNKeOfE9w517dHRIRKJBMWF1UyNrVGm9PC3WR7CpsU/P/ln3F8xyUxukhr0U9F4ieKcFN7KGEeyDGwn3wDAMk1Wfvr3qJmZpF28fKjxC4LwcnE05qBkOonensXc1Hc+4SkkSeLbxa8wt7lA3+rgnq5xu3cBj1PjQmshk4lylu5dw9bwOlJwDWfcQ3VhiN6uz5mdnQLgrfY/IWXT4O8Gf/a4Be9EQRonyzP59Z0povGvrlrKKa4mNTOX4c6r2xJhrVmpOBSZ6wvre7oHQXhRsiRx4WQu/ZPrrAVFglMQ9tOhJZb+4i/+gh//+Md8+OGH/PjHP+bf/bt/99Tj3nnnHd577z3ee+89/uIv/uKwwhOEY61vYp3AZoLzDaIN7jDpsyGUDCey8+WpiAknNvnLrv+MTbHx5/V/giIrh7a2aZr09/fg8+XiH08gSxYT5dPMWia/X9TGaiKDoJ4kY/hTSmpacXrSsBIRTst9dCeKmUtszRYL3b1NfHqKrB/+gZitJAjCC5EUGdelEizDInJzes8VR6dzmki3e/lg8pPnvkY4qvNwZIW22hxOny9B02S6gzUY636klCyc80EUxcbJshDXr/+GlZVl3Nm5vLlZwJIa4/PxL3d5e+dSGZuxJJ90zH71PUsSVc2vsLE0y4p//PHjdkXmbHYafeth1mJ7S7IJwos635CLBdzqFUO8BWE/HUpiaXV1lf7+ft566y0A3nrrLfr7+1lbWzuM5QVB2MGN7jk8To3GisObg3PcWQkDY3kT9SWqVtLNJP93z//LRiLIvzz5T0l3eA91/ampCTY3w1RV1jPYNYfie8gDt0yL3cm5st/j6vwaOcRwrk5S1XIFgETfJ6hGjN/ET3GzZx4zkWDlZz/BXlpGypm2Q41fEISXk5Jmx3kmn+R8mHjv0t6uISu8WfoaE8FpBtaGn+vcu/2LJA2TS415OJwajWeLmU6Ustjbg1p5HmtligzHKZxajMr8MJ9++gGhUJBzl/6IovkEv5z6mEB8q8K2LC+VxhOZfHhvmkjsq6uWSmrPYHO4GH54ddvj53O8yBLcWBRVS8LR8KW7qCrycrNnfs+JXkEQnnQoH8XOz8+Tk5ODomx9cq0oCj6fj/n5eTIyMrYd+6tf/YobN26QnZ3Nv/23/5bm5ubnWisz8+XZzSo7++V5wyk8n8N87TdCcR6NrvDWxXLyctMObd3jLjS8QsCC7PocnF+83t/kn3nLsvjLe/+FscAE/3P7n3O2pOHQ1//ggx7S09MxIy6Ctg2miucpUmX+9NTbDMQMQrpBydh1CstrqKqvxUzEmO79COeJFgpi9dztX+ItJkiurVHzv/0vpOUc3s/DN/m1F16MeO2PByvLw8JajPDDBbKqsoHnf+3/UcarfDzzGR/Pfsbl6lYkaXebPtwZWKS8II3WhnwAXvtuDb2dfrpjZ8hfGUVJyUQde0R22yWYvs562MbVqx/yx3/8x7zzcRn/lznLz8f/B//75X8NwJ/9owb+1//jGrcHl/jR69VfuW5D2xUefv5r7Gqc1PSsrXsG2lYCPFjY4N1TJXhsx7MqVPzcH63vni/l//xvj1jdTFJblrHzCftIvPbH03F43b9Wv81/9KMf8a/+1b9C0zRu3rzJv/k3/4b333+f9PT0XV9jdTWMaX7zs8/Z2SksL4eOOgzhCBz2a//B3WmShsXpyizxPXeIIgNLoMmENInwcugb/zP//sTHXJ28zXdLv021q+bQ72V2dpqlpSXa2i5x/eMu/JX3sEky33OlYzjq+WWvn3wliTI3SPk7/xPLyyES3R9gRkNIDd/jbMjL7Z55PvvVHVpaWknkFB/aPXzTX3th78Rrf7woLbnI80H87w1Q+mctrEfiz32N14uu8P8N/Yzrw53UZlTtePz0Yoix2QB/8nrVtu+1prYi7lxNMjvWSd7/z959hsd1Xoe+/++9p89gMOi9gygEC0Cwk2Av6sWyJceKLNuyLFuuSW7OTc7Nc5743pubxOecRE4sW7ItWZZlq3dS7L2TIIhGgkTvvQ+ml30/wCLFUARBisCQxPv7xGewZ79rD8Apa9a71tw5eM4fwFBwFzpTIrlJ/Zy8IPH22+9SsvJulnz0HEeVSnadO0ZhzBzC9QpFs6J5b189y/JiMBk+fzt3Us4Szhzczok92yhc/dDF2xfaLBztGGRrTQfrEqf3Q/2tQPy/D72cRCs6rcyWQw1EW6avHYH43c9Md8rvXZalCYt4pmUrXEJCAj09PQQC483/AoEAvb29JCRc3s8lJiYG7Z+n76xYsYKEhATq6uqmI0RBmJFUVeVgRSfZyeEkRptDHc6Moaoqvg472sQwJHly3zjfyg62H2Vr0y6WxBdzT8aGaV9fVVUqK8swmy1gVzmfVIlX5+WRMD1Jias43ufA4Q8Q13j44ihs1e/FW7ENJTEfJS6bORmRWCUv5ZYsYr76tWm/BkEQ7nySTsG0Oh3VE6BnW+0NbcNZmrAImz6cT5p2Ter+hyu70CgSS2ZfPvF1zoIkjCYtFf6l+NuqkCzReEvfJyrtYSRZZlG+j4H+bk53tLI8mErMaJA3L7yP0+cC4MGVGbg8fnaearvq2qawCJJnzaex+hg+76UkWrxJT064iWM9w/iCwet+DAThizLqNSzMjeXU+R48vkCowxGEO8K0JJaioqLIz89ny5YtAGzZsoX8/PwrtsH19PRc/HdNTQ0dHR1kZGRMR4iCMCPVtY/QPehk9fzEUIcyowSH3KhO3x3RX6m0p5y3aj9kbnQ+j+d9GVmatpkQF3V1ddDf38ucOfP5qH43Y+H9FGMlWragjy7iYPcQmXoItlaRU7wWSZLx1R5GdY2gW/AAAK7KM8wdqKHJGM+IYpr2axAEYWbQRBoxLknC2TyMp+r6+y1pZQ2b09bSONLC+aGJv3z1+YMcO9vNgpwYLP9lSIRWp7BgWSrdrii6h/XIEQkEB1qgs5HotIeQAkMsm6enpaWB7rlzWH90GLvXzgcNWwFIjQujOCeGXaVtOCZoxJ2zYA0+j4vmcycvu70kPgKHP0D5wO3/Lb5we1oxNwGXJ8CZ2r5QhyIId4Rp+wTwj//4j7z22mts3ryZ1157jZ/+9KcAPP3001RVVQHwb//2b9x333088MAD/MM//AM/+9nPiImJma4QBWHGOVDeiVGvsDA3NtShzCi+zvE30tpEa4gj+WLODlzg9+feIDM8nW8V/OW0ToD7lKqqVFScxmQy091XTXNsO6nOSNZFBgmPW86hnjG8gSCJrSfRG82k5y9CDfrxlm9FjstGScgjMDZGz2uvUmxyABKHKrqm/ToEQZg5dLMiseTF4C7vxt89dt33X5a4mAi9jY8bd0xYtVRe34/D7WflvM+f+Dq7KBFzmJ4K1uBvq0YKi8Fb+h6GsGyscSVog60U5kdQ19OJkphLcTMc6TzJuYELwKdVSwF2nLx61VJUQjqRcanUnTmAql6qTsoMM5Jo0nOoe4igaKAshEBuqo0oq4HDVeI1XxBuhmlLLGVlZfH222+zY8cO3n77bTIzMwH4zW9+w9y5cwH413/9V7Zs2cJHH33Eu+++y+rVq6crPEGYcRxuH6UXelk6Ox69bvoTAjOZv2MUOcKAbJ6+ff03W/1wE7+tepUEcxzfm/8NdEporqW7u5O+vh5Ss1P4wFmOwRnGIqMBb9CANnoBx3qGmW3RYq89Qfb8EjRaHf66Y6hjA+iLHkCSJHr/+CqBsTHyvvUEczKjOFzVRUBszxAEYYpIkkTcpizkMD2Ogy0EXVev+Pk8WlnDPRkbaRlto6Kv+qrHHarsJNKqZ3ba5/cx0mhkFq5Ipc9uoItskGSCw134648SnrAaQ1gmNm0dWenR1EeGk1PnJ1YK47WatxjzOUiOtbAwL5ZdpW2MXeUaJEli1oLV2Id66W4+f9ntJfER9Lt9nB92XNf1C8LNIEsSJfMSONc8RO+wK9ThCMJtb/r3LAiCcEs4frYHnz/IKrENblqp3gD+Hgfa23gbXN1QI89XvITNEM4PCr+NUWMMSRyfVivpjUb29u3GL8ECRw7ZkaOExa5gf/coKirJnWeQFQ3ZhSWoAT+eso+Qo9NRUuZiP3kC+6mTRN3/IIbUNFbNT2TI7qGqcTAk1yQIwswg6zSYV6ehegM4DrSgXufgmSXxC4gzxfJR4w4CwSt7xAyOujnbOMiKOQnIE/Tyy50bj9VmoCKwkuBID5IlCs/pDyAYJCr9SygaM+mRbcTFRNKUm8vKMg9jPidvnH8PVVV5cEU6Xm+A7Sdar7pGSk4RBrOV2rL9l90+J9JCpF7L/q5BMfZdCImV8xKQJDhU0RnqUAThticSS4IwA33atDstLoy0+Ns3wXE78nWNgQrapNtzG1zdUAO/rHiJCL2NnxR9F6sudH8/HR1t9PZ2Y48bpU1xk9Q0h7TobjwBA1JUEaV9oyyIMNFXfZj0/EUYTGH4LhxEtfehX/glfL299PzhFQyZmUTefS8A87OjsJp1HCwXbzIFQZhaSqQR07IUAj0O3KevbzuOIis8kHUXPc5eTnSfvuLnR6q7UYEVV9kGd/E8isyiknQGRqDVUoLqGkW19+M7fwBFYyI64ysE/HbmZ7kwGvT02BIoUTM401fFqZ4zJMVYWJQfy57T7Yw6vVdZQ0P2/BK6W84zOtB96XZJYlV8BO0OD/Wjzuu6fkG4GSKtBuZlRnG4sgt/QFQqC8IXIRJLgjADNXfbaesdY9X8id9wCjefv2MUtDJK7O03ha92qJ5fVrxMpDGSHxc9Q7g+dMmxYDBIWdlJ3LYgZ/wtRPcmkxsWTmrkCJaY5ezpGkGRJVL6zhEI+MgpXjM+Ca7sI+S4bKS4XLpe+AVIMgnPPIukjG8H1SgyK+cmUNkwwJD9+keBC4IgXA9dVgS6vGg85/rwNg1d133nRxeQbk1la9MuvIFLW9GCqsrhyk7yUm3E2q5dUTprdizRcRbKh/MJqAroTHjLPkT1udGbk4hIuguvo4mSpYlIskyg0UOGJYU3L3xAv2uAB1dm4PVPXLWUNW85sqKh9syBy25fEB2GVathX9f1Xbsg3CyrC5MYcXipqB8IdSiCcFsTiSVBmIEOlHei08gsmR0f6lBmFFVV8XXa0SaEIU2wNeFWdH6wjl9W/I4oYyQ/LvoO4frQVro1NdXTY+/hgrmZCJeG2JYCkhJrcflN+CILqRocY3mMlfby/SSkzyY8KgHfub2ozmF0Cx+h74+v4mlrI/7bT6ONir7s3KvmJ4x/MBMNPQVBmAbGhQkosWacR9sJDE2+14skSTyYdTfDnhEOtB+5ePu55kH6ht2sLkya9HmWrsnAbvfRGPcYeJ2orlG8FZ8AYIkuxhQxF/fQcVYUJOFXNKQ0G5AkeKn6NaIj9CyZHcfesnZGHJ9ftWQwhZGWt5Dmc6fwuC71VNLIMiXxNprtLprtos+NMP3mZkVis+g4KLbDCcIXIhJLgjDDON0+jp/rZsnsOEwGTajDmVGCw25Uhw/NbdZfqWaglhcqf0eMMYofFz0T0u1vAIFAgLLyUzTH9KEG/SQ3LSMp1U68dQxr3Go+aR/ColFIG2nE47STu3AtqteFt3wrSlIB9ooGRo8eIfL+B7HMK7zi/LERJvLTIjhU0UnwOvueCIIgXC9JkTGvTkPSyjj2NRP0Xtkz6WpyIrKYE5XH9ua92L3jE+b2n+kkzKRlQc7kJyunZESSnB5BRaOOQPw8kGS8FdsIjg0iSRKRqfehNcYhGc4zxz2CxxVkvjebVnsH79dv5YEVGfj8QbYdb7l6rAtWE/B7aaw+dtnti2LCMWsU9neJ3nbC9FNkmZJ5iVQ3DtA/IpKbgnCjRGJJEGaYI1XdeH1B1i1IDnUoM46v3Q7cXv2Vzg5c4IWqV4g1xfDjomcI01lCHRIXLpyjTm5jWONkeX8sOMJIS67D6bfSb86ldczNhqRImk7vwRaTRGxKDt7qXahuOwFTLv3vvUPYkqVEPfDQVddYU5RE/4ibqkZRGi8IwtSTTVrMa9IJjnlxHmq5rmbWX8q+D2/Qy8eN2xmyeyiv62flvAS0mut7m790TQZul58a42ZQNBDw4zn17nh8spaYjEeRgJhlBjKbGlE73eQpGRxoP0KXv4FlBfHsO9PB8NjnbyMefz6eRX35IYKfaTiuU2RWxNmoHXHS4XBfV8yCcDOU/Lk1xOFKUaksCDdKJJYEYQZRVZW9ZzrISrSKpt0h4GsfRYk0Ipu1oQ5lUqr7a/h15SvEm2L5UdF3sOhC3xfK43Fz+NxhOqyDFI268Q6tICm1jyiLC1vyOnZ0DBJn1BE/0sroYA95izaA14m3chtEZNL1xocYZ+UQ941vIUlX345YNCsam0XHnrL2abw6QRBmMk2sGePiJPztdjwVPZO+X5w5ltXJyznaeYotpy4QVNVJb4P7rJj4MGbNjqW6YhB/0eOAir/uCIH+8SokjT6CqPQvEVBHSV1sIbm3j7AWmVhNJK/VvM3yYguBgMonE1UtFa3GaR+io77ystuXxoVjUGT2dYqqJWH6RYcbKciM5FBlF4GgaOItCDdCJJYEYQY51zJEz6BTVCuFQNDtJ9DnQJN8e1QrVfWf4zdVr5JgiR9PKmlDn1QCOHnmGOetbdj8QRbKa7DbvWSkNTLmj6SOZAY9Pu5OjuLCqV2Yw6NIySnEW7ENvC76j7aiT0om8Yc/QdbqJlxHo8isKUyiunGQniExrUgQhOmhy41CmxWBu6IHX9vIpO93T/oGTBoThyu6mJMROamm3Z9n8ap0gqpKeVc8clIBAO5Dv79YQWW0ZhOesBYSVFL1vaToTSS2hSGp8E7LWyyZE8n+M51XHX6QkDkHc3gUtWWXN/E2KArL4mycG3bQ4xKDE4Tpt3p+EkN2D1WNIrkpCDdCJJYEYQbZV9aBxahlYd7k+y4IN4e/0w4qaG+DxNJ4UukPJFoS+FHh05i1plCHBMDg4AC7+w7jVfx81aGlpjuZ1IxurEYPttRN7OsaYpbVRPhoJ4PdLeQtXA/OEbyV23ENSkhhcST/1f+BYprc9awqTESRJfaVdUzxlQmCIIyTJAnT0mSUSCOOQ60Ehie3NcykNTFftx6fR0tKhu/ad7gKq83InKJELlR14573BGgNBPsa8TedunRM3EqM4XnoVkSRVl9KamQy6T1R9Dr7cMaXoqpBPjn2+VVLsiwzq2gV/Z2NDHZfPkVuRZwNnSyxp0N8sBem3/zsKMLNOg6cEa/5gnAjRGJJEGaIwVE3Z+r6WDU/Ea1GCXU4M46vfRTJoEGJvrFvkafLp0mlZEsiPyx8GtMtklRSVZUPSj+g32xn9ZALXeLjjI3ayUhtxh6Ip8wTgScQ5O6UaGpO7sJgtpJRsISxbb9C9fvxBBJJ+du/Qwmb/BZQm0VPcW4Mhyu78Pgm30xXEAThi5A0MuZ16UiKjGNvE0GPf1L362m1oOh8nPHswu2/8V5FC5anodUpnDjRj2HddwFwH/wdamA8DkmSiEp7EEUTjnatjYLRAVKNSWSMxlI7coH0wi4OVHQwOPr5MWQULEWj1VN7Zv9lt5s0CiviIqgeGqPTKaqWhOmlUWRK5idQ2TBA/7Bo4i0I10sklgRhhthf3gkqrClMDHUoM44aVPF32NEmh03Y1yfUPptU+kHhtzFpb50kWGV9BeVyHbFuuDtlNWVVLjIy2zDpfZjT7uJ4zzALY6zoRnvoab1ATtFqht97FWmoDo8vksS//ofrSip9at2CZJwePyfOTb7fiSAIwhclm3WY16YTdPhwHmhBvcaEyv5hF2cbB1k+N5ZR3whbmnbe8NpGk5aipam01A/Qo6ahpBeD14X7wEuX4lP0xOY8jqTT4Lc1UDKvkFR/HPHuCDo1FRDezdarVC3p9EYy5iyl7cIZXGOXb/dbGW/DoMjs6RCDE4Tpt6YwCUmS2CeqlgThuonEkiDMAP5AkIMVnczPjib6BvsuCDcu0OtA9QZu6f5Kt3JSye1x81bjh4DKkx4DXZYVeByDZKa24ZBmsWtARq/IbEoar1bS6o2YTlShth5CRUvUU/+IYryx65mVHE5yjIW9p9uva0qTIAjCF6WJNWNcmoy/awxXaeeExx6o6AQJHlyST0nSUva3HaF19MaHD8xblExYuIGjexrQr/0u6Ez464/h76m7eIzWEE1E4j3IsXrGzr/LhvX3kDkSR3jAjD6rikO1NVcd355TtApVDVJ75vJeS0aNwsr4CGqGHbSPiQlxwvSKtBooyonmYEUnXlGpLAjXRSSWBGEGOH2hj1GHl7ULrn9KjPDF+dpHQZbQJtyak/hu5aQSwB9Pvs6w1sGmQR9Jq5+h9Gg72bOaQJJwJaylye5iU3IUAXs/7fUVxAz7obUKvRX0yx9DNt14Qk+SJNYVJ9HaO0Z9x+Qb6QqCINwM+lmR6GdH463px1P7+VU8Pn+QQxWdzM+KJtJq4IGsuwjTWfjThXcJBG/sw7FGI7NsbSYDfQ4unO3HuOlHALi2P3dxSxxAWGIx2tFY1DgPatcJ1q+9i+y+OHSqjGbWad47dvZzz2+xxZA8q5D6ikN43ZcPSFgRZ8OkkdklqpaEENhQnIzDLSqVBeF6icSSIMwAe063E2szUpARGepQZiRf+yiaODOS7tbrbVXdX3NLJ5UqWio4460hxaGwseBeGjs1qL5uUhN78VsWsrPLSaJJz8JoKxUfvooUVIkZ9hI5z4YcHo9u9povHMOy2fEY9Rr2iibegiCEgKE4EU2iBdeJDvw9Y1f8/GRND6NOH+uLxye+GjVGvpLzIG32Dg60H7nhdTNzo4lPtnLiYBOByGw0mYvA48C16xeXHRe75EmCnV7GXKewWQKsWbqBWb1xaDR+zvg/oW1g6HPPn794A36vh/rKw5fdrldkVsVHUjfqpNkuet0I0ysnxUZSjJk9olJZEK6LSCwJwh2uoXOE+o4RNixMRr6F+/vcqQJ2D8ERzy05Da52qIHfVP+BJEvCLZlUcnldvFb7DtqAwpNKNErOGo4faCA3txFPQE+9oZBRX4B7bDoaf/4zOgdbiVfCSf/qZnANoV/6GJKs+cJx6HUKK+bGU3q+96ojtAVBEKaKJEuYVqUhW7Q49rcQHPNe/JmqquwubScx2szs9IiLtxfFzGVOVD4fNe6gx9l3Y+tKEis3ZON2+ig71ophzdOgMxJoLcdbs//icYrBSLh1DUG7j77aP5GWEs/KeSXMGohDNjp4vuz3n1s5FRGbQnxaHrVlB/D7vJf9bGlsOBaNIqqWhGknSRLrFyTT2jtGQ8doqMMRhNuGSCwJwh1u16k2jHoNK+clhDqUGcnfPv6m5Fbrr9Qy2sYLlb8j2hjF9wufuuWSSgAvnfw9TsXD/UMqcWu+zbmKLsKMXcREjuCPWsfRXjtzPaME/ul/0DLShiwrFD/xPXzV21AS81FSC29aLBuKkwkGVfaW3XjPEkEQhBsl6zWY12WgBoI49jWh/rn/S137CC09djYUJ182HEKSJP4i70toZQ2vnnvzhrfExcSHkTs3jsrSduxjgfHkEuA5/CqBvqaLx9lWrEOq0BAMuOlreIvZs+ewOH0hmUMx2JVOXq5883OrP/IXb8TjtNN09vhlt+sUmTWJkTTZXdSPOq+4nyBMpaUFcRj1GvaI13xBmDSRWBKEO9jAiJvS832snp+IQffFKzeE6+drH0UO16NY9aEO5aLOsW6eL38Ji9bCDwu/jUVrDnVIVzjadIIabyOzRnSsWvpV/IqZk4cayclpxB0M59CIDY3PQ8EbLyHlZjMYriGrsATl3C7wutAvf/ymTuCLjTBRlBPD/jMdeLyioacgCNNPCTdgXpVGYNCN83DbeLXS6XbMBg3LCuKvON6mD+ex3IdpHm1lV+uBzznj5CxZlYEsSxzb14g2fQFKUgGoQZzbnyPoGv/yRJJlYu9/At++PryudkY697Bo0XLmhheQOBJB+WA525v3XHHumORsohLSOV+6l2Dg8ufWRTFWbDoN29v6CYotScI0Mug0rJybQOn5XobHRKWyIEyGSCwJwh1sz+nxb1o+7bsgTC/VF8Df7UCbdOtUK/W7BvhF+W9QZIUfFj6NTR8e6pCuMOQa4q2GDzB7tTxhy0CTVsjp422kJLZgNbtoG8yk2QcLy4+S8Y1vMpCbiCxryMuche/8AbRzNqJE3vy/+c2LU3C4/Ryp7rrp5xYEQZgMbbIVw8JEfK0jdB1to+xCHyXzE9FfpYffwrhCFsTO45OmXbTbJ54sdzXmMD0LlqXSeKGfztZhDKu+AYoWXKO4dv8SNTjezNuYmYklbgH+ylHsfSdwDVezbu1GUtzpRDnC2NK0k6Odpy47tyRJ5C/eiHN0kNYLZZdfqyyzMSmKTqeHykH7DcUuCDdq3YIkAkGVg+U39v9GEGYakVgShDuUy+PnQEUnC/NiiAo3hDqcGcnXaYegiibl1kgsjfkcPF/+Er6gnx8WPk2MKSrUIV1BVVV+deK3+KUgX7ZriSz5S5wOLzXl9czKbMHeoXDImEaSc4TNT34NstJpqSkla95y1LL3ka7HxJgAACAASURBVIxW9MUPTUls2UnhZCRY2XmqTXx7LghCyOhnR6PLiWJv2Xhz4XXXmPj6WM7DmLRGXjn3Ot6Ad8Jjr2b+omQsVj1HdjeAORr94i8DKsGu83iOvHZxm1vMl75CsMwFQxKDrVsIevu5a/O9JPYnEe4286fz71DRV33ZuRMzC7BGJVBzajeqGrx83agwEk16drYP4Ate/jNBmEpxkSbmZEay70wHPr/42xOEaxGJJUG4Qx2u6sLl8bNxUUqoQ5mxfK2jSHoFTWzot5r5Aj5+Xfl7Bj3DfHfeN0m0XLlt4lbw8blP6Aj2sWBQT/H6p5E0enZ9VE1+dj0KAY5IiwnojTy2ZB5as4VzJ3YgKwq5kWaCfU3jDbt1U9MvSpIkNi9OoXfIRUV9/5SsIQiCcC2SJCEviOe428tcg45w18Tbcy06M0/mf5VuRy9v1X54Q2tqtArL1mbS3zvGufIutAUbkWMyQdHhq9mPr2onAEpYGNEPPYL7/WYIKvQ1vUWUVYstsZiMvgTC/CZerv4TtUMNn7kemfxF6xkd6KKj4fKkkyxJ3JUSzbDXz7GekRuKXRBu1KZFKYw4vJw41xPqUAThlicSS4JwBwoGVXaXtpGVZCUr8dbb6jQTqEEVf/so2mQrkhzaaXxBNcgfat6iYaSZr+c/SpYtPaTxXE3LUCu7ug8S5dLzWP4aZFsC9R/vxT3SSlJiHy3uOTTHprMhOYpog47h/k5aak6RM2cJgfKPURJy0WQvm9IYi3NjiLLq2XGybUrXEQRBmMjxmh6cgSCrY8Nw7msmMDJxH5j8qBw2p6/jWNcpTnSdvqE1s/JiSEqzceJAE263H8Pqb0IwgGSJwnP8DfzNZwAIX70GfUwyvp19BHx2Bprf5e4VudSPJJHVG4sxqOPFyldos3dcPHdqXjGW8GjOHtt2RZPvbKuJnHAT+7sGcfpFjzth+hSkR5IcY2bHydbPbT4vCMIlIrEkCHegM3X99A272bwoNdShzFj+njFUbwBtaugTex837uB0bwUPZt1NcdzNm5R2M3kDPl48/TJyUOJxOQ5NzGza/tfPOHW6h4L8epzBcA5bikg06VkZPz5Su+rwFjRaPVnS6HjD7hV/eVMbdn8eRZbZsDCF2rZhmrrEGGJBEKafqqrsKW0nNc7C3PtyQQLH3kaCHv+E97snfQOzbJm8ceE9uh3XX4EhSRIlG7Px+wIc39+EEpmCruhe1LEBpPBYXHtfINDfMt7I+/En8DcMoOm04bY3oo4eZeG8XJoH48nqjkUJyjxf/hK9zj4AZFlh9tLNDPd10FFfecXadyVH4wkE2dc5eN1xC8KNGq9UTqWj30F1k/jbE4SJiMSSINxhVFVlx8lWoqwGinKiQx3OjOVrHQFFQpMYFtI4jnSeYGfLPlYkLmFj6pqQxjKRV078nhHZybphAzFqGq0//R+09voJz1GxWp1UWO7C6Q/wpfRYFEmir6OBzsZq5s2eR7Du8J8bdk/Pts+SeYkYdAq7TomqJUEQpl9lwwAd/Q42LUpBYzVgXpdBcMyHY18zauDqvWAUWeEbBX+BTtHx66o/4PK7rnvtiGgz8xYlcb6ym+6OUXRF9yPbEsDvBZ0J147nCI4NYMzKxrZuA2Pvl2LQZDLac5h1+S4G/JHISgpZXTH4Aj5+Uf5bhj3jW9zS8hdiscVQfWzbFb2W4k16iqOtHO8dZsB9Y32iBOFGLJkdh82iY/uJ1lCHIgi3NJFYEoQ7TG3bMPUdI2xenIIii//ioaCqKr7WUbSJYUia0P0OGoabefPCB+RH5vBYzkNTXs1zo441nqDCXUv6iJ75Z330v/cu2pzZ1CQtJie7mXZtERWjMiXxESSaDaiqSsWhjzCZw4jvq0ayRKFf+PC0xWsyaFg1P5GTNb30j1z/BzNBEIQvYtvxFqKsehbnxwGgiTVjWpFCoMeB63j7hFt2bPpwnprzl/S5+vnd2dcJqtfflLh4eRpmi45DO+tQJQ2GVd9CdQ6jxGaiet24PvnfqO4xoh9+BE1kJI63q9EaE3B2b+W+RWEcbTaREplBdncsds8Yz5e/hMPnRJYVCpbexUh/J+11FVesuyEpClmS2NYmetwJ00ejjFcq17QM0dojphMKwtWIT52CcIfZeryFMJOWkvmJoQ5lxgoMulCdvpBugxv2jPDb6j8QYbDxrYKvocifP4o61Absg7zV8AEmr4ZNe7sJDI8S/53vsjt8JXNyG/ArWvb58kkw6lifFAlAZ0MVA51NLEqORR3pxlDyDSTt9E4+3LQoBUmCHSdE1ZIgCNOnvmOE2vYRNi1KRaNcehuvy4xAPy8Ob/0Qnuq+Cc+RE5HFozkPcnbgPB82bLvuGHR6DcvXZ9HfM97IW4mfhW7+PQSaT6Obfw9Bey/OHc8haSTivv5NfJ3dKBcsSLKG+ZFHCTNCkzOJZHMiOQMJ9Dj7eL7iJdx+N6l5xYRFxHL22PYrqpasOg1rEyI5N+ygbsRx3XELwo1aU5iIXqew46SoWhKEqxGJJUG4g7R026luHGTjwhT02lszkTAT+FpGQAJNsjU06wf9/LbqD7gDHp6Z+yQmrSkkcVxLMBjkV8dewCcH2HTUTnTuXNL+n3+iSkkmPNBKYnwfR3WbcQfgK5nxaGSZYCBA5eGPibOFY+6sRDNrOZqUudMee6TVwLI58Rys7GTEIbZlCIIwPbYdb8Fs0FAyP+GKnxkK49Cm23CXdeFtGZ7wPCVJyyhJWsbu1gM31Mz700beJw824XJ60RU/jByVgu/sLvQrnyTY24Br9y8x5edhXb6S4a27sJpKCHqH+OayVspqB8idu5Jo1cZseypto+28UPkKfjVAwbK7GRnooq22/Ip1V8bbiNJr+bi1D39QNFMWpofJoGXVvPFK5cFRd6jDEYRbkkgsCcId5JPjLRj1CusWJIU6lBnN1zaKJs6CbNCEZP23az+gabSVJ/IfJdESH5IYJuNPO35Nl2aYeY0Si1bfR+L3f8hIUMvJfbXMnV3HBXke9W4jm5OjiDfpAaivOMzoYDeFJh+S3oR+2V+ELP57lqbhDwTZeUp8gykIwtTr7Hdwpq6fdQuSMeiufH2RJAnTyhSUGBPOQ634eyeu6vnKrAfIsWXxx/PvcH6w7rpikSSJlRuz8XnHG3lLigbD2mdQPU4CLWfQLX+CQGsF7oO/I/rRx1AsFob++Am2hPVEaNtYm9PJh8c6Wbt2E2F2HfO82dQPN/Gb6ldJyJ6LNSqes8e2EQxeXrWkkWXuTY2h3+3jWM/EyTNBuJk2LkxGVWF3aXuoQxGEW5JILAnCHaJ70Enp+V7WFiVjMmhDHc6MFRj1EBx2o00NTbXS4Y7jHOk8yaa0tSyInReSGK5F9fs5+PqLnNA2EW1X+NqyR7Ct34yqwu/fqqQosxmvQccRfwGZYUaWx9kAcDvtVB/7hLmxNpTRbvTLH0c2hK45enykiUV5sewr68Dh9oUsDkEQZobtJ1rRaWTWL0y+6jGSImNel4Fs0uLY20RgxHPVYxVZ4em5XyfOFMOvq35P6+j1fWCO/Ewj7662EZTIZPSLHsHfXIas0aIrfhh/7RH81Z8Q+/gTeFpb8J7qxRQxh5L0JnyORjpHFFauXIe+V6VYzufcwAVerXmT/CWbGB3sofXCldVUeTYzeeFm9nQOMOqdeBKeINws0TYjC/Ni2F8uXvMF4fOIxJIg3CG2HW9Bo5HZuGh6JmMJn8/XOj7dRpsy/f2V2uydvF37IbMjc7k/c/O0rz8ZvsFBqn7+P9lia0NR4bupK7DMWQzAlsONRHl7SU7rYre0Ea2i8JXMOOQ/Nx2vOrIVnd9JsqcbJWUemqwlobwUYLxqye0NsPe0+AZTEISpMzjq5tjZblbOS8Bq0k14rGzQYN6QCYBjdyNB19U/BJu0Rr5f+BRmrZnnK16i1zlxf6b/auGKdMKseg5sryXgD6KduxklIRf30T+iyV6KdvZ6fJXb0MndhC1ZxuDHH2EKzEFrjOXL8y+w7UglySlpLFiwGKXVy1LTfM70VXEwWE94bBLVR7YS8F8Z/72p0QRU2N4uGnkL0+fT1/w9ompJEK4gEkuCcAcYHHVztLqbknkJhJsnfsMpTC1f2whKpBHZMr2/B7ffzcvVr2HWmnly9leRpVvv6d1Zc476f/6/2Zrux6H38qgcT3zhvQDUtQ9TfayVooI6jrKEfr+eRzPjCNeNV98N9bbRWHWUxREaJEWLYdU3b4kpd6lxYczPimJXaTtu8c25IAhTZFdpG6oKmxenTup4xarHvD6DoMuHY28zqi9w1WNt+nB+UPhtAP6z/LcMuIYmHZdWp1CyeRZDA07OnGhDkmUMa54GSca951folj6KZtZyvKfexVYYj8Zmo+fll4hOfgidRmZtWhlHKtooKJhPVlYOaq2D5bZiTnSX0ZUXy9joIPUVh69YN8qgoyTeRvmAnWa7mM4pTI/UuDAKs6PZVdqGyyNe8wXhs269Tx6CIFy3HSfH33DeNck3nMLUCLp8BHqd074NTlVV3rjwPn2uAb5Z8DUsOvO0rn8tajDI4CdbaP33/8XRuQm0R9gpcmlYtvpZJEliZMzDq+9UsTC9jd6waM4H01iTEEFO+Ph1qGqQsn3vkmNSMbqHMKx8AtkcEeKruuTe5emMuXwcLO8MdSiCINyBxlw+9pd3sig/lhibcdL308SYMa9KIzDgxHGoFXWCZtdxphi+P/8pXH43Pz/zIoPuySeX0rKiyM6P4fTRFoYGnMhh0RjWfJtgfzPeE29jWP0UmszF+M+8T9S6Bfh6exn6cCexmY8QF+bA1bsdt9fP0qUlxMbGEzxnZ3n0QkpHa+jLi+Xsie143c4r1l2TEIlNp+GDll7RyFuYNvevSMfh9rPvTEeoQxGEW4pILAnCbW5kzMOB8g6WFsQRfR1vOIWbz9c6Ckz/NrjjXaWc6jnDvRkbmRWROa1rX0vQ46Hr1y/Q99471C0vpiphmAgf/OXyZ5E0egLBIC++V02WdoSYrCEOBheTEWZkfVLUxXM0Vh/H01VHluJAk7kITdbSEF7RlbKTwslLtbH9ZCs+f/DadxAEQbgOO0+14fEGuHdp2nXfV5sajnFxEv62UVwnO1DVqydgUq3J/LDw2zj9Tn5e9iJD7sk3x16xIRuNRuHAtlpUVUWbvgDt3M34zu7G31yGYd130KQVIbfuxlo8m5H9ewm2OAlalpEf20NZ2S4URWHNmk2YTWY0590sjS3mvGGUhnAfNad2X7GmTpF5IC2WXpeXg92D1/3YCMKNyEiwMicjkh0nW/F4r14JKAgzjUgsCcJtbuuxFvwBlftXpIc6lBnP1zyMbNUjRximbc0uRw9v1X5ATkQ2m9PXTdu6k+EfHqbtf/4LY6dP0X/XJo7H9BOQAzyVvhlDxHjz2XcPNOLvGmbenHp2sxK9RstjmfEof97m5nKMUnnwA4otAWRDGPqVX78ltsD9V/ctT2d4zMvBClG1JAjCzTPm8rG7tI2FebEkx1pu6Bz6vGj0BTF4LwzgOTtxD6U0awo/LHyaMZ+Tfy97gT7nwKTWMJl1LF+XSVf7CDWV3ePrLv4Kckwm7gMvo44NYtjwLErKPEycRRsTSc8rL5Ecv5huZwJJulL6euswGAysW3cXwUCA8CaZhbHzaU7QsLflIE77lVVUeTYz8yIt7Oscotflvf4HRxBuwP0r0rE7fRwoF1VLgvApkVgShNvY4Kib/eWdrJgbT1yEKdThzGhBlw9/zxja9PBpS3z4gn5erv4jOkXHN26xvkru1hZa/+mneLs6cT/2VY5KHQwbHdyvSyYjdz0Apy/0cvJEG4uz2ig1z2NYDeOxzASsnxmjfWbfO2QyiinoxrD6myGdAjeR/LQIclNsbDnajGeCXiaCIAjXY+epVtzeAA98wS+PDMUJaNNtuE934W2ceJtbmjWFHxU9jTvg5t/KfknHWNek1sibF09iSjjH9jbiHPMiKRqMG74HkoRr9y8BMG78AZqU2YTHDxJ0OOh5+SXScx9hyGVkuPU9/N5RbLYIVq3awMjwMCm9ERTYcqhPlHnv6Kufu+69qTHoZIkPmnsITlCRJQg3y6xkG3mpNradbMXnF6/5ggAisSQIt7Wtx1pQVZX7l6eHOpQZz9c6Airo0m3TtuaWxh10Orp5Iv9RwvXT29dpIvbTpbT9yz+BJKE89W2O9dbSFt5Hjl/L+uXfA6Cz38GrW2ooDB9jON1Gs5rCPSkxZIdfSpB2NFThaCglQ+tGm7cKTWphqC7pmiRJ4uFVmYw4vOwrE99gCoLwxY1XK7WPVyvF3Fi10qckScK0MgUlzozzSBu+jtEJj0+zpvDXC76HLMn8e9mvqB9umtQaq+7Kwe8PcGRPPQByWAyGNU8R7G/GfehVULQYN/0YQ1Y+YckBnNWVaE4dp4f1oPppv/A6atBPUlIKixYto7O9neJAPilSBMc07eyr2XHFumFaDfekRNM85uZU38TXJQg3y/3L0xkZ83KocnKJV0G404nEkiDcpvpHXBys6KRkfqLorXQL8DWPjG+Ds03PNrj64Sb2tB5kZeIS5kTnT8uakzG0cztdv/oF+uRkzM/+gMPny2mI6sKoqjy5+HsoipYxl4//eKeCdDVA5Hw7ZWoBC6LMLI+7lJTzup1U7nmDIqMXOTwe/bKvhfCqJicnxcacjEg+Od4ipsUIgvCF7Tw13sPli1YrfUpSZCzrMpDD9Tj2t+DvdUx4fLw5jr8pfpYwnYVflP+G0p7ya64REWWieHka9TV9NNX2A6BNL0a34AH8tYfwnd2NpNVjvOsnhC0owBAB/e+9zfJoM3sbZyP7exho2wZAXt4ccnNnc6HmLPfF3U2EW+Hdzj1U9FZfse6CaCuZYUa2t/czKiZ0CtMgLy2C7KRwPjneIvorCgIisSQIt60tR5uRJLhv2fU38xRurkvb4GzTsg3O7Xfz6rk3iTJG8nD2fVO+3mSowSC9b75O31tvYCleSPgzz3Lg5GFarF04ND6+kfUANlsygWCQFz6sRjfiYdbsHo5ri0gxwkPp8Zc9dqf3vEWOvwedDMb130PSTl/fqi/i4VWZF3uiCIIg3KibWa30WZJOwbIxE9mowbGnicCQa8LjIw0R/M2C75Malszvzv6JrU27JmwADlC0NIWoWDMHdtTidvkA0BU/hCatCM+x1/F3nEPS6DFt/jGRq+ag6FT6Xvw5i/MWcKgxGefgGez9pQAsWrSchIQkzpw+xYMx67E4g7xU/RpnBy5cfl2SxMPpsQSCKh+29F4zRkH4oiRJ4oGV6QyOekSvJUFAJJYE4bbUO+TkcGU3qwuTiLTeHh+472SXtsFNzzS4d+s+ZtA9xNfzH8Og0U/LmhMJ+nx0//ZFhnftwLZuA+FPPMmeA7voVHrpNo1xlzWX/MwSAN7YU09r8xAFiSNUxORjVOCJ3Aw08qWXo5aaUuTGY8Rq/BiWfhUl+vZJnmYkWCnMjmb7yTYcbl+owxEE4TZ1s6uVPks2ajFvzARFYmxXIwG7Z8LjLTozPyz6Dkvii/mkaRevnHsdb+Dqz2+KIrPu3jw8Lj+Hdo1viZMkGcPa7yDbEnDtfp7gaC+SRof5np8QXZJLYMxJ9JYX6fEX0jAQyVDbNtyjjciyzOrVG7Baw2lo7GSlMwWTO8ivK1/h/GDdZetGGXRsSo6iZthB2YD9iz9QgnANBemR5KWO91d0i0o5YYYTiSVBuA19dKQZRZG4V1Qr3RJ8zSPI4dOzDa6q/xxHu06xMW0NWbb0KV/vWgJOJx0//zfsJ08Q/cijWL/0CLv3bGfAO0hTeA/Zkpl7F34LgAPlHew/3U5RRJC2vCS86Pl6bhoW7aVm3Y7RQWr3/ok8vRclrRBtwfpQXdoNe6gkA5fHz46TraEORRCE25Dd6WV3aTuL8mNJuonVSp+lhOmxbMyEgIpjVyNB18SJcK2s4Yn8R3kw625Ke8p57swLDLmHr3p8dJyF4hVp1J/rpeH8+CQ6SWfEuPnHALh2/Aeq14WkaLA++rfYClNxNXXy6OBO3q3Mwe4Lo6/5bXzufnQ6PevW3YUkgVcTzZwGH2FBLS9UvkLdUMNl6y6Ps5ERZmRLSx9DHpHcF6aWJEk8sjqLUaePXaXtoQ5HEEJKJJYE4TbT1jvGsepu1i1IwmYJfbXKTHdxG1za1G+Ds3vH+GPNOyRZErg3Y+OUrjUZ/uEh2n72z7jqaol/6mnCNmxg797tDI8N0WprxoDMt5b+CFmSudA6xGs7aplv0TIyz8wwVv4iI5Ik86Vm3cFgkNJtv2euMoJsCse4+tvTNmHvZkqNC2NRXiy7TrUz6hDjrwVBuD5bj7Xg8QV4YEXGlK6jRBgxr88g6PLj2N2I6p14upUkSWxKW8vTc79Ot6OHfzn1c2oGa696fNHSFKLjLBzcWYfLOf5cKFtjMa5/luBwJ67dz6MG/Eiyhujv/g+MqdE4T5/nWeNpXjo6i2BQpq/hdQJ+J2FhVtas2YTT5cIUN4+cs8OEa8z8svJ3NAw3X1xTliS+nBGHisq7TWJKnDD1spLCxyuVT7Qydo0ErSDcyURiSRBuM2/vq8dk0HCfmAR3S/C1TM82OFVVeePCe7j8Lp6c/VU0subad5pCns5OWv+//xdfXx9JP/orzIuXsG/fTvoH+hgNb2JIC9+c8zjhxgj6hl08/341GQYtgTkKvZpo7o8Lkhcdd9k5q49sJXHgLCZFxbjhWSTD1HxTPx0eKsnA5w/y4ZFrT1ISBEH4VP+wi71l7aycm0BitHnK19PEmjGvSSMw7GFsTxOq79qj0wtj5vB/LvwRYToLz5e/xCdNuwiqVzYvVhSZdffl4XX7ObSz/tKayQUYVn2TQHs17oMvo6oqsqIh8W9/itZmQVdxgUelE3x0tgC/b5T+xrdQg37i4hJYurSEMbcPfVgG8xr92HRWflnxEk0jlypEI/Ra7kuNodHu4ljP1auqBOFm+dKqTNweP9tOtIQ6FEEIGZFYEoTbyNmmQaqbBrlveTpmgzbU4QiAt3EIOcKAEjG1k/nO9FVR3lfNvZmbSLIkTOla1+JqqKftX/8J1ecj5b/9Hcb82Rw8uJfu7k6Mtj7OmwLcFbeYvPh5ONw+nnu7ApM/iGmWQo85hlWWXpakXj7JrqO+Ek/5FuL/3FdJE58Toqu7ORKizKwuTOTAmU66BiaevCQIgvCp9w81IUkSD66c2mqlz9ImWTGVpBLoc+DY24w6iQlXceZY/nbhD1kYV8TWpl38suJlxrxXPtdFxZhZuDKNhvN91Nf0XloztwTdwi/hrzuK99Q7AChGM4l/83+hyhriGltZPHCYZsciPI5WBtu2oqoq2dm5FBTMw6OY8YwF2RTIxqKz8HzFb2m1X9qKVBxtJS/czI72AXpdonJUmFrJsRaWFMSxp7Sd4bGJe5YJwp1KJJYE4TYRDKq8ubee6HAD6xYkhzocAQiMegj0OdFlRkzpOg6fk7cufEBKWBLrU1ZN6VrXjOVsNe3/+2coJjMp//0f0KemcezYQdramomPDXDINEyePpZ7Ch7BHwjy/HtVDA26iM8y0hsTzXxtGxtzFl12TvtQL3U7XiZX70HJWIR2Tui3+d0MD67MQKeVeXtfw7UPFgRhxmvrHeP42W42LEye9sEcunQbphWp+LvHcOxrQg1cO7mkV3Q8Ofsxvpr7MHVDDfzLqZ9TP3xllWbR0lRi4sM4tLMO52e2B+uK7kebvxZv+Va81bvHz5mQQMJ3vo/PAQmdndjKdyKZinEMVjDac3j8fEWLSU5Ow29JpLniNN9MexCjxsgvzvyWdnsn8OcpcRmx6BSJtxq78QfFOHhhaj20MoNAUOXjI82hDkUQQkIklgThNnG0upv2vjG+vCYLrUb8170V+JqGANBl2KZ0nffqtuDwO3k87ysosjKla03EXnaazv98Dm1MLCl/99/RRsdw8uRRGhpqyUy2sU+uxybreWrxs0hI/H77eS60DpObG05vUgQ5cisP5xehKLqL5/R53Zz68AXmakaRrHEY1zx1W/ZV+jxWs457l6VRXt9PTctQqMMRBOEW9+6BBox6DfcsDc1gDl1WBMblKfg7x3Dsa55UckmSJEqSlvHXxc+iSDLPlb3AlsYdBIKXttTJssS6+3Lx+YLs23oB9c99jyRJQr/iCTRpRXiO/hFf/XEALIVFRN73AO5+iB4cIHhwN0bLLEa69jE2UI4sy5SUrMMWbsNnSeHcni38YN5TaBUt/1n+GzrHugEI02p4JD2OTqeHHe0DU/CICcIlsREmVs1P5GBFJ92DzlCHIwjTTnw6FYTbgMcX4P1DjWQkWFmUFxvqcATGex55G4fRxJuRzbpr3+EG1QzUcry7lA2pq0kJS5yyda5l5Mghun71C/SpaaT8t79HsYZTWnqcCxfOkpOewjH3MVyKwneKn8GkNbHlWAtHqrqZmx9FT1IYmVIrj87KQKe/VN0VDAY49vFLzHK1oNVoMN/1EyTt9H5LP9U2Lkwhyqrnzb11oomsIAhXVdM8SGXDAPcuSwvpVnf9rEiMy5Lxd9hxHGhBDU7ueSvNmsLfL/4Ji+MXsK15D/9e9iv6XZeSOZHRZpavzaS1cZDq050Xb5dkGcP676Ek5OLe9yK+xpMARD3wEKY587C3SSgjdqTDh9HrExhs/RjXSC1arZZ16+9Bp9PT7zfQUXaMHxd9B0WS+Y/yX9PtGN92lx9hYVmsjSM9w9QMj93ER0oQrvTAinQ0Gpm39tZf+2BBuMOIxJIg3AZ2nWpjyO7hsXXZd0w1x+0uMOAiOOpBmzF12+Dcfg+vX3iXWFM096RvmLJ1rmVo9056fvcSprzZJP/13yKbTJw5c4qamipys7OpH9lNs0HL4zkPk2xN4fi5bt4/2EhBXhS9iSbSpXYeSTZismZePKeqqpze/RaxElyE8QAAIABJREFU3eXYlADGdc8g20LbO2oq6LQKX1qdRWvP+DRHQRCE/yoQDPL6njqiww1sWBj6re76nCiMS5Lwt43iPNgyqcolAIPGwNdnP8a3Cr5Gt7OXfz75HCe6Tl+sUCpYkEhaViTH9jUw0HspySNpdBjv+glK3Czce17A11SKJMskPP0Muqhohhs12EdVDCdOoVGs9De/i8fRjsViYf2Ge5EUHWfrGlEHR/hR0TOgws/PvEi3oweAu1OiSDTpeaexhxGvmNolTJ1wi577Pq1Ubh4MdTiCMK1EYkkQbnHDYx62Hm+haFY0OSlTu+VKmDxv4xDIEtr0qfudbGnawYB7iMfzvoJWmf5vsFVVZeCjD+h7409YiopJ/NFPkA0GKipOU11dzqzsHByD+zhmVlgXU8iilGXUtg3z8tYasmZFMpBoJFnq4oFoO7a4ZZed+/yp3XBhP0laH7qFD6PNKJ7265suS2bHkR4fxnsHG/FMYuKSIAgzy6GKLtr7HDy6NhutJnTbnT9LnxeNcVEivpYRHPsnty3uU8Vxhfz9or8iyZLAqzVv8sq513H5XUiSxJp7ctEZNOz++Dz+zzwfSloDxrv+Cjk2E/fuX+FrLkMxm0n84U/Qy9BTp6PHY8VcWokclOlreB2fu5+YmFiWLVuJqjWzb/cWIjVWfrLgGQCeK3uRzrFuNLLMV7PiCagqbzZ0ExDVo8IU2rQohSirgdf31BOcZMWfINwJRGJJEG5xb++rJxAI8ti67FCHIvyZGlTxNQ2jTbYi66bmQ0DTSAv7245QkrSMbNv0TQf6lBoM0vfmnxj46AOsy1eQ8N1nkbVaqqrOUFlZRlZWDmbXGd43usk1xvNQwWP0DDn5xXtVxKSH40gxkST1cL+lmbjUey+rtGuoOkr3sffI1XvQZP3/7N1nfFzVnfj/z73Te9Wo92bJliW5d5tqTCcQSgLpkJAGKezmt/tkH/1fm96WECCEbEgInQAJzb0XNUtW77Jm1LtmNH3m/8ALwWDjpjq674f2zNWd+Z5z7p3vPed71qAsvXXWP99sEgWBe6/JZXTSz9tHpa2IJRLJv0z5grx2oJ28VDMr8+Pm+nTOoiqMQ7MumZBzEs+uDqKXkBi3aSw8uuIb3Jy5ncqBGv6/E7+idawDrU7J1TctYWTQw7F9Zxf6FpQatDt+gBiXjm/X4wQ7KlAlJZH0jW9h8Y/T2qBmSJ2DrqaFaMjPQOtzhPyj5OQWkpORSUDUsusffyNBF8+jpV9HFAR+XfUkLncvdrWS29IddLp97OmRZpJIZo5CLuOzV2XjHHRz6FTvXJ+ORDJrpMSSRDKPNXePcbSunxvWpuOwaOf6dCT/J9Q7SdQXQjFDu8GFIiH+2vgKJpWR27J3zMjf+DTRcJj+P/2RsV07MV9zHfFf+iqCTEZdXQ1VVWVkZeWQournfyMu4mQ6Hlz9MF5/hF+9VI0yXkM0w0AKfdykriEp57MIHyk43ll/gqbdz1Oq8SOzZ6De+rVFsbwzL9XMusJ43jneRb9U1FMikfyft4504vEGue+a3Hk5Fqry7Wg3pRLqd+Pe2U40cPHJJVEQ2ZF5Dd9f8TAiAr+q/D1vtb9HcoaJolXJnKpw0dV2dlHtD5NL9gx8u/6HQON+dMuKcNz7OXI8Tg5XyQkkbUJfd5qIf5L+lj8TCkywfvO1WPQahjxBThx6l3idg0dXfAO5KOfXVU/SPdlDqd3ISruRvT0jNEr1liQzaPUSBznJJl470I7XH5rr05FIZoWUWJJI5qlwJMJf3m/GZlRx0/q52SFGcm6BlhEElQxFimFGjv9e1156Pf3cl/8ZNPLZLWYdCQbpffJ3TBw5hPWW24i793MIokhDQy0VFcdIT8+iMEHNM0MnkIlyHl7zHeSo+J9Xa/AY5CizTaRGetihOEFy3n3I5JoPj326qZKT7z/HGn0AmdaIZvsjCPKZK3w+39x9dQ4KuchfdzZ/WHNEIpEsXr3DHnaVO9lcnEh6wsxcT6aDMtuKdks64aEp3O+1EfFd2g/lTFM6/2/No6xNWMm7nbv5eeXvyF5jxBqnY+8/m5jyBM56vaDSob3p35ClLMN/4Fn8J/+J6apr0G3cwrrROt44Doqiz6Jv7CHiG2Og+VkiIQ/bb74HpRihsa2TztZ6HNo4Hi39BkpRyW+qnuT0pJNb0+NI0qp4qb2fYV/gPGcskVwZQRC479pcJj0B/n6w48JvkEhigJRYkkjmqX1VPTgH3dxzdS4qxfyouSCBiC9EsHsCRZYFQTb9Q2iPu4/3OvewKr6EZfaCaT/+p4n4/fT89le4KyuIu+c+7LfdgSAINDfXU1Z2hNTUDNYsyeKPza8wrpDx9ZKvYddYefadBlyyCPpcM2khF9sVR0nO/xwKlfXDY3c1lFP29v+yTh9CJYJ2+6OIupkrfD4fmfUqbt+cRW3HCBVNg3N9OhKJZA5Fo1H+8n4zSoWMO7Zkz/XpXJAyw4zu6kzCYz7c77YS8VxaUkYtV/NA4d18ddn9DEwN8ZOq32BfFyYQCLPrzYZP1KIRFCo01z+CPHsdgRMvEzjxEon33w+ZuWzsOsCblRH0276LvmOMkG+U/oY/IBNDbN/xGYRohEOH9zM+Nkyc1sajK76OSqbiN1VP0+N28bmcRATgr629BC6hdpREcikyE41sLUlid4WT7gFphpwk9kmJJYlkHhp3+3n9QDuFGZZ5V3NhsQu0j0IkiirXeuEXX6JINMJfG19BLVdxV+7s1h0KT03h/OXPmGqoJ/5LX8Vy3XYAWlubOHbsEMnJaWxYvYq/lP+ODrWcz+fcSrYth9cOtlPr9WHIMZMWdLFdeZik3HtQapM+PHbLyQMcf+fPrDVF0EX9aK79NrK4jFn9fPPF1SuSSXPo+dvuFml6vESyiB2octHQNcpdW7Mw6RbGzE1FihHdtVlEpoJMvt1KeNR7ycdY4VjOf675HumGFF7rf5Vo4SCurjHKD3V+4rWCTI766odQLL2GYM27+Pf/gaxvPUzEYKbg+Osca41g2v4fGPvDhIJj9J96HINBw4Z1G4kg8M4/XiUQCGDX2Pjeim+glav57cmnGff1cm92Av3eAK93DkgzSCUz5jNbs9Gq5Tz3fhMRqZ1JYpyUWJJI5qHnd7UQCEW4//r8eVlzYbGKRqMEWkaQ2TTILJoLv+ES7XceoXPiNHfl3opBqZ/2459P2O3G+Yuf4utoJ/HrD2PatBmA9vYWjhzZT2JiCls2beW1Q7/gpEbk5vi1rEnfxN4qJwdHJtBnGskKnGa76iCOrDtQG84UG49Go9Qde4/KPS+z1qbCFJpEveXLyNOWz9pnm29kosj92/MZnfTz1uHOuT4diUQyB6Z8IZ55s5aMBANbS5Ln+nQuiSJRj/6GHIhGmXynlVDfpc/EsKjNfLf0IW7PvpE6TRluRx8VR05/ot4SgCCIqDbcj3LNZwm1l+Hf+1uyv/0gSiGC7MU/0D0SwXT9f2KaMBIKe+iv+Q1p6cnkZ6QSCEd5+82/EYlEsGmsPLriG+jkWn578imikT6uTbZRPTLJkf6x6fhqJJJP0GsU3LUtm1bnOEdr++b6dCSSGSUlliSSeeZEfR9ljQPcsjGDBKtUsHs+CQ95iYz5UObapv3YA55h3mx7h0JbPqvjS6f9+OcTmpzA+fMfE3B2k/TwtzGsWgOcSSodOrSXhIQktm27jveP/JZDygBbDDncUPgZKloGeatnGG2yngJ/K9eqD2NLuxWdpRCASDhM+a4XqT3yT1YnWrH6B1Gu+gyK/M2z9tnmq5xkE5uXJ7KzvBvnoDQ9XiJZbF4/2M6Y288XbshHFBfewyO5VYPhxlxErQL3znYCnZeemBEFkevSt/HDVd/Cm+/Eq5ngnTdOMTrm+cRrBUFAVXITmuu/S2Ssl/CRJ4m//04swQk6fv0r3N4Ixm2PYiGHcDRI/6nHKS1aQrxJy8SUn93vvkY0GsWqtvC9lQ9jUZn5XfUz2JX9FJh1vNM9RMv4J/+uRDIdNi1PJDvZyEt7W5mckup6SWKXlFiSSOYRXyDEE6/WkGzXsWNt2lyfjuRjAq3DIBNQZpqn9bjRaJSnyv56pthj/mdmbZZaaHwM50//m0BfH0nffgR9yZmE1keTSldffQNHq57j7egQK+Q2PrvqazT3jPNCRx9qh5YSfwNbtGWYkm7FGFcMQMA3xYHXn6D91BHWZqcTN9mFouAqlKW3zMrnWgju2paNRiXn2bcbCEs1PiSSRaOjd4I9lU5u3JBJRoJxrk/nsol6JfodOcjsGqb2d+Gr6b+sJWVphhR+tO47xG+KEAqF+Mvz+3FNnHtmhzyjFO1t/wkyOaqml9FvX0fSZC9lP/k14UgUw6r7sVk2ExWi9Lf+mc3LMzDII/QOjXD88G4AzCoT31vxMAm6eJ469b/k6QdwaJT8ra2PAa/0o18y/URB4IHr8/F4z8xUlEhiley//uu//muuT2I6eb0BYmEJq06nYkrKai86L+1tpa5jhG/fuRy7afqXWkkuXzQYZupwN4p0M8rM6S06fbyvgp2d+/lM7s0UWPOm9djnExwZwfmzHxMaHSH5u99DV7gU+GRSqbrpn/x1pJJ8NHxty7/jHPbydIMLuVHJusApVmpPobHfjD3lTFJqYqSffa88ztigi81FyzE7y5BnrUG99SsIovQs4wMqhQyrUc2uCicalYJ0x+wtfZTMH9K1fnEJhSP8+uVqREHgP768llBgYddZE+QiyiwLEXeAQMMQkQk/imQjwiXOwpKJMpYnLcGjHGekMcrR7kqidg/phpRPPGgRNSbkOeuI9LehGqwikpyEpqWThvZh0tevRGnNQq104BlvwOttI9ccR9fQFANjk4jRIPEJKShlSlbGF9M61sF+5yE2JybT49VTN+qmxGZAMcPXKqnfLz4mvYpgOMJ7x0+Tk2zCMQPlFCTzV6z0eUEQ0GrPXxNQSizNU7HSACUXr8U5xnPvNrFjQwabihLn+nQkHxPoGCPUOY52bTKifvoKrU4EJvl9zZ/Isqbz2ZzbZmW2UnBoEOdPf0x4coKUR3+INj8fgLa2Zg4f3vdhUqm26wDPOveQGpbxrS0/YsADv6/vRlDJuCpcQaG6CbnxBhKzVgHQ3VzFwdefJBoJs231OjSNO5GllaC59mEEUT7jn2uhSbbr6B5ws7u8m9VLHOg1irk+Jcksk671i8tbRzopaxzgoVuXUpBpi4nYC6KAIs2EIBMINAwR6plEkWJEuIzdbDOTE5lwTzHVqqDCU05zqIF8aw4qmersv6lQIc9dD9Eoir5K5A416uYOOsYFEouWINfFobUUMDVUjV82SpYsyOlxGT0DQ+i1aqw2BwpRwcr4YromnRx0HWZ1nJ2uKQOn3T5KrAbEGbwWS/1+ccpNMVHVMkRF0yCbixORz8DOwpL5KVb6vJRYWqBipQFKLo4/EOYXL1ajUcn5jy+vIbjAn2LGmmg0iveoE0EpQ70ycVqTP881vEyvu4//t/VbKMKqC7/hCgX6+3D+9MdEfD5Svv8Ymuwc4KNJpWSuvvoG6nvLeabtTZJD8J0NP2QgqOaphm6iItwoHiVTcZqwajsZBWsIh0Oc3P861Qf+jiU+lS2rNyKreAVZ8lI0138HQSYlTM5FEATyUs0cqOmlzTXOhqLpbVuS+U+61i8e3QNunn6rnrWF8dy0PiOmYi8IAvJ4PTKrBn/zCIG2EeRxOsTL2O0uPdOGq2sMudNKh6qRg0OHSNIn4NDaP/Y3ReTJhcjic8BVhdoSRNbcQB927FlpyBR6tHGr8A3VEdT6SIuOcdqt4bTLRZzNhsFkQSbKKHUsp88zwNHeIxSYdbS5jbhDYZaYdDM2HsdS7CUXTyaKLMt18ObBdvzBMEVZ01+vUzI/xUqflxJLC1SsNEDJxXlhdwt1HSN8584istOsUuznmfDgFP6aAdQlCcjjdNN23JODtfyz431uyrqezVmrZzzu/h4Xzp/9GEJhUn/4b6jTM4CPJ5W20zRcx9MNL5EQiPDtld/EiZlnm1xEQ2HuVO4lLjqEO3I9hSvX4JkY4eDfn8TZUk1u6VZWFSwjfPBPyOJz0Oz4HoJ85pNlC5lGJSc53sjbRzvRqRVkJ5vm+pQks0i61i8O4UiEX79SQzgc4ZHPFqNUyGIy9jKTGkWKkWDXOP6GQQSFDJlde0kJGlEUSM+x0VI3iH00jWDCKHt69hMIB8gzZyMKZ8/yEI0OFLkbCPW3o1EOI+uoYlSRjCk5GVGmQO9YRXCim5DaTYo4gtOtp72jnaSERHR6IzJBpCRuGSO+Mcr7j5Gik9EyaUYmimQaZma5UizGXnJxMlLM9A+52VPhoiDdgs2knutTksyCWOnzUmJpgYqVBii5sLrOEZ7f2cL1q1PZVposxX4e8lb0EvEE0G1KQ5imqctTQS9PVP8Ru8bGFwruQa9Xz2jc/d2ncf78JyAIpDz276hSUoFzJJXGmnnq1HPEB0J8e+kDNMqTeLG9D9Hn43Pa91EHvQxOXsvKzSvpqDvOoTeewj/lZu2OB8g2afDvewrRkYV2x/cRFNIN08VYlhtHfdsQ+072sCLPjvEynvJLFiZpvF8c/nGkk+P1/XzlpkIyE88U7I7V2IsaBYocK+Ex35m6S+M+FMmGS7p2KpQyktJM1FX2khbKISlfz37XYRpHWsi35KBVnJ3wERRqlPkbcXvDKCeaUbrKmAqr0KTkIggiWttyokEfQXGAFO0EvZNaWlqaSU5KRqszIAoiRfZCpkJTVA0cx6IM0DhhwapSkqid/ocjsRp7yYXpdCqSrRpONPZT2TzIpuWJKOTSkrhYFyt9XkosLVCx0gAln87jC/LLl6ox6VQ8fPsyZDJRiv08E/EG8R51osyzoUybvtkkLzW/Qdt4Jw8v/zIWtXlG4+7r7MD5858iKpWkPvYjVIlJwL+SSomJZ5JKNcN1PFP7HI5AkG+m3Ui5dgnvOofRTI1xv+Fdgh4ZvcPbWLMlj+PvPkdT+W5siZlsvfObmCa68e//I7KkJWeSSkqpMOXF0ulUpMfpOFTTQ13nKJuKEpEtwC3IJZdOGu9jX3vPBH/4RwNrC+O5dWPmh/8ey7EXZCKKDDOCXCTQOESwaxxZvA7xEurI6fQqjGYNp8pdZGuyWbu8gKO95RzqOY5DYydBF3/23xQEtOmFDETiETsqUY3W4u/tQJFSgKjUoDHlIFfb8HtbSTa7GZlS01DfSGpKKhqtAUEQKLTmE4lGODl4HI04QcOElVS9Fpt6epP9sRx7yafT6VQE/CEyEgzsLO9m3BOgNDdurk9LMsNipc9LiaUFKlYaoOT8otEoT/+jnq6+SR65qxi7+cwPcSn284u/bpBQnxvt5jRE1fQUoG4caeHV1re4Lm0baxNXAjMXd29rC65f/gxRpyX1sR+hdJy5Gf9oUumqq7ZzYqCKPze8QKo3wEO29ewxreHowDhxXhd3G/YwPGjF2b+RgiKRQ288xcRIP8VbbmPVtXcjtBzGf/g5ZKnL0Wx/BEEhLX+7FDqdinAwTIJNx86ybkLhCEszrXN9WpJZII33sc0XCPHzF0+iUog8ctdyFPJ/FbSO9dgLgoDcoUMeryfQMUqgYQhkArK4i18aZ4vTEQ5FOFXuIsOezI2lm2gabWWv8xDugId8SzYy8ewi4abkVLoiaUSrylBF+wg17kfQGBBtaSg18WjMS/BNNBFvGscfkXOyqp7EhER0BjOCIJBvzUEr11A5cAwhOkDDhJ08kwGjcvo2oIj12EvO74PY24xqQuEIuyucpDr0JNqmr8yCZP6JlT4vJZYWqFhpgJLz21/dw7vHT3PX1mzWFPzryZsU+/kjGo4wdeg08ngd6oLpeaLkDwd4ovqP6BRavrLs/g9vimci7lNNjbh+/QvkJhOpj/0Ihf1M8dOPJ5X29xzhpea/kzsV4H51Pm86rqV+zEOev4kbdcdo78zE1b+EBFsDDcffxWhLZNtnHiYpaxmBijcIlL2CPGMlmuu+jSCXCnVfqg9in2DVMu4JsLvcSV6KiTizNOsr1knjfWz7y/vNNHSO8p07l3/ih+Niib2oV6LMthKZ8BNoHCI84EGeYEBQXtyucUlpZoYH3Jwqd5GWHMcNyzYTCAfY5zxM7XAjeZZs9Iqzv9u4tES6wg78BysRtSD2VBDuaUCMz0ZhSEBvKyE41YtJPYBWDeUVjdj1OvTWBAAyTWnEa+xUDpwgEDpN04SNIpsVjfzSd7o7l8USe8knfTT2ealmqtuGOFrXz4ZlCainMXkpmV9ipc9LiaUFKlYaoOTcXINuHn+9loI0M/dvzz/r6Z0U+/kj2DlGsG0UzZpkZMbpmYXzRtvb1I008VDRF87a5Wa64+6pq6Xnt79CYbeT+sMfobCcmQHz0aTS1m3X8fbpXfyj432KPAFuI4VXUm7DOeVjQ6SclcpG6hqLGBxQoBUOMjbYzbJ1N7B2+/2o1Fp8+/9IsG4nivzNqK96EEEm3RRdjo/GfkmahYrmQY7W97N+abx0oxnjpPE+dlU0DfDKvjZ2rEtjS3HyJ/5/McVekIsoMkyIOgWBlhECzcOIBiUy84Xr8AmCQEauDWfnKHVVPaRl2lidsZw0QzLHeys46DqKRW0mWZ941vvis1I5HTIQPljFmMKGUTFCsHYXRELIE/LR2UsRRCVioAWHNczJ2nbU3gnMybkAJOkTyTCmUdFfhifQSvOkhWK7HdU01FlcTLGXnO2jsRdFgdxUM3srnXT0TrJ+aYK0M2yMipU+LyWWFqhYaYCST/IHw/zipWrCkSg/uKcEzceWV0mxnx+i0Sjew90IChmaNUnTcrHvnDjN842vsilpLVtTN571f9MZd3f1SXof/w3KhARSfvjvyE1nakM1Nzdw9OgBEhOT2bT1ap5vfpVDPcdYMxngqlACL6TfyUQgyHZxP/bAMA0NxbiH2lBEqtAZLWy54+ukL1kFIR/e935FuKsS5ao7UK27F0GUik9ero/GXi4TyU8zs6fCSXvPhHSjGeOk8T42DYxO8auXa0h16HjwlqWI56iZtthiLwgCcpsWRYaZUJ+bQMMQ4Qk/8ng9wgWKF8tkIhm5NlobBmmu7Scr306aNYlV8SW0j3ey13mIEd8oS6y5yD+yNC4xP4suj4CmqpKWQCpJy7MJN+wh2HIU0WBHk7wGjSmXqZE6EuMCdPX2M153Ekf+KgRBJE5rY4k1h4r+Ska89bROGFkRl4DiCq93iy32kn/5eOyNWiUmnZKd5U4EQWBJmmUOz04yU2Klz0uJpQUqVhqg5GzRaJRn326goXOUb95RRFq84ROvkWI/P4R6JvHXDaJemYjcpr3y40VCPFH9LDJRxkPLv4BCPHvJ2HTFfbKijN7f/w5Vahop338MueFMG2tsrOX48cMkJ6eyetNGnqz9M/UjTeyYCJMXTeHltDsQoj5ulu1idFCOqzWd0Pgh5MIA+SuvZsNNX0JntBKZHML7z58SGepCve2rKJddLyU+rtAnbjR1Ssx6FTvLnUSjUJAu3WjGKmm8jz3BUJhfvlTDlC/EY/eWoj/PTfhijb2okqPMsSKIEGgeIdAyjKhVIJrVn3otUShlpGZZaajupaN5iNxCBwaNjjUJK4gC+51HqB6sJdechUGp//B9SUVLcI74sNSXUTliJf2uBxD7mwjW7SI80IYquRhz+jaG+luxmyYJKvy0HXiP+MwSZCotZpWJYnshlQPVDHhO0TyhYZUjBfkVbLCwWGMvOXfs0+L1DI752F0hLYOPVbHS56XE0gIVKw1QcrY9lS7ePnaa2zdlsqU46ZyvkWI/P3iPdhONgHZDKsI07ND1z/b3qRo8xZeW3key/pOxn464Txw/St/TT6LOzCLlez9EpjtTd6Kuroby8qOkpmZQsLqUx2ueoc/Tz30TAqKYwz+St2MWxtkR3cOJ5gToDRD1HEOj07HljofIXr4BUZQRctbhfftnRP0eNDc8iiJz5RWdr+SMc99oGhgeP3OjmZVkJN5y5clNyfwjjfex5/mdLZxsHeLh25eRlXz+nUQXc+wFQUCeoEeRZiQ0MHWm9tKw98zspU+pvaTRKohPNnKqwkVP1xg5BQ7kchn5lhyyTBmU9Vex33kYg0JPqiH5w0RVfPFS+vrGcDSdoKzVQ9LnH0FrMhNsOUKwbidCOIy9+G66+yfRygYwOuS0VuzFoDCjtiWjV+pYFV/MycF6et0naZqQsSY+HdllPlRZzLFf7M4Ve0EQWJppoVJaBh+zYqXPS4mlBSpWGqDkX1qd4zz5Zh3Ls2w8cEP+eZ/MSbGfe6FBD76qftTFCSji9Rd+wwV0jJ/muYaXWJewiuvSt53zNVca9/FDB+l/9g9o8peQ8sj3kWnOPPGqqamkquoE6elZ2Jam8MSpZwlFQnxlUkGHchmH4zeSIbhY46/kvcpEEifrIXgae2op1933TYwWB9FolED1O/j3/wHREIf2pn9D5si8wBlJLtb5Yl+YaeVk6zCHanpZmR+H/hK26pYsDNJ4H1uO1vbx6oF2dqxN45qVKZ/6Win2IGoUZ2YvKUUCLSP4m4cRFDJkVs1575EMJjW2OB01ZU76eybILnAgigJ2jY01CSs4PeFir/MQvVMDLLHkopApEASBuJUlDPYO42gu40i1C+s1t2FbcQ1R7wTB+t2EWo4Qn72Obl8Sfm8f8QkyBvvr8XW0YUwvRaPQsC6hhJqhVlyTlTSOhVkXn4N4GcklKfaL1/li/9Fl8M3d46xbmoBsGh5qSuaHWOnzUmJpgYqVBig5Y3TSz89erMKgUfL9e4pRKs7/RE6K/dzzHncR9YXQbU5DuMJCnYFwkN9VP4NCVPCN4i9+YgncB64k7mN7dzPw3J/QLl1G8rcfQVSriUajVFdXUF1dQWZmNp5Ugb81vYpDY+dLbg0HtKU0mJeyXGjEPjzA8YpW1mI8AAAgAElEQVQgWeGTRCKQWXIHW265DZlMTjTgxbf3SYJ1O5FnrUFzw6OIOvOVfCWSj/m0G81lWVYO1vRysnWI9UsTUFygFolkYZHG+9jR3jPB/7x2irxUE1+5qeCcdZU+Sor9GYIgIHfoUGSYiYx4CTQOE3JOILOoEXXn/gFjsWkxmjVUlzkZHvCQlW9HFAVUMhWrE0pRyhQccB2lov8kGcY0LGozgiBgX1nKeP8w8c1lHD7Vi6pgOYklG5GnLCPc20Sobjdxgo8xzXK6Bjwk2ENElRP0VO7BklSMWmNifeIK6ka6OT1RQe3oJOsTllxyckmK/eL1abE36pQ4LBreL+tmwhOgOMcmlRqIEbHS56XE0gIVKw1QAv5AmJ+/dJIxd4Af3lOCzfTpa6el2M+t8JgP74keVEsdKJKNV3y8v7e9Te1wAw8WPUCiLv68r7vcuI++/y6DLzyPrqSUpG9+B1GpJBqNUll5gtrak6RnZ9NkdHGg5ygrHSXcManmNU0xvepEtipOMdoGo831JIpO/OFUCtd/jtVbVwAQ7m9l6u2fERloQ7XuHlTr7kOQSbNmptunxV6nVpCZaGRXuZPuATdrCuKlG80YIo33sWF00s9PX6hCp5bzg3s/uSnHuUixP5uokqPIsiAzqwmeHifQMETEE0Tm0J2zuLfNoUejVVBT5mJizEdGrh1BEBAEgWxzJgXWXE4OnmKv8xByUUamKR1RELGUluDpHyShpYzDdQP4EtNJz0pHkb8VQWsm1HYMS38NWk0cFX06TPowBrtAf9th5AERfVw2GxJLaBwdpGu8kqqhXjYkLEN2CQW9pdgvXheKfXKcnlA4wq5yJyadkszEK78Plcy9WOnzUmJpgYqVBrjYRaJRnnyzjqbTZ4p156VeeKaHFPu55T3hIjLpR7c1/YI71VxIy2gbLzS9zpbk9Wz72C5wH3c5cR/+x5sMvfoy+lWrSXroYUSFgmg0Snn5UerrT5GYm8ZhsYa28U7uyL6JpUNTPK8qwidTc6uhm4YTk2j6j6KVhXCHVrJsww5WbcomGgkRqHgD3/4/ICg1aLY/iiJ7nZTQmCEXir3drEGvUbCz3EkgGGFppnUWz04yk6TxfuELBMP88qWTjLoDPHZf6UUX3pVi/0mCICAzq1HlWSEaJdA0TKB5BEEhnnN5nCPRiFwuUlPmwjPhJ/0jMzwsajNrE1Yx6B1mn/MwHeNdLLHmoVaoMZWW4uvvJ6m1nOMto7SKVgozrSgcWSiXbCXqd6PqKiMtOkbriIGg0o7J6MXn72SyrRpT6ho2JBXTMemlc7yC4/2trEtYjkJ2cXVxpNgvXhcT+yVpFjr7JtlT6SI3xSwV844BsdLnpcTSAhUrDXCxe2VfGwdrern3mlw2FiVe1Huk2M+d8IgX73EXqqUOlGnnL7p6MXwhH49X/xGtXMPXir6AXPz0G85LiXs0GmX4jdcYefMNDOs3kPjVhxDkciKRCCdOHKapqR5VjoX9wXKC0RAPFT1A2NXJa2IRaiHI3fFQ/t4xjO5aRHU8Y1MbWLq6hLVbMomO9+F999eE2o4hz92IdvujyEwJV/RdSD7dxcQ+I8HApDfIrnIneo2CrCTpKWYskMb7hS0SjfLUW/XUd47yzduWkX8JW4VLsT8/QSaiSDKgSDcTHvESaBom2D2OqFchM6rOem1iigmiUFPuYmLU++HMJQCFTEFpXBFmlYlDPcc41ltOkj4Bhy4OQ+kK/H19JLeW09ozwZ4hNcuzbag0GuTppchTi2CglSR3O9FxN0PKpQjhYVSmIIOt+9DqU9mYtYE+r5yOsQqO9tWxyrEUjVx9wc8nxX7xupjYC4LA8mw7lc2DHKjupSTHhvE8y0IlC0Os9HkpsbRAxUoDXMz2VDp57UA720qTuWNz5kXP9pBiP3emjjiJ+kJop2G20vONr9I61sHXl38Jh9Z+wddfbNyj0ShDL7/I6DtvY9y8hYQvfgVBJiMSiXDo0F6a2xsZz4pQ6a8jzZjCgzk7ONXVwt5oEQnRMW61Kil7828oA0OIptWMjC2lcEUGG7alETz5D3x7niQa8qHe9iCqFbdKS99mwcXeaBZl2jjd72ZXeTepDj2JNt0snaFkpkjj/cL2wu5WDtX0cvdVOWw+z06v5yPF/sJEtRxF9pnlcSHnJIHGIUJDU2fqL31kM4PkdDMymUhNuYvRIQ+ZefYPa1wJgkCaMYXl9qXUjTSyp/sggXCAXEs2ppWrCQ0Pk9BcxsSYh5e7RPLTLJj0KkSd9czyOI0Rhesk9tE2vNEkpoIKVMYQU+On8A662LzsFsZDZtpGqzjcU0mRPR+D8tM3/ZBiv3hdbOwVcpHiHBtHTvVxvKGf1UviL2qJrWR+ipU+LyWWFqhYaYCL1fH6fv70diMlOXa+clOBtPZ+AQgNePBV9qIujkdxhbNBTvRV8s+OnezIuJZ1iasu6j0XE/doJMLA3/7C2O6dmK++Bsfnv4AgioRCIfbte5+m3ia6UsfoCfVzXeoWtuutvNPjpzaaS2HIRbFviPp9r+KLKFE5bmCk38qyFclsWBbC9+6vCHWUI89ajWb7I8jjs6/oO5BcvIvt84IgUJJrp75rlD2VLgrSLViNF346Lpm/pPF+4XrvxGnePNzJtatSuP0SHh59QIr9xflgeZwy34aglBPsGMP/Qf0luxbh/zZDSUw1oVTJqSlzMdTvJjM/7qwC6galnnWJq/GEptjnPEzDSDNLrLnErdpA2D2JveE4qqCPPzYL6DUKMhIMCKKIzJGFsmAr432nsQ7Xo3F7EHUFjPmGUagnGOk4xNrcawgqsmkbO8WR3hNkmzKwac4/e02K/eJ1KbHXqhUUpFvYW+mitmOYtYXx0gYeC1Ss9HkpsbRAxUoDXIxqO4Z54u+15CSb+M6dy1HIz78D3LlIsZ990WiUqUOnIRy94p3gBqeGebLmT6QZU3mg4LOIwsUd60Jxj0Yi9P/5WSYO7MeyfQdx99yHIIoEAgF27X6bmokG2hwDyGQyvph9HfHuTl6fyKInGs8mdx3azhr622pwhdOxJ+1gxBlmRbGeUuVhAsdeAKUGzTXfQFVyM4JCSlbMpkvp83KZSEmunfLGAQ6c7GFZlhWTXnXhN0rmJWm8X5iO1vXx5/eaWJUfx5duLJC2nJ8Fgnhm9zhlrpVoOEqgeRh/0zBEOZNgEgUSko1odUpqylz0OSfIzLUj/8gPcZkoo8heQKIunmO95Rx0HcemsZC7fjvRQADDqaOkqoL8tUuBc3CKpZlWlHIZgkKFfslGeiM6Ir2NGIdbMWnT6R3yoLKAZ6icXJUWtfUaWscbOd57jDhNHMn6cy8jl2K/eF1q7M16FWnxBnaWOWlzjbN6iQPZFe5WLJl9sdLnpcTSAhUrDXCxaXGO8ZtXTpFg0/KDe0pQX8a0VSn2sy/UM4n/1ACalYnI4z99CvunHicS4onqZ5kKeflOyYPolNqLfu+nxT0aDtP3x6eZPHoE6y23Yb/jTgRBwOv18s6uNyiL1NNjHCXHnMn9jgxGh7t4K7iRQFjO1t6DTLZU4fFMcSq0isKM9Yx1DnNNVhuZw28QGXOhLL4RzbUPI7MkX/Znl1y+S+3zKoWMklw7x+r7OVjTS3GOHcOnXOgl85c03i885Y0DPP1WPflpZr71mSLkl/kjT4r95RHkIopkI4pMC1F34EyB79YRBJmIzKLGkWTEZNZQW+Gis3WYjBwryo/diyXq4lnpKKZ1rIO9zkP0Tw1SsvFWlHIVivKDlJjDvDNq4Gj9AFmJpg9nhpqTsxm15tHRfRr7WCvWUJBwyMZYeAq5fBCHuxVb8p20TnRTNXAUhagky5T+idlsUuwXr8uJfbxVS5xZw86ybk4PuFm1xHHWbDzJ/BcrfV5KLC1QsdIAF5MW5xi/eKkas0HFY/eWXPYPPSn2sysaieLZ14UgF9FuTEW4gov1m23vUjlYwxcL7yXbnHFJ7z1f3CPBIH1PPYG7vAz7Z+7CdsttCIKA2+3mhT3PU6ZuZEoVYHvSCrZFR6jz6Ngd2YDRN0ZJ67uM9XQwKTooC2xgc3o65p5jXG09gNHbhjx7DZrrv4siaxXCBYqLS2bO5fR5rVpBcbadI7V9HKnrozTXjl4j1cNaaKTxfmGpbh3iib/Xkplk4Ht3F6NSXP64KcX+yogqOcpMM/JEPeERH4HmYYLtYwgqOXF5NhJSTDRU99Jc109yugWt/ux7Mq1Cw9qElcgEOQd7jnKir5KcFduIt6YQOryH9QYP9epk3q3oRRAgJ8WEKAiYLTYERw5HXBOYQ+OYJ52YZVZc/ZOoLAJxvlriLFtp8/qpHz7BZNBLoS3vrOSSFPvF63Jjn+rQY9Ireb+sm96RKVbk2S9rpqRkbsRKn5cSSwtUrDTAxaLVOX4mqaRX8W/3lWI2XP7SFCn2syvQOESwbRTNxlTklsvf0rV+uIkXml9nY9Jark+/6pLff664R3w+ev7nN3hOVRN3z31Yb7gRgP7hfn5/5A80a52Y1UYeSMghdaqdQ9G1VITzSR1rI6X+HfweN055MR3BPL4Y18Uy9z9JV3WhiM9Cc+23UC67DkF18bOqJDPjcvu8XqOgKMvKwZpejtX1szzbJs1cWmCk8X7hqO0Y5n9eqyXFoecH95RecSFdKfbTQ9QrUeZYkNu1hAc9Z3aQOz2OOclAZmkiLfUD1Fb2YLZqsdrP3vBAFERyLVkssy2hbriRPc6DhFITKSrchPfgflZE+ojmFvBezRB1HSPkppgwaJUYjSbikrM45HIzFZUT73VhC/kJjMsYE6KkKE9jk6fSEbHRPlaB093HcnshMvFMaQQp9ovXlcQ+I8GISiFjZ3k3A6NeSnLs0sylBSJW+ryUWFqgYqUBLgbN3WP88uVqzDol//a5FViuIKkEUuxnU8QXYmpfF3KHDnVpwiUXX/3AsHeEx08+Q5zGxoNFD3x483gpPh738OQkrl/9HG9bKwlf/hrmbWeSVZUdVTxZ+ydGlJOsMWdzuyZExD/F+7JbaA9ayHMexdB0AJXWTFOwmBJFL/dpDmIPn8ZvzMZ0w9dRr7wdUXfx22JLZtaV9HmjTsmyLBuHT/Vy+FQvyzKlbYkXEmm8Xxiqmgd5/PVTJFh1PHZfKbppmB0oxX76CIKAzKhCmWdDZlIR6p0k0DSMYsxPwfpUeke81JQ5iYSjJKWZP3GtN6mMrE9cTSASYL/zMHWKYUrX3ETkWDnp/U0sv3Ydhzs87K50oZKLZCYZ0Wl1pKdnUdc7SktQT6pRjX68G1NIjXPQQ5LVTYJSTyc5uCaraBxto9i+FKVMKcV+EbvS2OekmJDLBHaWO3ENeViRFycllxaAWOnzUmJpgYqVBhjrTrYM8ZtXa7Aa1NOSVAIp9rPJe8JFeGgK3dWZZ21dfCkC4SCPVz+DJzTFd0sfwqgyXNZxPhr34Mgwzp/9mEBfL0kPfxvD6jWEI2FeqHqFN3vfRyaI3B2XSXG0n355Hv8Ib8MdhLymd1C76khIykc16eVWVQWpsiG6/Bn4S79A+o67EfW2yzo/ycy50j5v0ikpzrFztK6PA9U9FGZYMEsFvRcEabyf/47V9/HkG/WkxRv44b0l07bkVIr99BMEAZlFgzLfjqhTEHROEGkbJcehR2nRUFHVw0DPBCmZFhTKsx8AyUQZhbZ8ckyZVA2cYt9ULY6VG7A2uFCePMp1O1YxIDOyq8JJY9coealmLCY9WVk59AwOcXIkjD2zEP1IK7ZgAO9gAFHuIduopFMoZsBTS0X/SQptecSbrVLsF6np6Pd5qWa0Kjk7y7vp6p9kZX7cJe0+LZl9sTLeS4mlBSpWGmAsO3yql6ferCctXs9j95VO285MUuxnR7DPje9ED6qlcSizLm/2TjQa5W9Nr1I/3MTXlt1Plin9ss/ng7gH+npx/vS/CbvdJD/yfXTLiuj3DPLLE7+jYaqVDMHI/VYN5ugUtdqb2eVJRecfJ/3ky6RM9bLUaiTH00icbJIulnJocgu5N91Odkn2ZZ+bZGZNR583aJWU5to50TDA3ioXGfEGHBZpmeN8J43389u+KhfPvt1IbqqZ799djE49fXXMpNjPHEEQkNu0qJbYEFRyQqcnsLqD5CUY6OoZp7K6F5tDh+kcy9/tGivrElcx5h9nz2gF/blx5I/I8O3by5rCeNJWL+dwbT97Kp1oVHKyUyxkZebg8UxS3dVHJHUFCaoImnEXRr/I6PAQS+IiOOXrGPW3cqz3BDnWdAyicQ6+Gclcm65+n51swqQ7U3OpuXuc0jw7ykvchVoye2JlvJcSSwtUrDTAWBSNRnn7WBd/3dnCknQLj362eFqmxX9Aiv3Mi4YieHa3Iyhk6LZlXHbB7v2uI7zftZcdGdewOXn9FZ2TTqdipL4Z589+ApEoKT/4N1RZWeztPsjTp57DG/JyndrCtcYQaNLYLb+Jmkk5ScNNLK99hTXKSTLlU0QDARpUqyhzb8MZzOC6u1aSlmW9onOTzKzp6vM6jYLVSxycah9mZ5kTi1FFevzlzaCTzA5pvJ+fItEorx1o55V9bSzPtvGdO5ejVk7vBgdS7GeeIArI43SoltgR1HKEfg8ZcjkOhZyKql7GfUESU82fWEqkkCkoiVtGuiGFsrE6DiVMkYsNDh0nPjTBdfdeh3PYx+4KJ/Wdo+Qkm1i6JA+ZTEZdcxP96mQyCkoRe04RFw4S7hkiUetmRL+ViWAfBzoPoFfoSTemztE3I5kr09nvMxKNxFs17K5wUtUyRHG2Ha1a2ohlPoqV8V5KLC1QsdIAY00wFOHZdxp5v6ybtYXxPHz7MlTK6X1CIMV+5vmqegl1T6Ldlo7MpL6sY9QONfDn+hcpshdyb/5nLrs+0wcCTfW0/eQniFoNqY/9iDGLiidr/sSR3jIcYSWft2jI1Ih4rDt4dTKPEa+fLY0vs3XgCFlKPz40/HOqmMGUO+g8bUJt0HHrfcXEJUiJhfluOvu8RiVnXWE8Hb0T7CxzEo1GyTtHTRHJ/CCN9/NPMBThmX82sLfKxdaSJB68pRDFDMwEkGI/ez5MMOXbETVylKM+MhVyogNTVJ7sQe/QoT/HvYBDG8eGpDW4I17e0nSg0OqxV7QSbqjl6ju3kZASx/H6fnaVOwlFomxckY8jzkFLayNtoz5S1t+O2t2HzjOA1e1BM3Eab/zVTER8nBo6zlTQwxJLLqIgLWNaLKa736fE6clNMXOguocjtb0sSZOWws9HsTLeS4mlBSpWGmAsmZgK8OuXq6luHeb2TZl87tpcZLLpvxmQYj+zQv1uvEecKHOtqAvjLusYLncvv6t+hgRdPA8v/zIK2ZXNWBvbt4fOxx9HlZhI0vcf46C3gWdO/YVJ3zhb5RpuNMswGjOp19/Ouz0hSvqOcVvzC2SFhxBUel6ZWsfr/g0UZS2jp3GUpDQzt9y7HL3h8pJmktk13X1eIRdZUxDPyKSPXeVOugfcLM+2oZBLP17mG2m8n1/G3H5+/XINp9qHuXNrFndty0acodolUuxn38cTTIpRH6mIjDQNc7pnEkuaCbni7CSiQpRTZC8gz5LNXlknraYAmS3juPfvI2tJBtfcuIYxd4DdFU7KGgYoyE5mRVEB3d2dNLS3Yyi+Flt8CrjqSAj7cPTUMx6/mQlRR9tYBR1j7SyPW4ZCnL6Z75L5ayb6fZxZQ3GOjWP1Z5ZoOiwakuP00/o3JFcmVsZ7KbG0QMVKA4wVra5xfvbCSQbGvDx4cyHXrEyZsRkAUuxnTjQQxr2zHVEtR3dVBsJlJAbH/RP8uuopZIKMR0ofwqC8/It3NBJh6OUXGX79VSwrV8BXPs8z7a9wtLecxKiS+4wKsrQaxMRbeH8sDU3TXm7veJWciTaCCDRbt/Df3WsRTSmsMurobR+lsCSRa28tQDHNyzYkM2cm+rwoCpTm2tGpFeyucFHVMsTSDOu0FR6WTA9pvJ8/Wp3j/PSFKoYnfDx4SyFXlc7cdR6k2M+lDxJM6kI7EbmIfMiLbSrEYHUfY5M+TKmmTyyRt2msbEhaw4hO4G1LHwkDAYRDJxAmRtl8+zZyM2xUtw6zs7wbjx+2b12Fe3KUhoY6vLp40jbcRnSgFYN3mMKhBsbV2Yzqcunz1FDec4IltnwMSmmGcaybqX5v1ClZVxhPs3Oc98u6CYYiLEmzSLOV54lYGe+lxNICFSsNcKGLRqPsrnDy5Jt16DRyvn93CUszZ7ZejRT7mRGNRpk60k14cArdNZnILmMHP09wit9UPcW4f5zvlD5Igs5x2ecT8fvpe+r3TBw+iPHqq2m9eSlP1T7PlN/NVQo11xtF9MYChrRX0Vexly2tr5M52cFoEHwKEy8Id/Key8LW/HjMo37c4z623ZDHqo3p0tazC8xM9XlBEMhONpGTYuJQTS97q1zYTGpSpCeZ84Y03s+9aDTKnkoXT75Zh0Gj5If3llKQMfN16aTYzz1BFFDG69Eui8MTjiAMezGOBRip7sczFUCXqEf4yIw1mSijwJpHQVIRu+yjjPpGsVe0MVZxnIyVxVy9tZAoZ4q+H64doKhgCWkJRpqa6jg9METq1rtRqzXQ10zBZAd6T4DTjquZDLRzxHUYu0JLsjFt7r4QyYybyX6vVspZvzSBiakAu8qdtLrGWZphnfb6cJJLFyvjvZRYWqBipQEuZBNTAZ5+q56d5U6Ks+187+5i4syf3EFkukmxnxmBpmH8tYOoSxMuaxc4X8jP76qfodfTxzeKv0y2OfOyzyU4OorrVz/H29RA+N5beDl5iEPdJ0gXNdytF0lWqtFatjHa0EZq9SskeHpxhVX0+EV01nR+ObiNybCKWwsTGG4cQqNVcvM9y0nLlop0L0Qz3efjzBrWFDhocY2zs8zJ0LiXwgwL8hlYyiu5NNJ4P7fc3iBPvVnH+2XdFGXZ+N49xdhNM3+dByn284kgCmiTjOiKHAy4A4SHvRhG/Uyc6mfK7UebYDhrhrNRaWBd0ip8GYnsl58moWWIqb37iESCrL5uPSvy42nrnWBPpYsBj4pNK5cw1H+ahsYG9Nml5G29EU/HKZImT7NsuJUWxy14o6NUDlXinuigwFEi1V2KUTPd70VRoCTHjsWgYt/JHg6d6iPVocdxjh0QJbMnVsZ7KbG0QMVKA1yoTrYM8cuXTuIa8nDXthzuuy4XlWJ2tvGUYj/9QoMepg6cRp5sQLPu0pc3BCMhnqr5X9rGO/nqss+zzF5w2ecy1dyE6xc/wTs5xqn7N/JKtIZAyMd1KjXbtCDzOdAMC+iq30brGaRZnUTjRASbEGBQW8wTvSXkJ9tYrlbhah0hI9fOjZ8twmiW6iktVLPR57VqBRuWJSAAuyuclDcOkJNikop8zjFpvJ87DV2j/OLFk5zud3PPVTncd13erF3nQYr9fCSIAuZ0M/oiBy63H//QFMbxAJ7aASaGp9DE6xD/b8MWQRBIMSRRlL+RsrQIo/3dGMsa6C8/TFLxcq7atIR4i5bypgEO1o6SmJKJwxCmqamOiZBA8uZ7EMNBVP2NrBmqYUy7miGNgXZ3M/WuIyy15aFWGuf4G5FMt9nq9+kJBkpz7dS0DbOzrBt/IExuimlGasNKLixWxvsLJZaEaDQW0jD/MjzsJhJZ+B8pLs7A4ODkXJ/GouP1h3hxTwsHqntJdeh58OZCUhyzu2xEiv30irgDTL7dgiAT0d+ci6i6tCnBwXCQp2ufo264kfsL7mZ94qrLOo9oNMrY7l0MvvwCrjw7e9YYGAlOUKQ2cZUqhHw8jHFMhnqoA7+opM5aRM/AIPbACAWaCC+4N9BFKtfnxzPQOEQU2HhNNkuWJ0hr6Be42e7zTadHeeqtesbdAbavTeW2jZkoZ/EHteRfpPF+9k35Qry8r5X9J3uIt2j4xm3LSJ+D3TOl2M9/oWCYliOnibaMkCiXEQV8FjW2tSmoEs6+N+yedHHwvT9RuK8VVQDYspa8u75EQJDz5uEOdpU7UStFrimAyYFmNBotGzZsxRGdwLf3SSJT4zTrs3gxrQRv4AhaAe5NXU9p9q3SNT6GzHa/9wfDvLinlX1VLuKtWr56YwE5KaZZ+/uSM2JlvBdFAZvt/L+LpcTSPBUrDXChiEajlDUO8MLuFsbdAW5Yl8btm7LmZBclKfbTJxoIM/lOKxFPAMONucgucVaPPxzgyZo/0Tzaxr35d7Aped1lnUfE76f/L/9Lf+VRjlybRp3Ji12p41pFhAxvALlzCv3UOF6Zhoq4Vbj8IkZnNfmKKRQKC0+PbSIvO42UsICzY5TEVBNX35SPcRaWZkpm3lz0eY8vyEt7WjlY04vDouGL2/Nnpa6M5GzSeD+7TrYM8dz7TYy5/WxfncZtmzNndZbSR0mxXzjC4QgdJ3tx1/STjIhCFJhSiqiXxmFZFv9hoe9oNEpNVxm9L/6VrJZxvAYVprvvJmP9NbiGPDy/s5mGrlHyk2RkanvwTU2Sl1fAimXLCZ94gVDrUbwyFc9m3YSLGsLRCTZozNy14mFUqktfwi+Zf+aq39d3jvCndxoZHvdxzaoU7tySjUopPVCaLbEy3kuJpQUqVhrgQtA3MsVf32+irnOUtHg9D2zPJztp7rL5UuynRzQcwbO7g1CfG911WSgSL+2JtDfk44nqP9I+3sUDBXezNnHlZZ2Hr+v/b+/eg6O47kSPf7t7npqRNHq/QUK8hMAm4CeY9SMk4Kx9bcJ1Huub3MVruzZOJVX+I7G39o/splxb6/1jtxKXN7fKW8ndrONsLvaaxDaJHfzEYINjwLCAeQhJCGn0mpE0Gs27+9w/RpLByDCSQRrN/D7UMDPdPTOn9eszp/vX5/R00P3MzzhQFGLf2hISusVNLg+3RMO4ukO4o1Gidi97K26kw9tE6fHXqEoOs9IxxruxlRxyXseGBRV0fzwACq7f0Mg119fLBbpzyFzW+RMVQ6sAACAASURBVOMdQf79DyfoH46yfmU1W29rluFxs0i+72fH4EiU//dmG3/6uJ/6Cg/bvtJCU83cDjOS2M8/Sim624IM/qmHsrEkhTaDGIpEjZfqmxpwFKW/O1NWin17X8T24muUjCQJLqpgwV9so2ZhCx+eGOD5t9sYHBrj+gVR3Ck/Xm8hN920gYp4H7G3/w2ViPJe+Rr+UO4ikTpNnWHwjYV30LRwo/Remufmst7HEimef6uNNw50U1bk5L7bF3P98krZpmZBrnzfS2JpnsqVDTCbjcWS7Hyvkz/+qQu7TWfLhkXcvqYOQ5/b8ccS+89PmRZjb3WQOjdKwS0NOKZ5UetgbIifffQLeiP9bGv9C9ZUXjP9MlgWQ398lUO7d/DOdUUMFGk0uQrZFB2ltmcERzRO1FnE7oqb+bhsJeXt71Pae5QW+xh2rYDnE3/GipaVxLtCDA1GWNhcyi1fWiy9lHLQXNf5RNLkd3s6eHX/WWyGzp03LWDTDQvmrCdHPpnr2Oe6aDzFzvc7eXV/F7oGf37zQu68aWFWXLheYj+/jYXjnHv/HEZXiHJdx1KKYYeOfUkpNatrsNkNxmKjHHjhGUp3H0E3FYPXLmT51/6KxUuX85+vHuflvZ041SjXVgXQzBhNTYtZ29oKH/wGs/MAYZuHnzfejJ9j2DC5o6CYL6/ahstTM9erL2YoG+r9ya5hnvvjSc72h1laX8w3Ny6dk+HA+SQb4n4lSGJpnsqVDTAbxZMmu/7Uxe/fP0s0nuKm1mq+dnszxVlyll5i//ko0yLydifJrhDum+pxLiub1us7Qmf5P4f/LykrxV+t/F+0lC6ddhmSwSCnnnuGP3q6ObnQhc9wsjEZ59qeIeyxJGFHMe/V/hkHi1upHm7Hd+INqoiy0h7h/WQLw/Vfotw06GoL4i1ycsvGxTQuKZOzSjkqW+p8/1CE7W+18eGJAUoKnWzZsIibV1bNebI9l2VL7HNNyrR494ifHbvbCY0luLm1iq23NlNalD0/ciCxzw1KKfpPDhI63EdxOIVD1wibFiOFdopWVVG7pIxQ0M/Hv/k3Sj5qJ2VoDG9YwfI//xYuZxkv7engrQNnWVA4RINnCLvdztq1N9LkiBJ75+eoWJi95Sv4Q6lB0uqj0bBxV8VKli//GpouPyM/32RLvbcsxe7DPbzw9hnGoknWrarm7vVNVMrJy6siW+L+eUliaZ7KlQ0wm8STJrs/6uGV9zsZCSe4prmMrbc20zDLF+e+HIn9zKmkydibHaT8Ydw31OJsqZjW6z/oPcivPt5OkaOI71y7jRpP1fQ+37Loe+s1Xv349xxY7ACbznoTbvMHcMdSjNiL2Vd/OweKWyhLjlL63zspjgZodYwRUT6Ol/85PlcVnR8PYLMbrL6hnmtvaMAu4+BzWrbV+ZNdw/zmjVO0+0ep9Ln5ys0LWbeyOit6eeSabIv9fDeRUHplbyeBUIzmuiK++cWlLKrNvl/XktjnnlQiRf8BP2bbEIUphakU/qRJvNxNWWslLmOAs9v/Hd/pXqJOjf7rl7DirvuxGxU8//YZjp0+x/KSAYrsUUpKyrh+9RfwdewmcfxNooaLf1+wmrNGJzYUtzqd3LroHkpr1sz1aotpyLZ6H4kl+d2eDt440I1SinUrq7l7XSPlkmC6orIt7jMliaV5Klc2wGwQjiZ5/cNzvP7hOcLRJEvqi9l6azNLG3xzXbQpSexnxhpLMvZmO2YwSsH66Q1/S5gJtp/8HXv9+2kubuShVd+m0DG9hGP43Fn+sOvfeK8qQsyps9LUuNMfpCyWJGAv5oP6L3KweDk+EpQf/yOeQDvN9jhVNo2PvHfgrfoCpw73YlmKFatrWLt+IQWez/5JT5E7srHOW0rx0alBfre3g87eUcqKnNx500LWr6yRC35eQdkY+/kolkix50gvv9/XSTAUp6mmiHtuaWTVouzt6Smxz22JQITghz0YvWPYFcRMi65EikS5m5KqJKPvPE9JezdRh0bP2oUs/crX0anjt7vP0OfvpLk4gENPUVe/kOubqtH3P4ca6eNYYTXbq0qIEqDSsLHRVcKaFffjLqyd61UWGcjWej80Gmfne528/VE3SsHNK6v58vUN1Fdk18n3+Spb4z5dkliap3JlA5xLXf1h3jrUzZ4jfhJJi2uby7jzpoVZm1CaILGfvtTAGGNvdqCSFp4/W4i9IfOz0z3hXn5x9Dl6xnr58sLbuavpyxh65gfOiUiYN3f9kjf0NsIFBs0puLNviPpokn5XGe/W3MGJ4iV4NZOytncp7jlCtZFksSNJh+cmQgXX03VmBAUsWVHJ2nUL8JUWzOCvIOarbK7zSimOnAny0p522npCFDht3HJNDXesrZcu81dANsd+PugfjvLGh+fYfdhPNJ6iua6Ie9Y30dpUmrUJpQkS+/ygTItEV4jQ0X6MwSg6MJIy6YwliRRY0HeQuvbDaFqcc8vKKfvSZop8q3nl3Q5Cg+0sLBzC0KBp0RJWe6JwcAdWKs5L1UvZ541hEWOl3c6GggUsXflNHM7s650nPpHt9T4YirHz/U7ePewnkbJY0VjCl65rYFVzGXqWf6dms2yPe6YksTRP5coGONviSZM/fdzPW4e6aesOYTN0bmypZNONC+ZN1l1inzmlFPGjA8QO+NE9Djx3NGKUZHawm7RSvNbxBq92vonb5uJ/r/gGK8qWZfzZiWSMN9/9DW+HjzDi0alLWtw5EKI5kqCnoJq3q++gs7iJQpWk5Mx7+PxHKNOSLLHHOOe5hYB9FT1dYxiGxvJra/jinctJmuZM/xRiHpsPdV4pxenuEV7/8BwfnhjAshSrmsu4ZVUN1y4ux26TYXIzMR9in21SpsVHpwd597Cfw20BdF1j7bIKNl7XQHNtUdYnlCZI7POPlTBJtA8RPz2EGowAMJQ06YolCMaHKOg9SkX4LINVKbR111G6+A7e/qCfWPAMNQUhdE2jsX4BX9DOoU69y5hu8Ou6JtqcIQw0rnMY3OhZRnPrVmwOzxyvrZjKfKn34WiStw9188aBboZG41T63KxfVc36VTVZda26+WK+xP1yJLE0T+XKBjgbUqbFsY4h9h3r4+CpAWIJk6rSAm5fXcu6VTV43fa5LuK0SOwzY47Gib53jpQ/jH1BMe519ejOzC5keWqojf888SK9kX6uq1rN/1zyPzIe+hZJRHjj/e28M3aUMSfUJ0zuGBxlWTRJe2Ejb1XfwYCnGm8ySumZPfj6P8anJ1lohz73BrpjCwmFkrgL7LSsrmHlmlo8XqfEPY/Nt9gPjcZ562A37xzuYSScwOOycX1LFetaq1lUVyRnNadhvsV+riilaPeP8t5/9/L+sV7GYimKPY5077k19ZQUZsePb0yHxD5/VVQU0tcRINE5QvR0EIZiaKR7MnVFkwTGhrEFT1NgniO62I5z7S2c8ZcQ7DlDlXsETdNoKCthjepE7zlCj8PJ8zV1+O1h7JrBDXYbawqaWbTiqzhc0oMpm8y3ep8yLT48McDbh7r5+OwwGrCisYR1q2pYvbgcd4b73fluvsX9s0hiaZ7KlQ3waoklUhzvGOKjtgAHTg4QjiZxO22sXVbButZqli3wzZuzlp8msb80ZVrEjw8SO9QLuob7ulocSzIb9uAf6+O3bTs5MnicEqePbyzbwsrylow+99zwWV4/9DsOJs+SNKA5muSOYJi6lM5Hvmt4r2o9UVsBRSP9lHfuwRvqpsJI4dYr6LffTF/IjWVBdV0RrWtqaV5WgXFeLw+Je/6ar7G3LMWxziB7j/Ry4OQAiZSFz+vgC0srWLO0gmUNPrng92XM19jPBstSnDo3zIcnBzh4coBAKI7N0FmztJx1K2tobSqZ179YKLHPX5+OvRVJkjw7QrQt3ZNJA+KWhT+eoi8SJT7UgWV0w1I3Qd9yBs+FqHCMYOiKEoeNG4xuCoba6HQ6ebG6il57DLtmcK3dxhfsVTQvuZvC0oVzt8Ji0nyu9wPDUfYc8bPnSC+BUAybodHaWMraZZWsXlI+707kz6b5HPfzSWJpnsqVDfBKUUrRPxTlyJkAH7UFOHF2iJSpcDkMrmku48aWKlYuKsuJ4RgS+6kpS5E4M0TsUC9qLImtoYiCG+vQM7jAdXfYz+tn32F/7wGchpNNC2/ntob1OIxLvzaainGgYx/vnnmbs7YwNqW4djTGzSNRnEYJe8tv5uPSFegpk+Le41T6D+KKhyjSncT1FgYSzSRSGh6vgyWtVSxdWUVZxdTd0yXu+SsXYh+Npzh4aoADJwf57zMBEimLAqeNlsYSVjSW0tpYQoXPPW8T/ldLLsT+SgqMxDjWEeRoR5BjHUOEo0lshs7KplK+sLSctUsrKHDlxsGLxD5/XSr2VjxFqmeU+NkRkudG0VMWSikCSZO+eJKx8ADhVCexasWAowR3KoHLlqJQxVllC1A51kmHy8bvKyo560iiaRqL7AWswcaS6vXUNG9An8Z1JMWVlQv13lKKM90h/nSinw9P9BMIxdE0WFRbRGtjKSubymiqLZzXif8rLRfiDpJYmrdyZQOcKUspegbGONE1zMnx28hYAoDq0gKuaS7j2uYyluTgGfF8j/2nqaRJ4swQ8eODWCNxjDI3rrW12GsuPXTNUhbHg6d4q+tdjgVP4DAc3FJ7I5sW3oH3EtceSFkpjvUf472Tb3As0UNKh9KkyU0jEVojcNq3ioNlaxl2+PAGz1HuP0Dh8Dmc6FjUE0ytJGW5cLpsNC4uY0lrJXULS9D1Sx9QS9zzV67FPp40Odoe5NDpQY51BAmG4gCUF7tY0VjC4jofzXVFVJUW5P2wuVyL/XQopRgYjtLWE+J09wjHOoboC6avO1PscbCisZTVS8pZtagUlyP3hlvkc+zzXaaxV0phBqIkz4WIdgyjjcTQ0LCUIpg0GYzFGI71MlgQIOzScNsUbuIssgIsMrsZMSzeLCnmUKEdU1N4dBcthsE1RhmNjbdRWtMqyf5Zlmv1XilFR+8oB0+l2/t2fwilwO00WL6ghCX16fa+sboQuy1/E5q5EndJLM1TubIBZsJSir5ghM6+UTp7x299YaLxFAAlhU6WNfhY2uCjpbGEqpLc/sWsfIr9Z1FKYQajJM8MkzgdRCVMjFI3zlWV2BcWf+aOkFKK3kg/+3sPsL/3AMPxEQodXm6rX8+Gupvx2KfedkYTYY74j3CofTenUoMkdCgwLa4ZjbEyYhJxLeK4byUdngV4Q334+o9TFDyDzVSkrBrGzEWkVBneIhdNS8tpWlJOTUPxZZNJ55O4569cjr1Sir6haLoXSnuQj88OT363FzhtLKotYlFtEQuqCqmv8FDuc+dVsimXY38+pRSBUIxzA2N09Ydp7wnR1jPCaCQJgNNusLTBR2tjCSuaSqkr9+T8AW++xF5cbKaxV0mTVP8YkbMjRDsCOOJMfl+OpkwGEmH8mp+gYxTNSFJrBVlgDlLIMEe8Tt73FeEf76hdYhTShEaro4Smmhsob/gChpF7Cdxsk+v1PhxNcrxziKPtAY53DjEwHAPA0DUWVhfSXFvMgiov9RVeass9OTHSJBO5EndJLM1TubIBni+ZMukLRvEHI/gDY/QGIvgDEXqDEeLJ9K9h2Qydhkrv+JdPEcsafJQVu3J+B/N8uRj7TChLYQ5GSHaPkuwYxgrFQQP7gmKcLeUYlVMfaCTMJO0jnRwNfMzhwaMMRANoaLSWLePGmutYVb4Cu37hztJoIsypwdN83LGXM2Nd+PUUaBpFKZPlYwmaYhrKvpDTvhV0OyspCPVRGGijKHgGzbQTt2pJWHVotkpqF5RSt7CE+kYfpRUzPxjK17iL/Iq9pRS9gQhtPSOc6QnR1h2iezDMxJ6I025QV+GhvsJDdamHyhI3lSVuKnxunPbcO9uZa7FPmRaBUIyBoSh9Q1G6B8KcGxijezBMNP7Jr17WlBWwqLaI5tpiFtUWUVfhybthE7kWe5G5KxV7lTRJDYwxcqKXcFcQV8qOazw5FFYxOq0AfVqQlDbEAmuAamsIZUQ4WOjiI6+bQUe6zrk1N1VGAQuVznJvHfW1a/FVLUHPszo5G/Kt3o+MJTjTPcLp7hHaukfo6B0lkbKAdLKpuqyAhgovVaUFVJW4J+9zZcjzhFyJe9Ykltrb23n88ccZHh7G5/Px5JNP0tjYeMEypmnyxBNPsHv3bjRN4+GHH+a+++6b1udIYmlupEyL0UiS0FiCQChGIBQjGIoRCMUJjKQfTwxlm1BW5KKmrCD9pVLppbG6iJqygpwb2jZd8y32M2XFUpiBCGYgSmogQqovDEkLNLBVebE3+bAvKEZ3fZIUspTFQDTAudEezoV7aBvuoDN0lpQysWkGS0sWc03FCq4pb6XYWYSlLEbiIbqGOuno+hNdobP0qBjDRvo7wmYpFsSSNMZSlFolhAqa6XbVEk5CwWgvRYNt2KNhUqqMpFWFzVFNeW0d1Q2l1C7wUVlTOK1eSZeSL3EXF8v32McTJj2BdE+WcwNhzvWnkxHhaPKC5UoKnVT63JQWuSgpdFJS6MTndU4+LvLY511yYj7F3rIUo5EEw+EEw+H4+C3B0GiMgeEY/UNRgqMxzt+r9Lhs1FV4qa/wUF/hpa7CQ125lwKX9IyYT7EXV9bVjH1qNMbgoXaG2/vRYwYFugubTRHURhkkREgNUGT5qVLD2PRRThfYOO5x0O5ykBrfn3HjpEj3UIqNWpuHJUV11FWtoLi8UXo1fU75Xu8tS9E3FKGrPzx56x4IEwzFOf/o3eu2U1XqprQw3d6XFjopKXJRMt7mF3sd8+p4MVfinjWJpW9/+9ts3bqVe+65h9/+9re88MIL/PKXv7xgmR07dvDSSy/xzDPPMDw8zL333stzzz1HfX19xp8jiaWZsyxFLJEiGjeJxlNEE6n0fdycfByJpRiNJBmNJNKJpPH7iaEN57PbdEqLXJQVOcfvXVSVuqkt81BVUoDTkXtnn6+EXPnyUaaFiqWwoilUJIk5msAajWOF4pihOGrsk4NGvciBrcqLrdZLotxGWIsQSowSiA4xGAsyGA0wEA3gH+sjYaYTlBoa9d5aGrw1VCkHRCMMh4MEEiFGVISQliRkKMzz8j6lSZPaeJKylA2PKsFy1BAwfIwkNFyjfXiGeiBhYKlibI5SikrqKG9ooqounUTyXMWftM6VuIvpk9hPbSyWpH8omr4NR+kfitA3FGUoFGM4nMD8VFuvaemdUa/bjsdtx+uyn/fchsdtx+Oy47QbuBzpm9Nh4HLYcNkNHHZ91nvHzmbslVIkkhbxpEksaZJImJOPY/EUY7EUY9Ek4ViSsWiKsViSsWiSsViK0UiC0FgSa4pdxiKPgwqfiwqfm0pfunfZxM3ndeRVj+PpkHqfv2Y79qGefroPnmasdxQjbkPTbSTtSRL6GBa92K1eCrVRYvYovU6LdpeDbpeN0HnXxHEonQLlwI2DAs2OV3dRbPNQ4S6mtriGSl8tnsIqHM4CqfOXIPV+aomkycBwuqdr31CEvmC6zR8ajTM0Gp/s5TRBAwpcNrwFDrxuG4Vux2R77y1I37udNtwTbfx4m+9yph/PdlIqV+KeFYmlQCDApk2b2LdvH4ZhYJomN954I6+99hqlpaWTyz388MN89atfZfPmzQD8+Mc/pra2lgcffHAanzX/E0u7d79De89pTEuhFChAKQ0UWNr4tInppP+zlIZCodDOew2YCpSlYY6/h1JgWun55vjrrMnXf7ohuPjvqKGw62AzLOy6wm5Y2HWw6wrb+HOHoXDYFHZdoWnqM94p/W7nz8kkaheV8BKb78WfrE21wGe+8qKp2pXYrtQlnqVpnzH9s18xPudS7fgliz51DDS08f8VavL5RAkZnzux5Pg/bWIJIz1P+9RHK0VKmaQ0k6Rmkhr/pzSFhUJp6a144t7UFCkUKc0avymSKBKaIqqrybNr57NZirKkSWnKwmPZcSkXTs2NwypkjAJG4go9HMERjmBTNlwOLwWF5fiqF1Ja20BZpZfi0gJsszzuO1caHTF9Evvps5QiHEmmdzrDcYbHdz5HIwnC0eT4LZ0cCUeTJD+1UzoVDXA6DBx2A7uhYTN0bDYdm6FjN3RshobNNvF44qah6xq6lv7+S99r6Drp+wump3fKNE0DlW7LCwochMfi57Xb4y2XSj+emDbR1JmmImVZpEwr/di0SI1PM02FaVqkLDU5P5EyiSdM4kmLRNLMqJ01dG08CWe7IEHnK3Tg8zop9jjxFToo8Top8syvs8bZROp9/sqG2CdjcQbbuuhp6yIyECYVAxMwbFGcRhCnNoRpGyPsiBKypRi2WQzZDYZsOkN2A2uK5JHTApelY0PDrgxsaNiUjg0du9KxKQ0dHQ0NXWnoSkcHdPTx5xN7k0zew8T0Cfr4sYUGKv3dM7F7Pvma84t2XjknX/cZxzsXvOzTK3eFDi0N3cC0JoYFZ5CAm2GO7uI1mscUpCyIpzQSpkYspZMwNZKmRtJi/F4nZaWnZZIG0DQwNIWhg45C09PPdS19rGtooOnp+/Q00DWFpqVfq/HJpqUz8VxNvne63VeT22NDZR0b79h8Vf48s+lyiaVZ6c/o9/upqqrCMNKZb8MwqKysxO/3X5BY8vv91NbWTj6vqamht7d3NoqYVXaNvsRgRY58GQjxOTgsC6elcFrgUOC0NLwqvaPiVAYupWNXdmzKjmHZ0FI2SBrE4zaslIFLMyh0e/EU+fCUleAtr6a4vByP14XLbZOzakLMU7qmUeRxUORxsJDCyy4fT5qMRZNE4iniCZPY+C2eTKXvEybRxEQSxsQ0LZITSRvTIplKJ3Pi0STJlMK00tNMS2FZCqVU+iSNlU6KWxbj09JJofT0S0vvrGqTO6WgoY8fA2np/7Dp2mRCy9B1DOO854aOTdcosKfPxhq6ht2u47Qbn9wcUz3WcTlskz27nHZDvhuFyHF2l5Oa1sXUtC6ecn5sNEKwp5f+c72o/iEcQ2PUWmGcKoJhJIg7E8QdcZL2BAk9RVy3iOoWMS1FSoOEpkjoGmO6Rnz8Zsr3ishTH1kf80W1Kefb1pwbKHupLNp8sSa5hGBsaDLLecE945n5iazpp157qc11Yt7FPZMu/5pMTfSgmjy3MMUbzOQ9tQv68WjnzZlaJuuqXbDkZ7/fVO8w1fte2KEpXd6peyR9eurlynj+hAunqE+/36e6LX167ab8JC29PlOv58WPwJrsLXfx3/CTzz1/noZ+QfF1NAwFOgYGOgY2dN3Arjtx2J04HQV43F5cBT68vkJcHi/OggKcbhcOpwu7w47Nbrti1zfKFhUVlz9AFrlJYp/7zk8+6eOnOyfOeub6zqaYmtT7/JX1sa8opGFRFXDttF+aSpkkIjHCw6OMBIOMhoaJhEeJRkaJxcdIJKIkrTgpM4WlkphYn/zTFEql9zMner2nB21MjtPggr3TyZER2mfsdWdm6v117ZLzPz91VToVXXrkg7iSJnobp5+cN5pofOOdGEHk0dxUVhbNUSlnz6wklmpqaujr68M0zcmhcP39/dTU1Fy0XE9PD9dccw1wcQ+mTOTCULh77nk4K7rJirkhsf9sKQWpmAkx8/ILzzMS9/wlsc9fEvv8JbHPX/kSe83twVfnwVfXMNdFyRr5EntxoVyJ++WGws3KwPiysjJaWlp4+eWXAXj55ZdpaWm5YBgcwObNm9m+fTuWZREMBtm1axebNm2ajSIKIYQQQgghhBBCiGmatSsu/t3f/R3PPvssmzZt4tlnn+Xv//7vAXjooYc4cuQIAPfccw/19fV8+ctf5mtf+xrf/e53aWiQLLcQQgghhBBCCCFENpq1ayw1Nzezffv2i6Y/88wzk48Nw5hMOAkhhBBCCCGEEEKI7Ca/ESuEEEIIIYQQQgghZkQSS0IIIYQQQgghhBBiRiSxJIQQQgghhBBCCCFmRBJLQgghhBBCCCGEEGJGJLEkhBBCCCGEEEIIIWZEEktCCCGEEEIIIYQQYkYksSSEEEIIIYQQQgghZkQSS0IIIYQQQgghhBBiRiSxJIQQQgghhBBCCCFmRBJLQgghhBBCCCGEEGJGJLEkhBBCCCGEEEIIIWZEEktCCCGEEEIIIYQQYkYksSSEEEIIIYQQQgghZkQSS0IIIYQQQgghhBBiRiSxJIQQQgghhBBCCCFmRBJLQgghhBBCCCGEEGJGJLEkhBBCCCGEEEIIIWZEEktCCCGEEEIIIYQQYkZsc12AK03XtbkuwhWTS+sipkdin58k7vlLYp+/JPb5S2KfvyT2+Utin59yIe6XWwdNKaVmqSxCCCGEEEIIIYQQIofIUDghhBBCCCGEEEIIMSOSWBJCCCGEEEIIIYQQMyKJJSGEEEIIIYQQQggxI5JYEkIIIYQQQgghhBAzIoklIYQQQgghhBBCCDEjklgSQgghhBBCCCGEEDMiiSUhhBBCCCGEEEIIMSOSWBJCCCGEEEIIIYQQMyKJJSGEEEIIIYQQQggxI7a5LkC+ikaj/M3f/A1Hjx7FMAwee+wxbr/99ouW27dvHw8//DCNjY0AOBwOtm/fPjn/6aef5sUXXwRgy5YtfPe7352V8ouZyzT2u3bt4l//9V9JJBIopdi6dSsPPPAAAP/1X//FP/zDP1BXVwdAfX09Tz/99Kyuh8hMe3s7jz/+OMPDw/h8Pp588snJ+jzBNE2eeOIJdu/ejaZpPPzww9x3332XnSeyWyaxf/rpp9m5cye6rmO323n00UfZsGEDAI8//jh79+6lpKQEgM2bN/Od73xntldDzEAmsX/qqad47rnnqKysBGDNmjX86Ec/AjJvJ0T2yST2P/zhDzlx4sTk8xMnTvD000/zxS9+8ZLbhcheTz75JK+++ird3d289NJLLF269KJlpK3PTZnEXtr63JNJ3POunVdiTjz11FPqb//2b5VSSrW3hVHX6gAABwNJREFUt6t169apcDh80XLvv/++2rJly5TvsX//fnXXXXepaDSqotGouuuuu9T+/fuvarnF55dp7A8dOqR6e3uVUkqFQiG1ceNG9cEHHyillHrhhRfU9773vdkrtJixb33rW2rHjh1KKaV27NihvvWtb120zIsvvqgeeOABZZqmCgQCasOGDaqrq+uy80R2yyT277zzjopEIkoppY4fP67Wrl2rotGoUkqpxx57TP3Hf/zH7BVYXDGZxP6nP/2p+sd//McpX59pOyGyTyaxP9/x48fVDTfcoOLxuFLq0tuFyF4ffPCB6unpUbfffrs6ceLElMtIW5+bMom9tPW5J5O451s7L0Ph5sjvf/97vv71rwPQ2NjIypUreeedd6b1Hjt37uTee+/F5XLhcrm499572blz59UorriCMo39tddeS1VVFQCFhYU0NzfT3d09q2UVn08gEODYsWPcddddANx1110cO3aMYDB4wXI7d+7kvvvuQ9d1SktL2bhxI3/4wx8uO09kr0xjv2HDBtxuNwDLli1DKcXw8PCsl1dcOZnG/lKuxD6CmH0zif3zzz/P3XffjcPhmK1iiqvguuuuo6am5pLLSFufmzKJvbT1uSeTuF9KLrbzkliaIz09PZPDmABqamro7e2dctmOjg62bNnCfffdNznsDcDv91NbW3vBe/j9/qtXaHFFTCf2E9ra2jh06BA33XTT5LT9+/dzzz33cP/99/PWW29dreKKz8Hv91NVVYVhGAAYhkFlZeVF9XSqujyxTVxqnshemcb+fDt27GDBggVUV1dPTvvFL37B3XffzSOPPEJbW9tVL7f4/KYT+1deeYW7776bBx54gIMHD05On0k7IebedOt9IpHgpZdeYuvWrRdM/6ztQsxv0tYLkLY+3+RTOy/XWLpKtmzZQk9Pz5Tz9u7dm/H7tLa28vbbb1NYWEhXVxfbtm2jqqqKdevWXamiiivsSsV+Qn9/P4888gg/+tGPJnsw3XbbbXzlK1/B5XJx7NgxHnroIX75y1/S3Nz8ucouhJgb+/fv5yc/+Qk///nPJ6c9+uijVFRUoOs6O3bs4MEHH2TXrl2TB61ifvvGN77BX//1X2O329mzZw+PPPIIO3funLzOhsh9u3btora2lpaWlslpsl0Ikbukrc8v+fZ9Lj2WrpIXX3yRffv2TXkzDIPa2toLhjX5/f4LMtcTvF4vhYWFADQ0NLBx40YOHDgApDOb5ycw/H7/5+qSJ66MKxV7SHer37ZtGw8++CB33nnn5PTS0lJcLhcAK1asYM2aNRw+fPjqrpiYtpqaGvr6+jBNE0hfnLO/v/+iejpVXZ7YJi41T2SvTGMPcPDgQX7wgx/w9NNPs2jRosnpVVVV6Hq6mb733nuJRCLz/mxWPsg09hUVFdjtdgDWr19PTU0Np06dAphWOyGyx3TqPcALL7xwUW+lS20XYn6Ttj6/SVuff/KtnZfE0hzZvHkzv/nNb4D0ULcjR45M/jrA+fr7+1FKATA8PMyePXtYvnz55Hvs2LGDWCxGLBZjx44dFyQfRHbKNPZDQ0Ns27aN+++//6JfBunr65t83N3dzaFDh1i2bNnVLbiYtrKyMlpaWnj55ZcBePnll2lpaaG0tPSC5TZv3sz27duxLItgMMiuXbvYtGnTZeeJ7JVp7A8fPsyjjz7KT3/6U1pbWy+Yd3493717N7quT/ZaFNkr09ifH9/jx4/T3d1NU1MTkHk7IbJLprEH6O3t5cMPP+Tuu+++YPqltgsxv0lbn7+krc9P+dbOa2oiayFmVSQS4fHHH+f48ePous4PfvADNm7cCMBPfvITKisr+eY3v8mzzz7Lr3/9a2w2G6Zpcu+99/Lggw9Ovs9TTz3Fjh07gHSW+3vf+96crI/IXKaxf/LJJ/nVr351wQ7lt7/9bbZu3co///M/8/rrr092k922bRtbtmyZk/URl9bW1sbjjz9OKBSiqKiIJ598kkWLFvHQQw/x/e9/n1WrVmGaJj/+8Y/Zs2cPAA899NDkBf0uNU9kt0xiv3XrVrq7uy/Yifynf/onli1bxl/+5V8SCATQNA2v18sPf/hDVq9ePYdrJDKVSewfe+wxjh49Ovnz09///ve59dZbgUu3EyK7ZRJ7gJ/97GecPHmSf/mXf7ng9ZfaLkT2euKJJ3jttdcYHBykpKQEn8/HK6+8Im19Hsgk9tLW555M4p5v7bwkloQQQgghhBBCCCHEjMhQOCGEEEIIIYQQQggxI5JYEkIIIYQQQgghhBAzIoklIYQQQgghhBBCCDEjklgSQgghhBBCCCGEEDMiiSUhhBBCCCGEEEIIMSOSWBJCCCGEEEIIIYQQMyKJJSGEEEIIIYQQQggxI5JYEkIIIYQQQgghhBAz8v8BsWvav+VJot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9" y="1712189"/>
            <a:ext cx="4917350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7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Работа с моделями: подбор по сетке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3190634-A446-4151-8CF9-E1103D910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40167"/>
              </p:ext>
            </p:extLst>
          </p:nvPr>
        </p:nvGraphicFramePr>
        <p:xfrm>
          <a:off x="330200" y="1219986"/>
          <a:ext cx="5308599" cy="474901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858223">
                  <a:extLst>
                    <a:ext uri="{9D8B030D-6E8A-4147-A177-3AD203B41FA5}">
                      <a16:colId xmlns:a16="http://schemas.microsoft.com/office/drawing/2014/main" val="3829957908"/>
                    </a:ext>
                  </a:extLst>
                </a:gridCol>
                <a:gridCol w="731448">
                  <a:extLst>
                    <a:ext uri="{9D8B030D-6E8A-4147-A177-3AD203B41FA5}">
                      <a16:colId xmlns:a16="http://schemas.microsoft.com/office/drawing/2014/main" val="1429390341"/>
                    </a:ext>
                  </a:extLst>
                </a:gridCol>
                <a:gridCol w="1062748">
                  <a:extLst>
                    <a:ext uri="{9D8B030D-6E8A-4147-A177-3AD203B41FA5}">
                      <a16:colId xmlns:a16="http://schemas.microsoft.com/office/drawing/2014/main" val="1183417436"/>
                    </a:ext>
                  </a:extLst>
                </a:gridCol>
                <a:gridCol w="1656180">
                  <a:extLst>
                    <a:ext uri="{9D8B030D-6E8A-4147-A177-3AD203B41FA5}">
                      <a16:colId xmlns:a16="http://schemas.microsoft.com/office/drawing/2014/main" val="2526178556"/>
                    </a:ext>
                  </a:extLst>
                </a:gridCol>
              </a:tblGrid>
              <a:tr h="773594"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Наименование модели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Всего вариантов</a:t>
                      </a: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Имя </a:t>
                      </a:r>
                      <a:r>
                        <a:rPr lang="ru-RU" sz="1050" dirty="0" err="1">
                          <a:effectLst/>
                        </a:rPr>
                        <a:t>гиперпараметра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Варианты значения </a:t>
                      </a:r>
                      <a:r>
                        <a:rPr lang="ru-RU" sz="1050" dirty="0" err="1">
                          <a:effectLst/>
                        </a:rPr>
                        <a:t>гиперпараметра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3060996614"/>
                  </a:ext>
                </a:extLst>
              </a:tr>
              <a:tr h="322200"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LinearRegression</a:t>
                      </a:r>
                      <a:r>
                        <a:rPr lang="ru-RU" sz="1100" dirty="0">
                          <a:effectLst/>
                        </a:rPr>
                        <a:t>       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 fit_intercept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True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2868812030"/>
                  </a:ext>
                </a:extLst>
              </a:tr>
              <a:tr h="307553">
                <a:tc rowSpan="4"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SVR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 rowSpan="4">
                  <a:txBody>
                    <a:bodyPr/>
                    <a:lstStyle/>
                    <a:p>
                      <a:pPr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540</a:t>
                      </a: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 </a:t>
                      </a:r>
                      <a:r>
                        <a:rPr lang="ru-RU" sz="1050" dirty="0" err="1">
                          <a:effectLst/>
                        </a:rPr>
                        <a:t>degree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2, 3, 5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935252309"/>
                  </a:ext>
                </a:extLst>
              </a:tr>
              <a:tr h="3075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 kernel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rbf, sigmoid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986259400"/>
                  </a:ext>
                </a:extLst>
              </a:tr>
              <a:tr h="3075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 C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0.5, 1.0, 1.5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4062513942"/>
                  </a:ext>
                </a:extLst>
              </a:tr>
              <a:tr h="3101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 </a:t>
                      </a:r>
                      <a:r>
                        <a:rPr lang="ru-RU" sz="1050" dirty="0" err="1">
                          <a:effectLst/>
                        </a:rPr>
                        <a:t>epsilon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0.01, 0.1, 0.4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2084911589"/>
                  </a:ext>
                </a:extLst>
              </a:tr>
              <a:tr h="307553">
                <a:tc rowSpan="2"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KNeighborsRegressor</a:t>
                      </a:r>
                      <a:r>
                        <a:rPr lang="ru-RU" sz="1100" dirty="0">
                          <a:effectLst/>
                        </a:rPr>
                        <a:t>     </a:t>
                      </a:r>
                      <a:endParaRPr lang="ru-RU" sz="1600" dirty="0">
                        <a:effectLst/>
                      </a:endParaRPr>
                    </a:p>
                  </a:txBody>
                  <a:tcPr marL="53944" marR="53944" marT="0" marB="0" anchor="ctr"/>
                </a:tc>
                <a:tc rowSpan="2">
                  <a:txBody>
                    <a:bodyPr/>
                    <a:lstStyle/>
                    <a:p>
                      <a:pPr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120</a:t>
                      </a: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 </a:t>
                      </a:r>
                      <a:r>
                        <a:rPr lang="ru-RU" sz="1050" dirty="0" err="1">
                          <a:effectLst/>
                        </a:rPr>
                        <a:t>n_neighbors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5, 10, 15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260503549"/>
                  </a:ext>
                </a:extLst>
              </a:tr>
              <a:tr h="5582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 algorithm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auto, </a:t>
                      </a:r>
                      <a:r>
                        <a:rPr lang="en-US" sz="1050" dirty="0" err="1">
                          <a:effectLst/>
                        </a:rPr>
                        <a:t>ball_tree</a:t>
                      </a:r>
                      <a:r>
                        <a:rPr lang="en-US" sz="1050" dirty="0">
                          <a:effectLst/>
                        </a:rPr>
                        <a:t>, </a:t>
                      </a:r>
                      <a:r>
                        <a:rPr lang="en-US" sz="1050" dirty="0" err="1">
                          <a:effectLst/>
                        </a:rPr>
                        <a:t>kd_tree</a:t>
                      </a:r>
                      <a:r>
                        <a:rPr lang="en-US" sz="1050" dirty="0">
                          <a:effectLst/>
                        </a:rPr>
                        <a:t>, brute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3578723311"/>
                  </a:ext>
                </a:extLst>
              </a:tr>
              <a:tr h="307553">
                <a:tc rowSpan="5"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RandomForestRegressor</a:t>
                      </a:r>
                      <a:r>
                        <a:rPr lang="ru-RU" sz="1100" dirty="0">
                          <a:effectLst/>
                        </a:rPr>
                        <a:t>    </a:t>
                      </a:r>
                      <a:endParaRPr lang="ru-RU" sz="1600" dirty="0">
                        <a:effectLst/>
                      </a:endParaRPr>
                    </a:p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        </a:t>
                      </a:r>
                      <a:endParaRPr lang="ru-RU" sz="1600" dirty="0">
                        <a:effectLst/>
                      </a:endParaRPr>
                    </a:p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       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 rowSpan="5">
                  <a:txBody>
                    <a:bodyPr/>
                    <a:lstStyle/>
                    <a:p>
                      <a:pPr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 </a:t>
                      </a:r>
                      <a:r>
                        <a:rPr lang="ru-RU" sz="1050" dirty="0" err="1">
                          <a:effectLst/>
                        </a:rPr>
                        <a:t>n_estimators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50, 100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330001520"/>
                  </a:ext>
                </a:extLst>
              </a:tr>
              <a:tr h="3075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 criterion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absolute_error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1414680268"/>
                  </a:ext>
                </a:extLst>
              </a:tr>
              <a:tr h="3075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 max_depth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2, 4, 7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421350113"/>
                  </a:ext>
                </a:extLst>
              </a:tr>
              <a:tr h="3075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 </a:t>
                      </a:r>
                      <a:r>
                        <a:rPr lang="ru-RU" sz="1050" dirty="0" err="1">
                          <a:effectLst/>
                        </a:rPr>
                        <a:t>max_features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auto</a:t>
                      </a:r>
                      <a:r>
                        <a:rPr lang="ru-RU" sz="1050" dirty="0">
                          <a:effectLst/>
                        </a:rPr>
                        <a:t>, log2, </a:t>
                      </a:r>
                      <a:r>
                        <a:rPr lang="ru-RU" sz="1050" dirty="0" err="1">
                          <a:effectLst/>
                        </a:rPr>
                        <a:t>None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2719162585"/>
                  </a:ext>
                </a:extLst>
              </a:tr>
              <a:tr h="3243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 </a:t>
                      </a:r>
                      <a:r>
                        <a:rPr lang="ru-RU" sz="1050" dirty="0" err="1">
                          <a:effectLst/>
                        </a:rPr>
                        <a:t>bootstrap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True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2225084068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3462338"/>
            <a:ext cx="54673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E348D-6475-2A86-A0D6-45CB18A2B139}"/>
              </a:ext>
            </a:extLst>
          </p:cNvPr>
          <p:cNvSpPr txBox="1"/>
          <p:nvPr/>
        </p:nvSpPr>
        <p:spPr>
          <a:xfrm>
            <a:off x="6411413" y="3000673"/>
            <a:ext cx="4906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88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Работа с моделями: оценка точности, тестирование модели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13" y="1556909"/>
            <a:ext cx="4912374" cy="305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52" y="1556909"/>
            <a:ext cx="4751788" cy="2787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нейронной сети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3FC0F-AB76-43BF-B591-566FA20857BF}"/>
              </a:ext>
            </a:extLst>
          </p:cNvPr>
          <p:cNvSpPr txBox="1"/>
          <p:nvPr/>
        </p:nvSpPr>
        <p:spPr>
          <a:xfrm>
            <a:off x="743429" y="1097844"/>
            <a:ext cx="11667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Обучение</a:t>
            </a:r>
            <a:endParaRPr lang="ru-RU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8BFADC-4F67-450C-9E13-A7F5E9F204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3430" y="4534712"/>
            <a:ext cx="5014137" cy="1410727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43430" y="1534288"/>
            <a:ext cx="4253540" cy="291017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98" y="3231439"/>
            <a:ext cx="5000625" cy="302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587570"/>
            <a:ext cx="55245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D3FC0F-AB76-43BF-B591-566FA20857BF}"/>
              </a:ext>
            </a:extLst>
          </p:cNvPr>
          <p:cNvSpPr txBox="1"/>
          <p:nvPr/>
        </p:nvSpPr>
        <p:spPr>
          <a:xfrm>
            <a:off x="5994398" y="1111356"/>
            <a:ext cx="11667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Архитектура НС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3FC0F-AB76-43BF-B591-566FA20857BF}"/>
              </a:ext>
            </a:extLst>
          </p:cNvPr>
          <p:cNvSpPr txBox="1"/>
          <p:nvPr/>
        </p:nvSpPr>
        <p:spPr>
          <a:xfrm>
            <a:off x="6358195" y="2816490"/>
            <a:ext cx="11667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 на тестовой выборке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714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dirty="0"/>
              <a:t>Разработка приложения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6063B2A-6665-4409-A30F-D8567FBC4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746914"/>
              </p:ext>
            </p:extLst>
          </p:nvPr>
        </p:nvGraphicFramePr>
        <p:xfrm>
          <a:off x="498398" y="2012657"/>
          <a:ext cx="5375667" cy="3718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CEF854A9-8752-4647-802D-BE45B8BD2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50877"/>
              </p:ext>
            </p:extLst>
          </p:nvPr>
        </p:nvGraphicFramePr>
        <p:xfrm>
          <a:off x="6157645" y="1587647"/>
          <a:ext cx="5723847" cy="288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6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331</Words>
  <Application>Microsoft Office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Open Sans</vt:lpstr>
      <vt:lpstr>Arial</vt:lpstr>
      <vt:lpstr>Times New Roman</vt:lpstr>
      <vt:lpstr>Noto Sans Symbols</vt:lpstr>
      <vt:lpstr>If,kjyVUNE_28012021</vt:lpstr>
      <vt:lpstr>Выпускная квалификационная работа по курсу «Data Science» </vt:lpstr>
      <vt:lpstr>Постановка задачи</vt:lpstr>
      <vt:lpstr>Разведочный анализ данных</vt:lpstr>
      <vt:lpstr>Разведочный анализ данных</vt:lpstr>
      <vt:lpstr>Предобработка данных</vt:lpstr>
      <vt:lpstr>Работа с моделями: подбор по сетке</vt:lpstr>
      <vt:lpstr>Работа с моделями: оценка точности, тестирование модели</vt:lpstr>
      <vt:lpstr>Разработка нейронной сети</vt:lpstr>
      <vt:lpstr>Разработка приложения</vt:lpstr>
      <vt:lpstr>Разработка приложения</vt:lpstr>
      <vt:lpstr>Спасибо за внимание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Anastasia Sotnikova</cp:lastModifiedBy>
  <cp:revision>37</cp:revision>
  <dcterms:created xsi:type="dcterms:W3CDTF">2021-02-24T09:03:25Z</dcterms:created>
  <dcterms:modified xsi:type="dcterms:W3CDTF">2023-03-28T13:39:54Z</dcterms:modified>
</cp:coreProperties>
</file>