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1" r:id="rId8"/>
    <p:sldId id="264" r:id="rId9"/>
    <p:sldId id="262" r:id="rId10"/>
    <p:sldId id="263" r:id="rId11"/>
    <p:sldId id="265" r:id="rId12"/>
    <p:sldId id="267" r:id="rId13"/>
    <p:sldId id="266" r:id="rId14"/>
    <p:sldId id="260" r:id="rId15"/>
  </p:sldIdLst>
  <p:sldSz cx="9144000" cy="5143500"/>
  <p:notesSz cx="6858000" cy="9144000"/>
  <p:embeddedFontLst>
    <p:embeddedFont>
      <p:font typeface="Bai Jamjuree" panose="00000500000000000000"/>
      <p:regular r:id="rId19"/>
    </p:embeddedFont>
    <p:embeddedFont>
      <p:font typeface="Anaheim"/>
      <p:regular r:id="rId20"/>
    </p:embeddedFont>
    <p:embeddedFont>
      <p:font typeface="Calibri" panose="020F0502020204030204"/>
      <p:regular r:id="rId21"/>
      <p:bold r:id="rId22"/>
      <p:italic r:id="rId23"/>
      <p:boldItalic r:id="rId24"/>
    </p:embeddedFont>
    <p:embeddedFont>
      <p:font typeface="Barlow Semi Condensed Medium" panose="0000060600000000000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5" name="Shape 815"/>
        <p:cNvGrpSpPr/>
        <p:nvPr/>
      </p:nvGrpSpPr>
      <p:grpSpPr>
        <a:xfrm>
          <a:off x="0" y="0"/>
          <a:ext cx="0" cy="0"/>
          <a:chOff x="0" y="0"/>
          <a:chExt cx="0" cy="0"/>
        </a:xfrm>
      </p:grpSpPr>
      <p:sp>
        <p:nvSpPr>
          <p:cNvPr id="816" name="Google Shape;816;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1" name="Shape 821"/>
        <p:cNvGrpSpPr/>
        <p:nvPr/>
      </p:nvGrpSpPr>
      <p:grpSpPr>
        <a:xfrm>
          <a:off x="0" y="0"/>
          <a:ext cx="0" cy="0"/>
          <a:chOff x="0" y="0"/>
          <a:chExt cx="0" cy="0"/>
        </a:xfrm>
      </p:grpSpPr>
      <p:sp>
        <p:nvSpPr>
          <p:cNvPr id="822" name="Google Shape;822;g2eecb77289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2eecb77289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8" name="Shape 828"/>
        <p:cNvGrpSpPr/>
        <p:nvPr/>
      </p:nvGrpSpPr>
      <p:grpSpPr>
        <a:xfrm>
          <a:off x="0" y="0"/>
          <a:ext cx="0" cy="0"/>
          <a:chOff x="0" y="0"/>
          <a:chExt cx="0" cy="0"/>
        </a:xfrm>
      </p:grpSpPr>
      <p:sp>
        <p:nvSpPr>
          <p:cNvPr id="829" name="Google Shape;829;g2e6cacdfc68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0" name="Google Shape;830;g2e6cacdfc68_0_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31" name="Google Shape;831;g2e6cacdfc68_0_0: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8" name="Shape 838"/>
        <p:cNvGrpSpPr/>
        <p:nvPr/>
      </p:nvGrpSpPr>
      <p:grpSpPr>
        <a:xfrm>
          <a:off x="0" y="0"/>
          <a:ext cx="0" cy="0"/>
          <a:chOff x="0" y="0"/>
          <a:chExt cx="0" cy="0"/>
        </a:xfrm>
      </p:grpSpPr>
      <p:sp>
        <p:nvSpPr>
          <p:cNvPr id="839" name="Google Shape;839;g27fb56ff05f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40" name="Google Shape;840;g27fb56ff05f_0_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4" name="Shape 844"/>
        <p:cNvGrpSpPr/>
        <p:nvPr/>
      </p:nvGrpSpPr>
      <p:grpSpPr>
        <a:xfrm>
          <a:off x="0" y="0"/>
          <a:ext cx="0" cy="0"/>
          <a:chOff x="0" y="0"/>
          <a:chExt cx="0" cy="0"/>
        </a:xfrm>
      </p:grpSpPr>
      <p:sp>
        <p:nvSpPr>
          <p:cNvPr id="845" name="Google Shape;845;g30c5b0ead57_0_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6" name="Google Shape;846;g30c5b0ead57_0_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47" name="Google Shape;847;g30c5b0ead57_0_1: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grpSp>
        <p:nvGrpSpPr>
          <p:cNvPr id="9" name="Google Shape;9;p2"/>
          <p:cNvGrpSpPr/>
          <p:nvPr/>
        </p:nvGrpSpPr>
        <p:grpSpPr>
          <a:xfrm>
            <a:off x="62465" y="61443"/>
            <a:ext cx="9031260" cy="5044223"/>
            <a:chOff x="62465" y="61443"/>
            <a:chExt cx="9031260" cy="5044223"/>
          </a:xfrm>
        </p:grpSpPr>
        <p:grpSp>
          <p:nvGrpSpPr>
            <p:cNvPr id="10" name="Google Shape;10;p2"/>
            <p:cNvGrpSpPr/>
            <p:nvPr/>
          </p:nvGrpSpPr>
          <p:grpSpPr>
            <a:xfrm>
              <a:off x="6952951" y="61443"/>
              <a:ext cx="2118450" cy="1752875"/>
              <a:chOff x="5491775" y="-2376465"/>
              <a:chExt cx="2118450" cy="1752875"/>
            </a:xfrm>
          </p:grpSpPr>
          <p:grpSp>
            <p:nvGrpSpPr>
              <p:cNvPr id="11" name="Google Shape;11;p2"/>
              <p:cNvGrpSpPr/>
              <p:nvPr/>
            </p:nvGrpSpPr>
            <p:grpSpPr>
              <a:xfrm>
                <a:off x="5491775" y="-2376465"/>
                <a:ext cx="2071080" cy="1704960"/>
                <a:chOff x="5229000" y="875160"/>
                <a:chExt cx="2071080" cy="1704960"/>
              </a:xfrm>
            </p:grpSpPr>
            <p:sp>
              <p:nvSpPr>
                <p:cNvPr id="12" name="Google Shape;12;p2"/>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 name="Google Shape;13;p2"/>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4" name="Google Shape;14;p2"/>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15" name="Google Shape;15;p2"/>
            <p:cNvGrpSpPr/>
            <p:nvPr/>
          </p:nvGrpSpPr>
          <p:grpSpPr>
            <a:xfrm>
              <a:off x="62465" y="4384685"/>
              <a:ext cx="93240" cy="661320"/>
              <a:chOff x="5433765" y="2597510"/>
              <a:chExt cx="93240" cy="661320"/>
            </a:xfrm>
          </p:grpSpPr>
          <p:sp>
            <p:nvSpPr>
              <p:cNvPr id="16" name="Google Shape;16;p2"/>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cxnSp>
            <p:nvCxnSpPr>
              <p:cNvPr id="17" name="Google Shape;17;p2"/>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18" name="Google Shape;18;p2"/>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19" name="Google Shape;19;p2"/>
            <p:cNvGrpSpPr/>
            <p:nvPr/>
          </p:nvGrpSpPr>
          <p:grpSpPr>
            <a:xfrm>
              <a:off x="62471" y="99234"/>
              <a:ext cx="93228" cy="93557"/>
              <a:chOff x="6269280" y="1002240"/>
              <a:chExt cx="130920" cy="131400"/>
            </a:xfrm>
          </p:grpSpPr>
          <p:cxnSp>
            <p:nvCxnSpPr>
              <p:cNvPr id="20" name="Google Shape;20;p2"/>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21" name="Google Shape;21;p2"/>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22" name="Google Shape;22;p2"/>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3" name="Google Shape;23;p2"/>
            <p:cNvGrpSpPr/>
            <p:nvPr/>
          </p:nvGrpSpPr>
          <p:grpSpPr>
            <a:xfrm>
              <a:off x="8594846" y="5012109"/>
              <a:ext cx="93228" cy="93557"/>
              <a:chOff x="6269280" y="1002240"/>
              <a:chExt cx="130920" cy="131400"/>
            </a:xfrm>
          </p:grpSpPr>
          <p:cxnSp>
            <p:nvCxnSpPr>
              <p:cNvPr id="24" name="Google Shape;24;p2"/>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25" name="Google Shape;25;p2"/>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26" name="Google Shape;26;p2"/>
            <p:cNvSpPr/>
            <p:nvPr/>
          </p:nvSpPr>
          <p:spPr>
            <a:xfrm>
              <a:off x="9051425" y="38774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
          <p:nvSpPr>
            <p:cNvPr id="27" name="Google Shape;27;p2"/>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grpSp>
      <p:grpSp>
        <p:nvGrpSpPr>
          <p:cNvPr id="28" name="Google Shape;28;p2"/>
          <p:cNvGrpSpPr/>
          <p:nvPr/>
        </p:nvGrpSpPr>
        <p:grpSpPr>
          <a:xfrm>
            <a:off x="229950" y="221250"/>
            <a:ext cx="8684100" cy="4701000"/>
            <a:chOff x="229950" y="223100"/>
            <a:chExt cx="8684100" cy="4701000"/>
          </a:xfrm>
        </p:grpSpPr>
        <p:sp>
          <p:nvSpPr>
            <p:cNvPr id="29" name="Google Shape;29;p2"/>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0" name="Google Shape;30;p2"/>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1" name="Google Shape;31;p2"/>
          <p:cNvGrpSpPr/>
          <p:nvPr/>
        </p:nvGrpSpPr>
        <p:grpSpPr>
          <a:xfrm>
            <a:off x="427010" y="644236"/>
            <a:ext cx="8311212" cy="3783050"/>
            <a:chOff x="427010" y="644236"/>
            <a:chExt cx="8311212" cy="3783050"/>
          </a:xfrm>
        </p:grpSpPr>
        <p:grpSp>
          <p:nvGrpSpPr>
            <p:cNvPr id="32" name="Google Shape;32;p2"/>
            <p:cNvGrpSpPr/>
            <p:nvPr/>
          </p:nvGrpSpPr>
          <p:grpSpPr>
            <a:xfrm>
              <a:off x="827697" y="644236"/>
              <a:ext cx="177875" cy="177875"/>
              <a:chOff x="2025000" y="896760"/>
              <a:chExt cx="206280" cy="206280"/>
            </a:xfrm>
          </p:grpSpPr>
          <p:sp>
            <p:nvSpPr>
              <p:cNvPr id="33" name="Google Shape;33;p2"/>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4" name="Google Shape;34;p2"/>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5" name="Google Shape;35;p2"/>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6" name="Google Shape;36;p2"/>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37" name="Google Shape;37;p2"/>
            <p:cNvSpPr/>
            <p:nvPr/>
          </p:nvSpPr>
          <p:spPr>
            <a:xfrm>
              <a:off x="427010" y="1158764"/>
              <a:ext cx="101199" cy="101199"/>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8" name="Google Shape;38;p2"/>
            <p:cNvGrpSpPr/>
            <p:nvPr/>
          </p:nvGrpSpPr>
          <p:grpSpPr>
            <a:xfrm>
              <a:off x="8560347" y="4249411"/>
              <a:ext cx="177875" cy="177875"/>
              <a:chOff x="2025000" y="896760"/>
              <a:chExt cx="206280" cy="206280"/>
            </a:xfrm>
          </p:grpSpPr>
          <p:sp>
            <p:nvSpPr>
              <p:cNvPr id="39" name="Google Shape;39;p2"/>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0" name="Google Shape;40;p2"/>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1" name="Google Shape;41;p2"/>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2"/>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sp>
        <p:nvSpPr>
          <p:cNvPr id="43" name="Google Shape;43;p2"/>
          <p:cNvSpPr txBox="1"/>
          <p:nvPr>
            <p:ph type="ctrTitle"/>
          </p:nvPr>
        </p:nvSpPr>
        <p:spPr>
          <a:xfrm>
            <a:off x="713225" y="1259975"/>
            <a:ext cx="4050600" cy="20655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000"/>
              <a:buNone/>
              <a:defRPr sz="4600"/>
            </a:lvl1pPr>
            <a:lvl2pPr lvl="1" algn="ctr">
              <a:spcBef>
                <a:spcPts val="0"/>
              </a:spcBef>
              <a:spcAft>
                <a:spcPts val="0"/>
              </a:spcAft>
              <a:buClr>
                <a:srgbClr val="191919"/>
              </a:buClr>
              <a:buSzPts val="5000"/>
              <a:buNone/>
              <a:defRPr sz="5000">
                <a:solidFill>
                  <a:srgbClr val="191919"/>
                </a:solidFill>
              </a:defRPr>
            </a:lvl2pPr>
            <a:lvl3pPr lvl="2" algn="ctr">
              <a:spcBef>
                <a:spcPts val="0"/>
              </a:spcBef>
              <a:spcAft>
                <a:spcPts val="0"/>
              </a:spcAft>
              <a:buClr>
                <a:srgbClr val="191919"/>
              </a:buClr>
              <a:buSzPts val="5000"/>
              <a:buNone/>
              <a:defRPr sz="5000">
                <a:solidFill>
                  <a:srgbClr val="191919"/>
                </a:solidFill>
              </a:defRPr>
            </a:lvl3pPr>
            <a:lvl4pPr lvl="3" algn="ctr">
              <a:spcBef>
                <a:spcPts val="0"/>
              </a:spcBef>
              <a:spcAft>
                <a:spcPts val="0"/>
              </a:spcAft>
              <a:buClr>
                <a:srgbClr val="191919"/>
              </a:buClr>
              <a:buSzPts val="5000"/>
              <a:buNone/>
              <a:defRPr sz="5000">
                <a:solidFill>
                  <a:srgbClr val="191919"/>
                </a:solidFill>
              </a:defRPr>
            </a:lvl4pPr>
            <a:lvl5pPr lvl="4" algn="ctr">
              <a:spcBef>
                <a:spcPts val="0"/>
              </a:spcBef>
              <a:spcAft>
                <a:spcPts val="0"/>
              </a:spcAft>
              <a:buClr>
                <a:srgbClr val="191919"/>
              </a:buClr>
              <a:buSzPts val="5000"/>
              <a:buNone/>
              <a:defRPr sz="5000">
                <a:solidFill>
                  <a:srgbClr val="191919"/>
                </a:solidFill>
              </a:defRPr>
            </a:lvl5pPr>
            <a:lvl6pPr lvl="5" algn="ctr">
              <a:spcBef>
                <a:spcPts val="0"/>
              </a:spcBef>
              <a:spcAft>
                <a:spcPts val="0"/>
              </a:spcAft>
              <a:buClr>
                <a:srgbClr val="191919"/>
              </a:buClr>
              <a:buSzPts val="5000"/>
              <a:buNone/>
              <a:defRPr sz="5000">
                <a:solidFill>
                  <a:srgbClr val="191919"/>
                </a:solidFill>
              </a:defRPr>
            </a:lvl6pPr>
            <a:lvl7pPr lvl="6" algn="ctr">
              <a:spcBef>
                <a:spcPts val="0"/>
              </a:spcBef>
              <a:spcAft>
                <a:spcPts val="0"/>
              </a:spcAft>
              <a:buClr>
                <a:srgbClr val="191919"/>
              </a:buClr>
              <a:buSzPts val="5000"/>
              <a:buNone/>
              <a:defRPr sz="5000">
                <a:solidFill>
                  <a:srgbClr val="191919"/>
                </a:solidFill>
              </a:defRPr>
            </a:lvl7pPr>
            <a:lvl8pPr lvl="7" algn="ctr">
              <a:spcBef>
                <a:spcPts val="0"/>
              </a:spcBef>
              <a:spcAft>
                <a:spcPts val="0"/>
              </a:spcAft>
              <a:buClr>
                <a:srgbClr val="191919"/>
              </a:buClr>
              <a:buSzPts val="5000"/>
              <a:buNone/>
              <a:defRPr sz="5000">
                <a:solidFill>
                  <a:srgbClr val="191919"/>
                </a:solidFill>
              </a:defRPr>
            </a:lvl8pPr>
            <a:lvl9pPr lvl="8" algn="ctr">
              <a:spcBef>
                <a:spcPts val="0"/>
              </a:spcBef>
              <a:spcAft>
                <a:spcPts val="0"/>
              </a:spcAft>
              <a:buClr>
                <a:srgbClr val="191919"/>
              </a:buClr>
              <a:buSzPts val="5000"/>
              <a:buNone/>
              <a:defRPr sz="5000">
                <a:solidFill>
                  <a:srgbClr val="191919"/>
                </a:solidFill>
              </a:defRPr>
            </a:lvl9pPr>
          </a:lstStyle>
          <a:p/>
        </p:txBody>
      </p:sp>
      <p:sp>
        <p:nvSpPr>
          <p:cNvPr id="44" name="Google Shape;44;p2"/>
          <p:cNvSpPr txBox="1"/>
          <p:nvPr>
            <p:ph type="subTitle" idx="1"/>
          </p:nvPr>
        </p:nvSpPr>
        <p:spPr>
          <a:xfrm>
            <a:off x="713225" y="3325500"/>
            <a:ext cx="2022600" cy="69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59" name="Shape 259"/>
        <p:cNvGrpSpPr/>
        <p:nvPr/>
      </p:nvGrpSpPr>
      <p:grpSpPr>
        <a:xfrm>
          <a:off x="0" y="0"/>
          <a:ext cx="0" cy="0"/>
          <a:chOff x="0" y="0"/>
          <a:chExt cx="0" cy="0"/>
        </a:xfrm>
      </p:grpSpPr>
      <p:grpSp>
        <p:nvGrpSpPr>
          <p:cNvPr id="260" name="Google Shape;260;p11"/>
          <p:cNvGrpSpPr/>
          <p:nvPr/>
        </p:nvGrpSpPr>
        <p:grpSpPr>
          <a:xfrm>
            <a:off x="45850" y="68209"/>
            <a:ext cx="9030615" cy="5008541"/>
            <a:chOff x="45850" y="68209"/>
            <a:chExt cx="9030615" cy="5008541"/>
          </a:xfrm>
        </p:grpSpPr>
        <p:grpSp>
          <p:nvGrpSpPr>
            <p:cNvPr id="261" name="Google Shape;261;p11"/>
            <p:cNvGrpSpPr/>
            <p:nvPr/>
          </p:nvGrpSpPr>
          <p:grpSpPr>
            <a:xfrm>
              <a:off x="510235" y="68210"/>
              <a:ext cx="292320" cy="1796040"/>
              <a:chOff x="-1674265" y="921385"/>
              <a:chExt cx="292320" cy="1796040"/>
            </a:xfrm>
          </p:grpSpPr>
          <p:sp>
            <p:nvSpPr>
              <p:cNvPr id="262" name="Google Shape;262;p11"/>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11"/>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11"/>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265" name="Google Shape;265;p11"/>
            <p:cNvGrpSpPr/>
            <p:nvPr/>
          </p:nvGrpSpPr>
          <p:grpSpPr>
            <a:xfrm rot="5400000">
              <a:off x="8032285" y="3353785"/>
              <a:ext cx="292320" cy="1796040"/>
              <a:chOff x="-1674265" y="921385"/>
              <a:chExt cx="292320" cy="1796040"/>
            </a:xfrm>
          </p:grpSpPr>
          <p:sp>
            <p:nvSpPr>
              <p:cNvPr id="266" name="Google Shape;266;p11"/>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11"/>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68" name="Google Shape;268;p11"/>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269" name="Google Shape;269;p11"/>
            <p:cNvSpPr/>
            <p:nvPr/>
          </p:nvSpPr>
          <p:spPr>
            <a:xfrm>
              <a:off x="6040185" y="50317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70" name="Google Shape;270;p11"/>
            <p:cNvSpPr/>
            <p:nvPr/>
          </p:nvSpPr>
          <p:spPr>
            <a:xfrm>
              <a:off x="9004710" y="7401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71" name="Google Shape;271;p11"/>
            <p:cNvSpPr/>
            <p:nvPr/>
          </p:nvSpPr>
          <p:spPr>
            <a:xfrm>
              <a:off x="45850" y="11742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72" name="Google Shape;272;p11"/>
            <p:cNvGrpSpPr/>
            <p:nvPr/>
          </p:nvGrpSpPr>
          <p:grpSpPr>
            <a:xfrm>
              <a:off x="2225046" y="68209"/>
              <a:ext cx="93228" cy="93557"/>
              <a:chOff x="6269280" y="1002240"/>
              <a:chExt cx="130920" cy="131400"/>
            </a:xfrm>
          </p:grpSpPr>
          <p:cxnSp>
            <p:nvCxnSpPr>
              <p:cNvPr id="273" name="Google Shape;273;p11"/>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274" name="Google Shape;274;p11"/>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nvGrpSpPr>
            <p:cNvPr id="275" name="Google Shape;275;p11"/>
            <p:cNvGrpSpPr/>
            <p:nvPr/>
          </p:nvGrpSpPr>
          <p:grpSpPr>
            <a:xfrm>
              <a:off x="8935371" y="4905609"/>
              <a:ext cx="93228" cy="93557"/>
              <a:chOff x="6269280" y="1002240"/>
              <a:chExt cx="130920" cy="131400"/>
            </a:xfrm>
          </p:grpSpPr>
          <p:cxnSp>
            <p:nvCxnSpPr>
              <p:cNvPr id="276" name="Google Shape;276;p11"/>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277" name="Google Shape;277;p11"/>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grpSp>
        <p:nvGrpSpPr>
          <p:cNvPr id="278" name="Google Shape;278;p11"/>
          <p:cNvGrpSpPr/>
          <p:nvPr/>
        </p:nvGrpSpPr>
        <p:grpSpPr>
          <a:xfrm>
            <a:off x="229950" y="221250"/>
            <a:ext cx="8684100" cy="4701000"/>
            <a:chOff x="229950" y="223100"/>
            <a:chExt cx="8684100" cy="4701000"/>
          </a:xfrm>
        </p:grpSpPr>
        <p:sp>
          <p:nvSpPr>
            <p:cNvPr id="279" name="Google Shape;279;p11"/>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0" name="Google Shape;280;p11"/>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281" name="Google Shape;281;p11"/>
          <p:cNvSpPr txBox="1"/>
          <p:nvPr>
            <p:ph type="title" hasCustomPrompt="1"/>
          </p:nvPr>
        </p:nvSpPr>
        <p:spPr>
          <a:xfrm>
            <a:off x="4820925" y="1849274"/>
            <a:ext cx="3303300" cy="8868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6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r>
              <a:t>xx%</a:t>
            </a:r>
          </a:p>
        </p:txBody>
      </p:sp>
      <p:sp>
        <p:nvSpPr>
          <p:cNvPr id="282" name="Google Shape;282;p11"/>
          <p:cNvSpPr txBox="1"/>
          <p:nvPr>
            <p:ph type="subTitle" idx="1"/>
          </p:nvPr>
        </p:nvSpPr>
        <p:spPr>
          <a:xfrm>
            <a:off x="4820938" y="2929663"/>
            <a:ext cx="33033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3" name="Shape 2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284" name="Shape 284"/>
        <p:cNvGrpSpPr/>
        <p:nvPr/>
      </p:nvGrpSpPr>
      <p:grpSpPr>
        <a:xfrm>
          <a:off x="0" y="0"/>
          <a:ext cx="0" cy="0"/>
          <a:chOff x="0" y="0"/>
          <a:chExt cx="0" cy="0"/>
        </a:xfrm>
      </p:grpSpPr>
      <p:grpSp>
        <p:nvGrpSpPr>
          <p:cNvPr id="285" name="Google Shape;285;p13"/>
          <p:cNvGrpSpPr/>
          <p:nvPr/>
        </p:nvGrpSpPr>
        <p:grpSpPr>
          <a:xfrm>
            <a:off x="45850" y="68209"/>
            <a:ext cx="9030615" cy="5008541"/>
            <a:chOff x="45850" y="68209"/>
            <a:chExt cx="9030615" cy="5008541"/>
          </a:xfrm>
        </p:grpSpPr>
        <p:grpSp>
          <p:nvGrpSpPr>
            <p:cNvPr id="286" name="Google Shape;286;p13"/>
            <p:cNvGrpSpPr/>
            <p:nvPr/>
          </p:nvGrpSpPr>
          <p:grpSpPr>
            <a:xfrm>
              <a:off x="510235" y="68210"/>
              <a:ext cx="292320" cy="1796040"/>
              <a:chOff x="-1674265" y="921385"/>
              <a:chExt cx="292320" cy="1796040"/>
            </a:xfrm>
          </p:grpSpPr>
          <p:sp>
            <p:nvSpPr>
              <p:cNvPr id="287" name="Google Shape;287;p13"/>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88" name="Google Shape;288;p13"/>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13"/>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290" name="Google Shape;290;p13"/>
            <p:cNvGrpSpPr/>
            <p:nvPr/>
          </p:nvGrpSpPr>
          <p:grpSpPr>
            <a:xfrm rot="5400000">
              <a:off x="8032285" y="3353785"/>
              <a:ext cx="292320" cy="1796040"/>
              <a:chOff x="-1674265" y="921385"/>
              <a:chExt cx="292320" cy="1796040"/>
            </a:xfrm>
          </p:grpSpPr>
          <p:sp>
            <p:nvSpPr>
              <p:cNvPr id="291" name="Google Shape;291;p13"/>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92" name="Google Shape;292;p13"/>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3" name="Google Shape;293;p13"/>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294" name="Google Shape;294;p13"/>
            <p:cNvSpPr/>
            <p:nvPr/>
          </p:nvSpPr>
          <p:spPr>
            <a:xfrm>
              <a:off x="6040185" y="50317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5" name="Google Shape;295;p13"/>
            <p:cNvSpPr/>
            <p:nvPr/>
          </p:nvSpPr>
          <p:spPr>
            <a:xfrm>
              <a:off x="9004710" y="7401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96" name="Google Shape;296;p13"/>
            <p:cNvSpPr/>
            <p:nvPr/>
          </p:nvSpPr>
          <p:spPr>
            <a:xfrm>
              <a:off x="45850" y="11742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97" name="Google Shape;297;p13"/>
            <p:cNvGrpSpPr/>
            <p:nvPr/>
          </p:nvGrpSpPr>
          <p:grpSpPr>
            <a:xfrm>
              <a:off x="2225046" y="68209"/>
              <a:ext cx="93228" cy="93557"/>
              <a:chOff x="6269280" y="1002240"/>
              <a:chExt cx="130920" cy="131400"/>
            </a:xfrm>
          </p:grpSpPr>
          <p:cxnSp>
            <p:nvCxnSpPr>
              <p:cNvPr id="298" name="Google Shape;298;p13"/>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299" name="Google Shape;299;p13"/>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nvGrpSpPr>
            <p:cNvPr id="300" name="Google Shape;300;p13"/>
            <p:cNvGrpSpPr/>
            <p:nvPr/>
          </p:nvGrpSpPr>
          <p:grpSpPr>
            <a:xfrm>
              <a:off x="8935371" y="4905609"/>
              <a:ext cx="93228" cy="93557"/>
              <a:chOff x="6269280" y="1002240"/>
              <a:chExt cx="130920" cy="131400"/>
            </a:xfrm>
          </p:grpSpPr>
          <p:cxnSp>
            <p:nvCxnSpPr>
              <p:cNvPr id="301" name="Google Shape;301;p13"/>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302" name="Google Shape;302;p13"/>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grpSp>
        <p:nvGrpSpPr>
          <p:cNvPr id="303" name="Google Shape;303;p13"/>
          <p:cNvGrpSpPr/>
          <p:nvPr/>
        </p:nvGrpSpPr>
        <p:grpSpPr>
          <a:xfrm>
            <a:off x="229950" y="221250"/>
            <a:ext cx="8684100" cy="4701000"/>
            <a:chOff x="229950" y="223100"/>
            <a:chExt cx="8684100" cy="4701000"/>
          </a:xfrm>
        </p:grpSpPr>
        <p:sp>
          <p:nvSpPr>
            <p:cNvPr id="304" name="Google Shape;304;p13"/>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usine" panose="02070409020205020404"/>
                <a:ea typeface="Cousine" panose="02070409020205020404"/>
                <a:cs typeface="Cousine" panose="02070409020205020404"/>
                <a:sym typeface="Cousine" panose="02070409020205020404"/>
              </a:endParaRPr>
            </a:p>
          </p:txBody>
        </p:sp>
        <p:sp>
          <p:nvSpPr>
            <p:cNvPr id="305" name="Google Shape;305;p13"/>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usine" panose="02070409020205020404"/>
                <a:ea typeface="Cousine" panose="02070409020205020404"/>
                <a:cs typeface="Cousine" panose="02070409020205020404"/>
                <a:sym typeface="Cousine" panose="02070409020205020404"/>
              </a:endParaRPr>
            </a:p>
          </p:txBody>
        </p:sp>
      </p:grpSp>
      <p:sp>
        <p:nvSpPr>
          <p:cNvPr id="306" name="Google Shape;306;p13"/>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7" name="Google Shape;307;p13"/>
          <p:cNvSpPr txBox="1"/>
          <p:nvPr>
            <p:ph type="title" idx="2" hasCustomPrompt="1"/>
          </p:nvPr>
        </p:nvSpPr>
        <p:spPr>
          <a:xfrm>
            <a:off x="713225" y="1291573"/>
            <a:ext cx="1041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p:nvPr>
            <p:ph type="title" idx="3" hasCustomPrompt="1"/>
          </p:nvPr>
        </p:nvSpPr>
        <p:spPr>
          <a:xfrm>
            <a:off x="3387187" y="1291578"/>
            <a:ext cx="1041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3"/>
          <p:cNvSpPr txBox="1"/>
          <p:nvPr>
            <p:ph type="title" idx="4" hasCustomPrompt="1"/>
          </p:nvPr>
        </p:nvSpPr>
        <p:spPr>
          <a:xfrm>
            <a:off x="713225" y="2432835"/>
            <a:ext cx="1041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0" name="Google Shape;310;p13"/>
          <p:cNvSpPr txBox="1"/>
          <p:nvPr>
            <p:ph type="title" idx="5" hasCustomPrompt="1"/>
          </p:nvPr>
        </p:nvSpPr>
        <p:spPr>
          <a:xfrm>
            <a:off x="3387187" y="2432828"/>
            <a:ext cx="1041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p:nvPr>
            <p:ph type="title" idx="6" hasCustomPrompt="1"/>
          </p:nvPr>
        </p:nvSpPr>
        <p:spPr>
          <a:xfrm>
            <a:off x="713225" y="3574098"/>
            <a:ext cx="1041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2" name="Google Shape;312;p13"/>
          <p:cNvSpPr txBox="1"/>
          <p:nvPr>
            <p:ph type="title" idx="7" hasCustomPrompt="1"/>
          </p:nvPr>
        </p:nvSpPr>
        <p:spPr>
          <a:xfrm>
            <a:off x="3387187" y="3574078"/>
            <a:ext cx="1041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3" name="Google Shape;313;p13"/>
          <p:cNvSpPr txBox="1"/>
          <p:nvPr>
            <p:ph type="subTitle" idx="1"/>
          </p:nvPr>
        </p:nvSpPr>
        <p:spPr>
          <a:xfrm>
            <a:off x="713225" y="1864275"/>
            <a:ext cx="2463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314" name="Google Shape;314;p13"/>
          <p:cNvSpPr txBox="1"/>
          <p:nvPr>
            <p:ph type="subTitle" idx="8"/>
          </p:nvPr>
        </p:nvSpPr>
        <p:spPr>
          <a:xfrm>
            <a:off x="713225" y="3005538"/>
            <a:ext cx="2463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315" name="Google Shape;315;p13"/>
          <p:cNvSpPr txBox="1"/>
          <p:nvPr>
            <p:ph type="subTitle" idx="9"/>
          </p:nvPr>
        </p:nvSpPr>
        <p:spPr>
          <a:xfrm>
            <a:off x="713225" y="4146800"/>
            <a:ext cx="2463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316" name="Google Shape;316;p13"/>
          <p:cNvSpPr txBox="1"/>
          <p:nvPr>
            <p:ph type="subTitle" idx="13"/>
          </p:nvPr>
        </p:nvSpPr>
        <p:spPr>
          <a:xfrm>
            <a:off x="3387187" y="1864275"/>
            <a:ext cx="2463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317" name="Google Shape;317;p13"/>
          <p:cNvSpPr txBox="1"/>
          <p:nvPr>
            <p:ph type="subTitle" idx="14"/>
          </p:nvPr>
        </p:nvSpPr>
        <p:spPr>
          <a:xfrm>
            <a:off x="3387187" y="3005525"/>
            <a:ext cx="2463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318" name="Google Shape;318;p13"/>
          <p:cNvSpPr txBox="1"/>
          <p:nvPr>
            <p:ph type="subTitle" idx="15"/>
          </p:nvPr>
        </p:nvSpPr>
        <p:spPr>
          <a:xfrm>
            <a:off x="3387187" y="4146775"/>
            <a:ext cx="2463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319" name="Shape 319"/>
        <p:cNvGrpSpPr/>
        <p:nvPr/>
      </p:nvGrpSpPr>
      <p:grpSpPr>
        <a:xfrm>
          <a:off x="0" y="0"/>
          <a:ext cx="0" cy="0"/>
          <a:chOff x="0" y="0"/>
          <a:chExt cx="0" cy="0"/>
        </a:xfrm>
      </p:grpSpPr>
      <p:grpSp>
        <p:nvGrpSpPr>
          <p:cNvPr id="320" name="Google Shape;320;p14"/>
          <p:cNvGrpSpPr/>
          <p:nvPr/>
        </p:nvGrpSpPr>
        <p:grpSpPr>
          <a:xfrm rot="10800000" flipH="1">
            <a:off x="45850" y="68209"/>
            <a:ext cx="9030615" cy="5008541"/>
            <a:chOff x="45850" y="68209"/>
            <a:chExt cx="9030615" cy="5008541"/>
          </a:xfrm>
        </p:grpSpPr>
        <p:grpSp>
          <p:nvGrpSpPr>
            <p:cNvPr id="321" name="Google Shape;321;p14"/>
            <p:cNvGrpSpPr/>
            <p:nvPr/>
          </p:nvGrpSpPr>
          <p:grpSpPr>
            <a:xfrm>
              <a:off x="510235" y="68210"/>
              <a:ext cx="292320" cy="1796040"/>
              <a:chOff x="-1674265" y="921385"/>
              <a:chExt cx="292320" cy="1796040"/>
            </a:xfrm>
          </p:grpSpPr>
          <p:sp>
            <p:nvSpPr>
              <p:cNvPr id="322" name="Google Shape;322;p14"/>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23" name="Google Shape;323;p14"/>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4" name="Google Shape;324;p14"/>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325" name="Google Shape;325;p14"/>
            <p:cNvGrpSpPr/>
            <p:nvPr/>
          </p:nvGrpSpPr>
          <p:grpSpPr>
            <a:xfrm rot="5400000">
              <a:off x="8032285" y="3353785"/>
              <a:ext cx="292320" cy="1796040"/>
              <a:chOff x="-1674265" y="921385"/>
              <a:chExt cx="292320" cy="1796040"/>
            </a:xfrm>
          </p:grpSpPr>
          <p:sp>
            <p:nvSpPr>
              <p:cNvPr id="326" name="Google Shape;326;p14"/>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27" name="Google Shape;327;p14"/>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28" name="Google Shape;328;p14"/>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329" name="Google Shape;329;p14"/>
            <p:cNvSpPr/>
            <p:nvPr/>
          </p:nvSpPr>
          <p:spPr>
            <a:xfrm>
              <a:off x="6040185" y="50317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0" name="Google Shape;330;p14"/>
            <p:cNvSpPr/>
            <p:nvPr/>
          </p:nvSpPr>
          <p:spPr>
            <a:xfrm>
              <a:off x="9004710" y="7401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31" name="Google Shape;331;p14"/>
            <p:cNvSpPr/>
            <p:nvPr/>
          </p:nvSpPr>
          <p:spPr>
            <a:xfrm>
              <a:off x="45850" y="11742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32" name="Google Shape;332;p14"/>
            <p:cNvGrpSpPr/>
            <p:nvPr/>
          </p:nvGrpSpPr>
          <p:grpSpPr>
            <a:xfrm>
              <a:off x="2225046" y="68209"/>
              <a:ext cx="93228" cy="93557"/>
              <a:chOff x="6269280" y="1002240"/>
              <a:chExt cx="130920" cy="131400"/>
            </a:xfrm>
          </p:grpSpPr>
          <p:cxnSp>
            <p:nvCxnSpPr>
              <p:cNvPr id="333" name="Google Shape;333;p14"/>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334" name="Google Shape;334;p14"/>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nvGrpSpPr>
            <p:cNvPr id="335" name="Google Shape;335;p14"/>
            <p:cNvGrpSpPr/>
            <p:nvPr/>
          </p:nvGrpSpPr>
          <p:grpSpPr>
            <a:xfrm>
              <a:off x="8935371" y="4905609"/>
              <a:ext cx="93228" cy="93557"/>
              <a:chOff x="6269280" y="1002240"/>
              <a:chExt cx="130920" cy="131400"/>
            </a:xfrm>
          </p:grpSpPr>
          <p:cxnSp>
            <p:nvCxnSpPr>
              <p:cNvPr id="336" name="Google Shape;336;p14"/>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337" name="Google Shape;337;p14"/>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grpSp>
        <p:nvGrpSpPr>
          <p:cNvPr id="338" name="Google Shape;338;p14"/>
          <p:cNvGrpSpPr/>
          <p:nvPr/>
        </p:nvGrpSpPr>
        <p:grpSpPr>
          <a:xfrm>
            <a:off x="229950" y="221250"/>
            <a:ext cx="8684100" cy="4701000"/>
            <a:chOff x="229950" y="223100"/>
            <a:chExt cx="8684100" cy="4701000"/>
          </a:xfrm>
        </p:grpSpPr>
        <p:sp>
          <p:nvSpPr>
            <p:cNvPr id="339" name="Google Shape;339;p14"/>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40" name="Google Shape;340;p14"/>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41" name="Google Shape;341;p14"/>
          <p:cNvGrpSpPr/>
          <p:nvPr/>
        </p:nvGrpSpPr>
        <p:grpSpPr>
          <a:xfrm>
            <a:off x="353559" y="1100225"/>
            <a:ext cx="8416500" cy="3100161"/>
            <a:chOff x="353559" y="1100225"/>
            <a:chExt cx="8416500" cy="3100161"/>
          </a:xfrm>
        </p:grpSpPr>
        <p:grpSp>
          <p:nvGrpSpPr>
            <p:cNvPr id="342" name="Google Shape;342;p14"/>
            <p:cNvGrpSpPr/>
            <p:nvPr/>
          </p:nvGrpSpPr>
          <p:grpSpPr>
            <a:xfrm>
              <a:off x="8592184" y="4022511"/>
              <a:ext cx="177875" cy="177875"/>
              <a:chOff x="2025000" y="896760"/>
              <a:chExt cx="206280" cy="206280"/>
            </a:xfrm>
          </p:grpSpPr>
          <p:sp>
            <p:nvSpPr>
              <p:cNvPr id="343" name="Google Shape;343;p14"/>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44" name="Google Shape;344;p14"/>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45" name="Google Shape;345;p14"/>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46" name="Google Shape;346;p14"/>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347" name="Google Shape;347;p14"/>
            <p:cNvGrpSpPr/>
            <p:nvPr/>
          </p:nvGrpSpPr>
          <p:grpSpPr>
            <a:xfrm>
              <a:off x="8595063" y="1100225"/>
              <a:ext cx="172108" cy="1182575"/>
              <a:chOff x="359313" y="1755475"/>
              <a:chExt cx="172108" cy="1182575"/>
            </a:xfrm>
          </p:grpSpPr>
          <p:sp>
            <p:nvSpPr>
              <p:cNvPr id="348" name="Google Shape;348;p14"/>
              <p:cNvSpPr/>
              <p:nvPr/>
            </p:nvSpPr>
            <p:spPr>
              <a:xfrm>
                <a:off x="408725" y="1802825"/>
                <a:ext cx="97750" cy="1105775"/>
              </a:xfrm>
              <a:custGeom>
                <a:avLst/>
                <a:gdLst/>
                <a:ahLst/>
                <a:cxnLst/>
                <a:rect l="l" t="t" r="r" b="b"/>
                <a:pathLst>
                  <a:path w="3910" h="44231" extrusionOk="0">
                    <a:moveTo>
                      <a:pt x="0" y="0"/>
                    </a:moveTo>
                    <a:lnTo>
                      <a:pt x="0" y="24962"/>
                    </a:lnTo>
                    <a:lnTo>
                      <a:pt x="3910" y="31735"/>
                    </a:lnTo>
                    <a:lnTo>
                      <a:pt x="3910" y="44231"/>
                    </a:lnTo>
                  </a:path>
                </a:pathLst>
              </a:custGeom>
              <a:noFill/>
              <a:ln w="19050" cap="flat" cmpd="sng">
                <a:solidFill>
                  <a:schemeClr val="dk1"/>
                </a:solidFill>
                <a:prstDash val="solid"/>
                <a:round/>
                <a:headEnd type="none" w="med" len="med"/>
                <a:tailEnd type="none" w="med" len="med"/>
              </a:ln>
            </p:spPr>
          </p:sp>
          <p:sp>
            <p:nvSpPr>
              <p:cNvPr id="349" name="Google Shape;349;p14"/>
              <p:cNvSpPr/>
              <p:nvPr/>
            </p:nvSpPr>
            <p:spPr>
              <a:xfrm>
                <a:off x="359313" y="1755475"/>
                <a:ext cx="97800" cy="97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50" name="Google Shape;350;p14"/>
              <p:cNvSpPr/>
              <p:nvPr/>
            </p:nvSpPr>
            <p:spPr>
              <a:xfrm>
                <a:off x="481921" y="2888550"/>
                <a:ext cx="49500" cy="49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51" name="Google Shape;351;p14"/>
            <p:cNvGrpSpPr/>
            <p:nvPr/>
          </p:nvGrpSpPr>
          <p:grpSpPr>
            <a:xfrm>
              <a:off x="353559" y="1685436"/>
              <a:ext cx="177875" cy="177875"/>
              <a:chOff x="2025000" y="896760"/>
              <a:chExt cx="206280" cy="206280"/>
            </a:xfrm>
          </p:grpSpPr>
          <p:sp>
            <p:nvSpPr>
              <p:cNvPr id="352" name="Google Shape;352;p14"/>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53" name="Google Shape;353;p14"/>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54" name="Google Shape;354;p14"/>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55" name="Google Shape;355;p14"/>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sp>
        <p:nvSpPr>
          <p:cNvPr id="356" name="Google Shape;356;p14"/>
          <p:cNvSpPr/>
          <p:nvPr>
            <p:ph type="pic" idx="2"/>
          </p:nvPr>
        </p:nvSpPr>
        <p:spPr>
          <a:xfrm>
            <a:off x="713225" y="3173675"/>
            <a:ext cx="7717500" cy="1430400"/>
          </a:xfrm>
          <a:prstGeom prst="rect">
            <a:avLst/>
          </a:prstGeom>
          <a:noFill/>
          <a:ln>
            <a:noFill/>
          </a:ln>
        </p:spPr>
      </p:sp>
      <p:sp>
        <p:nvSpPr>
          <p:cNvPr id="357" name="Google Shape;357;p14"/>
          <p:cNvSpPr/>
          <p:nvPr>
            <p:ph type="pic" idx="3"/>
          </p:nvPr>
        </p:nvSpPr>
        <p:spPr>
          <a:xfrm>
            <a:off x="6019725" y="723775"/>
            <a:ext cx="2411100" cy="2248200"/>
          </a:xfrm>
          <a:prstGeom prst="rect">
            <a:avLst/>
          </a:prstGeom>
          <a:noFill/>
          <a:ln>
            <a:noFill/>
          </a:ln>
        </p:spPr>
      </p:sp>
      <p:sp>
        <p:nvSpPr>
          <p:cNvPr id="358" name="Google Shape;358;p14"/>
          <p:cNvSpPr/>
          <p:nvPr>
            <p:ph type="pic" idx="4"/>
          </p:nvPr>
        </p:nvSpPr>
        <p:spPr>
          <a:xfrm>
            <a:off x="713225" y="2055088"/>
            <a:ext cx="5104800" cy="919200"/>
          </a:xfrm>
          <a:prstGeom prst="rect">
            <a:avLst/>
          </a:prstGeom>
          <a:noFill/>
          <a:ln>
            <a:noFill/>
          </a:ln>
        </p:spPr>
      </p:sp>
      <p:sp>
        <p:nvSpPr>
          <p:cNvPr id="359" name="Google Shape;359;p14"/>
          <p:cNvSpPr txBox="1"/>
          <p:nvPr>
            <p:ph type="title"/>
          </p:nvPr>
        </p:nvSpPr>
        <p:spPr>
          <a:xfrm>
            <a:off x="713225" y="539500"/>
            <a:ext cx="4598400" cy="534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0" name="Google Shape;360;p14"/>
          <p:cNvSpPr txBox="1"/>
          <p:nvPr>
            <p:ph type="subTitle" idx="1"/>
          </p:nvPr>
        </p:nvSpPr>
        <p:spPr>
          <a:xfrm>
            <a:off x="713225" y="1074400"/>
            <a:ext cx="4598400" cy="7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361" name="Shape 361"/>
        <p:cNvGrpSpPr/>
        <p:nvPr/>
      </p:nvGrpSpPr>
      <p:grpSpPr>
        <a:xfrm>
          <a:off x="0" y="0"/>
          <a:ext cx="0" cy="0"/>
          <a:chOff x="0" y="0"/>
          <a:chExt cx="0" cy="0"/>
        </a:xfrm>
      </p:grpSpPr>
      <p:grpSp>
        <p:nvGrpSpPr>
          <p:cNvPr id="362" name="Google Shape;362;p15"/>
          <p:cNvGrpSpPr/>
          <p:nvPr/>
        </p:nvGrpSpPr>
        <p:grpSpPr>
          <a:xfrm rot="10800000">
            <a:off x="45850" y="68209"/>
            <a:ext cx="9030615" cy="5008540"/>
            <a:chOff x="45850" y="68210"/>
            <a:chExt cx="9030615" cy="5008540"/>
          </a:xfrm>
        </p:grpSpPr>
        <p:grpSp>
          <p:nvGrpSpPr>
            <p:cNvPr id="363" name="Google Shape;363;p15"/>
            <p:cNvGrpSpPr/>
            <p:nvPr/>
          </p:nvGrpSpPr>
          <p:grpSpPr>
            <a:xfrm>
              <a:off x="510235" y="68210"/>
              <a:ext cx="292320" cy="1796040"/>
              <a:chOff x="-1674265" y="921385"/>
              <a:chExt cx="292320" cy="1796040"/>
            </a:xfrm>
          </p:grpSpPr>
          <p:sp>
            <p:nvSpPr>
              <p:cNvPr id="364" name="Google Shape;364;p15"/>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65" name="Google Shape;365;p15"/>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66" name="Google Shape;366;p15"/>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367" name="Google Shape;367;p15"/>
            <p:cNvGrpSpPr/>
            <p:nvPr/>
          </p:nvGrpSpPr>
          <p:grpSpPr>
            <a:xfrm rot="5400000">
              <a:off x="8032285" y="3353785"/>
              <a:ext cx="292320" cy="1796040"/>
              <a:chOff x="-1674265" y="921385"/>
              <a:chExt cx="292320" cy="1796040"/>
            </a:xfrm>
          </p:grpSpPr>
          <p:sp>
            <p:nvSpPr>
              <p:cNvPr id="368" name="Google Shape;368;p15"/>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69" name="Google Shape;369;p15"/>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70" name="Google Shape;370;p15"/>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371" name="Google Shape;371;p15"/>
            <p:cNvSpPr/>
            <p:nvPr/>
          </p:nvSpPr>
          <p:spPr>
            <a:xfrm>
              <a:off x="6040185" y="50317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72" name="Google Shape;372;p15"/>
            <p:cNvSpPr/>
            <p:nvPr/>
          </p:nvSpPr>
          <p:spPr>
            <a:xfrm>
              <a:off x="9004710" y="7401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73" name="Google Shape;373;p15"/>
            <p:cNvSpPr/>
            <p:nvPr/>
          </p:nvSpPr>
          <p:spPr>
            <a:xfrm>
              <a:off x="45850" y="11742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74" name="Google Shape;374;p15"/>
            <p:cNvGrpSpPr/>
            <p:nvPr/>
          </p:nvGrpSpPr>
          <p:grpSpPr>
            <a:xfrm>
              <a:off x="8935371" y="4905609"/>
              <a:ext cx="93228" cy="93557"/>
              <a:chOff x="6269280" y="1002240"/>
              <a:chExt cx="130920" cy="131400"/>
            </a:xfrm>
          </p:grpSpPr>
          <p:cxnSp>
            <p:nvCxnSpPr>
              <p:cNvPr id="375" name="Google Shape;375;p15"/>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376" name="Google Shape;376;p15"/>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grpSp>
        <p:nvGrpSpPr>
          <p:cNvPr id="377" name="Google Shape;377;p15"/>
          <p:cNvGrpSpPr/>
          <p:nvPr/>
        </p:nvGrpSpPr>
        <p:grpSpPr>
          <a:xfrm>
            <a:off x="229950" y="221250"/>
            <a:ext cx="8684100" cy="4701000"/>
            <a:chOff x="229950" y="223100"/>
            <a:chExt cx="8684100" cy="4701000"/>
          </a:xfrm>
        </p:grpSpPr>
        <p:sp>
          <p:nvSpPr>
            <p:cNvPr id="378" name="Google Shape;378;p15"/>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79" name="Google Shape;379;p15"/>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380" name="Google Shape;380;p15"/>
          <p:cNvSpPr txBox="1"/>
          <p:nvPr>
            <p:ph type="title"/>
          </p:nvPr>
        </p:nvSpPr>
        <p:spPr>
          <a:xfrm>
            <a:off x="713225" y="3452000"/>
            <a:ext cx="4335300" cy="57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1" name="Google Shape;381;p15"/>
          <p:cNvSpPr txBox="1"/>
          <p:nvPr>
            <p:ph type="subTitle" idx="1"/>
          </p:nvPr>
        </p:nvSpPr>
        <p:spPr>
          <a:xfrm>
            <a:off x="713225" y="4028000"/>
            <a:ext cx="43353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82" name="Google Shape;382;p15"/>
          <p:cNvSpPr/>
          <p:nvPr>
            <p:ph type="pic" idx="2"/>
          </p:nvPr>
        </p:nvSpPr>
        <p:spPr>
          <a:xfrm>
            <a:off x="713225" y="640750"/>
            <a:ext cx="2260200" cy="2399700"/>
          </a:xfrm>
          <a:prstGeom prst="rect">
            <a:avLst/>
          </a:prstGeom>
          <a:noFill/>
          <a:ln>
            <a:noFill/>
          </a:ln>
        </p:spPr>
      </p:sp>
      <p:sp>
        <p:nvSpPr>
          <p:cNvPr id="383" name="Google Shape;383;p15"/>
          <p:cNvSpPr/>
          <p:nvPr>
            <p:ph type="pic" idx="3"/>
          </p:nvPr>
        </p:nvSpPr>
        <p:spPr>
          <a:xfrm>
            <a:off x="3179234" y="640750"/>
            <a:ext cx="2260200" cy="2399700"/>
          </a:xfrm>
          <a:prstGeom prst="rect">
            <a:avLst/>
          </a:prstGeom>
          <a:noFill/>
          <a:ln>
            <a:noFill/>
          </a:ln>
        </p:spPr>
      </p:sp>
      <p:sp>
        <p:nvSpPr>
          <p:cNvPr id="384" name="Google Shape;384;p15"/>
          <p:cNvSpPr/>
          <p:nvPr>
            <p:ph type="pic" idx="4"/>
          </p:nvPr>
        </p:nvSpPr>
        <p:spPr>
          <a:xfrm flipH="1">
            <a:off x="5645275" y="640741"/>
            <a:ext cx="2785500" cy="3861900"/>
          </a:xfrm>
          <a:prstGeom prst="rect">
            <a:avLst/>
          </a:prstGeom>
          <a:noFill/>
          <a:ln>
            <a:noFill/>
          </a:ln>
        </p:spPr>
      </p:sp>
      <p:grpSp>
        <p:nvGrpSpPr>
          <p:cNvPr id="385" name="Google Shape;385;p15"/>
          <p:cNvGrpSpPr/>
          <p:nvPr/>
        </p:nvGrpSpPr>
        <p:grpSpPr>
          <a:xfrm>
            <a:off x="8514400" y="829596"/>
            <a:ext cx="289627" cy="579496"/>
            <a:chOff x="8359650" y="894371"/>
            <a:chExt cx="289627" cy="579496"/>
          </a:xfrm>
        </p:grpSpPr>
        <p:sp>
          <p:nvSpPr>
            <p:cNvPr id="386" name="Google Shape;386;p15"/>
            <p:cNvSpPr/>
            <p:nvPr/>
          </p:nvSpPr>
          <p:spPr>
            <a:xfrm>
              <a:off x="8418003" y="894371"/>
              <a:ext cx="208700" cy="208700"/>
            </a:xfrm>
            <a:custGeom>
              <a:avLst/>
              <a:gdLst/>
              <a:ahLst/>
              <a:cxnLst/>
              <a:rect l="l" t="t" r="r" b="b"/>
              <a:pathLst>
                <a:path w="1448" h="1448" extrusionOk="0">
                  <a:moveTo>
                    <a:pt x="531" y="1448"/>
                  </a:moveTo>
                  <a:lnTo>
                    <a:pt x="531" y="1448"/>
                  </a:lnTo>
                  <a:cubicBezTo>
                    <a:pt x="937" y="1448"/>
                    <a:pt x="937" y="1448"/>
                    <a:pt x="937" y="1448"/>
                  </a:cubicBezTo>
                  <a:cubicBezTo>
                    <a:pt x="937" y="1209"/>
                    <a:pt x="937" y="1209"/>
                    <a:pt x="937" y="1209"/>
                  </a:cubicBezTo>
                  <a:lnTo>
                    <a:pt x="937" y="1209"/>
                  </a:lnTo>
                  <a:cubicBezTo>
                    <a:pt x="1104" y="1375"/>
                    <a:pt x="1104" y="1375"/>
                    <a:pt x="1104" y="1375"/>
                  </a:cubicBezTo>
                  <a:cubicBezTo>
                    <a:pt x="1385" y="1094"/>
                    <a:pt x="1385" y="1094"/>
                    <a:pt x="1385" y="1094"/>
                  </a:cubicBezTo>
                  <a:cubicBezTo>
                    <a:pt x="1219" y="927"/>
                    <a:pt x="1219" y="927"/>
                    <a:pt x="1219" y="927"/>
                  </a:cubicBezTo>
                  <a:lnTo>
                    <a:pt x="1219" y="917"/>
                  </a:lnTo>
                  <a:cubicBezTo>
                    <a:pt x="1448" y="917"/>
                    <a:pt x="1448" y="917"/>
                    <a:pt x="1448" y="917"/>
                  </a:cubicBezTo>
                  <a:cubicBezTo>
                    <a:pt x="1448" y="521"/>
                    <a:pt x="1448" y="521"/>
                    <a:pt x="1448" y="521"/>
                  </a:cubicBezTo>
                  <a:cubicBezTo>
                    <a:pt x="1219" y="521"/>
                    <a:pt x="1219" y="521"/>
                    <a:pt x="1219" y="521"/>
                  </a:cubicBezTo>
                  <a:lnTo>
                    <a:pt x="1219" y="511"/>
                  </a:lnTo>
                  <a:cubicBezTo>
                    <a:pt x="1375" y="354"/>
                    <a:pt x="1375" y="354"/>
                    <a:pt x="1375" y="354"/>
                  </a:cubicBezTo>
                  <a:cubicBezTo>
                    <a:pt x="1094" y="73"/>
                    <a:pt x="1094" y="73"/>
                    <a:pt x="1094" y="73"/>
                  </a:cubicBezTo>
                  <a:cubicBezTo>
                    <a:pt x="927" y="229"/>
                    <a:pt x="927" y="229"/>
                    <a:pt x="927" y="229"/>
                  </a:cubicBezTo>
                  <a:lnTo>
                    <a:pt x="916" y="229"/>
                  </a:lnTo>
                  <a:cubicBezTo>
                    <a:pt x="916" y="0"/>
                    <a:pt x="916" y="0"/>
                    <a:pt x="916" y="0"/>
                  </a:cubicBezTo>
                  <a:cubicBezTo>
                    <a:pt x="521" y="0"/>
                    <a:pt x="521" y="0"/>
                    <a:pt x="521" y="0"/>
                  </a:cubicBezTo>
                  <a:cubicBezTo>
                    <a:pt x="521" y="229"/>
                    <a:pt x="521" y="229"/>
                    <a:pt x="521" y="229"/>
                  </a:cubicBezTo>
                  <a:lnTo>
                    <a:pt x="510" y="240"/>
                  </a:lnTo>
                  <a:cubicBezTo>
                    <a:pt x="354" y="84"/>
                    <a:pt x="354" y="84"/>
                    <a:pt x="354" y="84"/>
                  </a:cubicBezTo>
                  <a:cubicBezTo>
                    <a:pt x="73" y="365"/>
                    <a:pt x="73" y="365"/>
                    <a:pt x="73" y="365"/>
                  </a:cubicBezTo>
                  <a:cubicBezTo>
                    <a:pt x="239" y="521"/>
                    <a:pt x="239" y="521"/>
                    <a:pt x="239" y="521"/>
                  </a:cubicBezTo>
                  <a:cubicBezTo>
                    <a:pt x="239" y="532"/>
                    <a:pt x="229" y="532"/>
                    <a:pt x="229" y="532"/>
                  </a:cubicBezTo>
                  <a:cubicBezTo>
                    <a:pt x="0" y="532"/>
                    <a:pt x="0" y="532"/>
                    <a:pt x="0" y="532"/>
                  </a:cubicBezTo>
                  <a:cubicBezTo>
                    <a:pt x="0" y="927"/>
                    <a:pt x="0" y="927"/>
                    <a:pt x="0" y="927"/>
                  </a:cubicBezTo>
                  <a:cubicBezTo>
                    <a:pt x="239" y="927"/>
                    <a:pt x="239" y="927"/>
                    <a:pt x="239" y="927"/>
                  </a:cubicBezTo>
                  <a:cubicBezTo>
                    <a:pt x="239" y="938"/>
                    <a:pt x="239" y="938"/>
                    <a:pt x="250" y="938"/>
                  </a:cubicBezTo>
                  <a:cubicBezTo>
                    <a:pt x="83" y="1104"/>
                    <a:pt x="83" y="1104"/>
                    <a:pt x="83" y="1104"/>
                  </a:cubicBezTo>
                  <a:cubicBezTo>
                    <a:pt x="364" y="1386"/>
                    <a:pt x="364" y="1386"/>
                    <a:pt x="364" y="1386"/>
                  </a:cubicBezTo>
                  <a:cubicBezTo>
                    <a:pt x="531" y="1209"/>
                    <a:pt x="531" y="1209"/>
                    <a:pt x="531" y="1209"/>
                  </a:cubicBezTo>
                  <a:lnTo>
                    <a:pt x="531" y="1209"/>
                  </a:lnTo>
                  <a:lnTo>
                    <a:pt x="531" y="1448"/>
                  </a:lnTo>
                  <a:moveTo>
                    <a:pt x="385" y="719"/>
                  </a:moveTo>
                  <a:lnTo>
                    <a:pt x="385" y="719"/>
                  </a:lnTo>
                  <a:cubicBezTo>
                    <a:pt x="385" y="532"/>
                    <a:pt x="541" y="375"/>
                    <a:pt x="729" y="375"/>
                  </a:cubicBezTo>
                  <a:cubicBezTo>
                    <a:pt x="916" y="375"/>
                    <a:pt x="1073" y="532"/>
                    <a:pt x="1073" y="719"/>
                  </a:cubicBezTo>
                  <a:cubicBezTo>
                    <a:pt x="1073" y="907"/>
                    <a:pt x="916" y="1063"/>
                    <a:pt x="729" y="1063"/>
                  </a:cubicBezTo>
                  <a:cubicBezTo>
                    <a:pt x="541" y="1063"/>
                    <a:pt x="385" y="907"/>
                    <a:pt x="385" y="71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87" name="Google Shape;387;p15"/>
            <p:cNvSpPr/>
            <p:nvPr/>
          </p:nvSpPr>
          <p:spPr>
            <a:xfrm>
              <a:off x="8359650" y="13565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88" name="Google Shape;388;p15"/>
            <p:cNvSpPr/>
            <p:nvPr/>
          </p:nvSpPr>
          <p:spPr>
            <a:xfrm>
              <a:off x="8591252" y="1274450"/>
              <a:ext cx="58025" cy="58025"/>
            </a:xfrm>
            <a:custGeom>
              <a:avLst/>
              <a:gdLst/>
              <a:ahLst/>
              <a:cxnLst/>
              <a:rect l="l" t="t" r="r" b="b"/>
              <a:pathLst>
                <a:path w="112" h="112" extrusionOk="0">
                  <a:moveTo>
                    <a:pt x="55" y="112"/>
                  </a:moveTo>
                  <a:lnTo>
                    <a:pt x="55" y="112"/>
                  </a:lnTo>
                  <a:cubicBezTo>
                    <a:pt x="130" y="112"/>
                    <a:pt x="130" y="0"/>
                    <a:pt x="55" y="0"/>
                  </a:cubicBezTo>
                  <a:cubicBezTo>
                    <a:pt x="-19" y="0"/>
                    <a:pt x="-19" y="112"/>
                    <a:pt x="55"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389" name="Shape 389"/>
        <p:cNvGrpSpPr/>
        <p:nvPr/>
      </p:nvGrpSpPr>
      <p:grpSpPr>
        <a:xfrm>
          <a:off x="0" y="0"/>
          <a:ext cx="0" cy="0"/>
          <a:chOff x="0" y="0"/>
          <a:chExt cx="0" cy="0"/>
        </a:xfrm>
      </p:grpSpPr>
      <p:grpSp>
        <p:nvGrpSpPr>
          <p:cNvPr id="390" name="Google Shape;390;p16"/>
          <p:cNvGrpSpPr/>
          <p:nvPr/>
        </p:nvGrpSpPr>
        <p:grpSpPr>
          <a:xfrm rot="10800000" flipH="1">
            <a:off x="45850" y="68209"/>
            <a:ext cx="9030615" cy="5008541"/>
            <a:chOff x="45850" y="68209"/>
            <a:chExt cx="9030615" cy="5008541"/>
          </a:xfrm>
        </p:grpSpPr>
        <p:grpSp>
          <p:nvGrpSpPr>
            <p:cNvPr id="391" name="Google Shape;391;p16"/>
            <p:cNvGrpSpPr/>
            <p:nvPr/>
          </p:nvGrpSpPr>
          <p:grpSpPr>
            <a:xfrm>
              <a:off x="510235" y="68210"/>
              <a:ext cx="292320" cy="1796040"/>
              <a:chOff x="-1674265" y="921385"/>
              <a:chExt cx="292320" cy="1796040"/>
            </a:xfrm>
          </p:grpSpPr>
          <p:sp>
            <p:nvSpPr>
              <p:cNvPr id="392" name="Google Shape;392;p16"/>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93" name="Google Shape;393;p16"/>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94" name="Google Shape;394;p16"/>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395" name="Google Shape;395;p16"/>
            <p:cNvGrpSpPr/>
            <p:nvPr/>
          </p:nvGrpSpPr>
          <p:grpSpPr>
            <a:xfrm rot="5400000">
              <a:off x="8032285" y="3353785"/>
              <a:ext cx="292320" cy="1796040"/>
              <a:chOff x="-1674265" y="921385"/>
              <a:chExt cx="292320" cy="1796040"/>
            </a:xfrm>
          </p:grpSpPr>
          <p:sp>
            <p:nvSpPr>
              <p:cNvPr id="396" name="Google Shape;396;p16"/>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397" name="Google Shape;397;p16"/>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398" name="Google Shape;398;p16"/>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399" name="Google Shape;399;p16"/>
            <p:cNvSpPr/>
            <p:nvPr/>
          </p:nvSpPr>
          <p:spPr>
            <a:xfrm>
              <a:off x="6040185" y="50317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00" name="Google Shape;400;p16"/>
            <p:cNvSpPr/>
            <p:nvPr/>
          </p:nvSpPr>
          <p:spPr>
            <a:xfrm>
              <a:off x="9004710" y="7401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01" name="Google Shape;401;p16"/>
            <p:cNvSpPr/>
            <p:nvPr/>
          </p:nvSpPr>
          <p:spPr>
            <a:xfrm>
              <a:off x="45850" y="11742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02" name="Google Shape;402;p16"/>
            <p:cNvGrpSpPr/>
            <p:nvPr/>
          </p:nvGrpSpPr>
          <p:grpSpPr>
            <a:xfrm>
              <a:off x="2225046" y="68209"/>
              <a:ext cx="93228" cy="93557"/>
              <a:chOff x="6269280" y="1002240"/>
              <a:chExt cx="130920" cy="131400"/>
            </a:xfrm>
          </p:grpSpPr>
          <p:cxnSp>
            <p:nvCxnSpPr>
              <p:cNvPr id="403" name="Google Shape;403;p16"/>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404" name="Google Shape;404;p16"/>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nvGrpSpPr>
            <p:cNvPr id="405" name="Google Shape;405;p16"/>
            <p:cNvGrpSpPr/>
            <p:nvPr/>
          </p:nvGrpSpPr>
          <p:grpSpPr>
            <a:xfrm>
              <a:off x="8935371" y="4905609"/>
              <a:ext cx="93228" cy="93557"/>
              <a:chOff x="6269280" y="1002240"/>
              <a:chExt cx="130920" cy="131400"/>
            </a:xfrm>
          </p:grpSpPr>
          <p:cxnSp>
            <p:nvCxnSpPr>
              <p:cNvPr id="406" name="Google Shape;406;p16"/>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407" name="Google Shape;407;p16"/>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grpSp>
        <p:nvGrpSpPr>
          <p:cNvPr id="408" name="Google Shape;408;p16"/>
          <p:cNvGrpSpPr/>
          <p:nvPr/>
        </p:nvGrpSpPr>
        <p:grpSpPr>
          <a:xfrm>
            <a:off x="229950" y="221250"/>
            <a:ext cx="8684100" cy="4701000"/>
            <a:chOff x="229950" y="223100"/>
            <a:chExt cx="8684100" cy="4701000"/>
          </a:xfrm>
        </p:grpSpPr>
        <p:sp>
          <p:nvSpPr>
            <p:cNvPr id="409" name="Google Shape;409;p16"/>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10" name="Google Shape;410;p16"/>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411" name="Google Shape;411;p16"/>
          <p:cNvSpPr txBox="1"/>
          <p:nvPr>
            <p:ph type="title"/>
          </p:nvPr>
        </p:nvSpPr>
        <p:spPr>
          <a:xfrm>
            <a:off x="713250" y="539500"/>
            <a:ext cx="394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2" name="Google Shape;412;p16"/>
          <p:cNvSpPr txBox="1"/>
          <p:nvPr>
            <p:ph type="body" idx="1"/>
          </p:nvPr>
        </p:nvSpPr>
        <p:spPr>
          <a:xfrm>
            <a:off x="713250" y="1502435"/>
            <a:ext cx="7717500" cy="2281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413" name="Shape 413"/>
        <p:cNvGrpSpPr/>
        <p:nvPr/>
      </p:nvGrpSpPr>
      <p:grpSpPr>
        <a:xfrm>
          <a:off x="0" y="0"/>
          <a:ext cx="0" cy="0"/>
          <a:chOff x="0" y="0"/>
          <a:chExt cx="0" cy="0"/>
        </a:xfrm>
      </p:grpSpPr>
      <p:grpSp>
        <p:nvGrpSpPr>
          <p:cNvPr id="414" name="Google Shape;414;p17"/>
          <p:cNvGrpSpPr/>
          <p:nvPr/>
        </p:nvGrpSpPr>
        <p:grpSpPr>
          <a:xfrm>
            <a:off x="62465" y="61443"/>
            <a:ext cx="9008936" cy="4984562"/>
            <a:chOff x="62465" y="61443"/>
            <a:chExt cx="9008936" cy="4984562"/>
          </a:xfrm>
        </p:grpSpPr>
        <p:sp>
          <p:nvSpPr>
            <p:cNvPr id="415" name="Google Shape;415;p17"/>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16" name="Google Shape;416;p17"/>
            <p:cNvGrpSpPr/>
            <p:nvPr/>
          </p:nvGrpSpPr>
          <p:grpSpPr>
            <a:xfrm>
              <a:off x="6952951" y="61443"/>
              <a:ext cx="2118450" cy="1752875"/>
              <a:chOff x="5491775" y="-2376465"/>
              <a:chExt cx="2118450" cy="1752875"/>
            </a:xfrm>
          </p:grpSpPr>
          <p:grpSp>
            <p:nvGrpSpPr>
              <p:cNvPr id="417" name="Google Shape;417;p17"/>
              <p:cNvGrpSpPr/>
              <p:nvPr/>
            </p:nvGrpSpPr>
            <p:grpSpPr>
              <a:xfrm>
                <a:off x="5491775" y="-2376465"/>
                <a:ext cx="2071080" cy="1704960"/>
                <a:chOff x="5229000" y="875160"/>
                <a:chExt cx="2071080" cy="1704960"/>
              </a:xfrm>
            </p:grpSpPr>
            <p:sp>
              <p:nvSpPr>
                <p:cNvPr id="418" name="Google Shape;418;p17"/>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19" name="Google Shape;419;p17"/>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20" name="Google Shape;420;p17"/>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421" name="Google Shape;421;p17"/>
            <p:cNvGrpSpPr/>
            <p:nvPr/>
          </p:nvGrpSpPr>
          <p:grpSpPr>
            <a:xfrm>
              <a:off x="62465" y="4384685"/>
              <a:ext cx="93240" cy="661320"/>
              <a:chOff x="5433765" y="2597510"/>
              <a:chExt cx="93240" cy="661320"/>
            </a:xfrm>
          </p:grpSpPr>
          <p:sp>
            <p:nvSpPr>
              <p:cNvPr id="422" name="Google Shape;422;p17"/>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cxnSp>
            <p:nvCxnSpPr>
              <p:cNvPr id="423" name="Google Shape;423;p17"/>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424" name="Google Shape;424;p17"/>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425" name="Google Shape;425;p17"/>
            <p:cNvGrpSpPr/>
            <p:nvPr/>
          </p:nvGrpSpPr>
          <p:grpSpPr>
            <a:xfrm>
              <a:off x="62471" y="99234"/>
              <a:ext cx="93228" cy="93557"/>
              <a:chOff x="6269280" y="1002240"/>
              <a:chExt cx="130920" cy="131400"/>
            </a:xfrm>
          </p:grpSpPr>
          <p:cxnSp>
            <p:nvCxnSpPr>
              <p:cNvPr id="426" name="Google Shape;426;p17"/>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427" name="Google Shape;427;p17"/>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428" name="Google Shape;428;p17"/>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29" name="Google Shape;429;p17"/>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grpSp>
      <p:grpSp>
        <p:nvGrpSpPr>
          <p:cNvPr id="430" name="Google Shape;430;p17"/>
          <p:cNvGrpSpPr/>
          <p:nvPr/>
        </p:nvGrpSpPr>
        <p:grpSpPr>
          <a:xfrm>
            <a:off x="229950" y="221250"/>
            <a:ext cx="8684100" cy="4701000"/>
            <a:chOff x="229950" y="223100"/>
            <a:chExt cx="8684100" cy="4701000"/>
          </a:xfrm>
        </p:grpSpPr>
        <p:sp>
          <p:nvSpPr>
            <p:cNvPr id="431" name="Google Shape;431;p17"/>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usine" panose="02070409020205020404"/>
                <a:ea typeface="Cousine" panose="02070409020205020404"/>
                <a:cs typeface="Cousine" panose="02070409020205020404"/>
                <a:sym typeface="Cousine" panose="02070409020205020404"/>
              </a:endParaRPr>
            </a:p>
          </p:txBody>
        </p:sp>
        <p:sp>
          <p:nvSpPr>
            <p:cNvPr id="432" name="Google Shape;432;p17"/>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usine" panose="02070409020205020404"/>
                <a:ea typeface="Cousine" panose="02070409020205020404"/>
                <a:cs typeface="Cousine" panose="02070409020205020404"/>
                <a:sym typeface="Cousine" panose="02070409020205020404"/>
              </a:endParaRPr>
            </a:p>
          </p:txBody>
        </p:sp>
      </p:grpSp>
      <p:grpSp>
        <p:nvGrpSpPr>
          <p:cNvPr id="433" name="Google Shape;433;p17"/>
          <p:cNvGrpSpPr/>
          <p:nvPr/>
        </p:nvGrpSpPr>
        <p:grpSpPr>
          <a:xfrm>
            <a:off x="8547147" y="4385914"/>
            <a:ext cx="431301" cy="436168"/>
            <a:chOff x="8423997" y="4334627"/>
            <a:chExt cx="431301" cy="436168"/>
          </a:xfrm>
        </p:grpSpPr>
        <p:sp>
          <p:nvSpPr>
            <p:cNvPr id="434" name="Google Shape;434;p17"/>
            <p:cNvSpPr/>
            <p:nvPr/>
          </p:nvSpPr>
          <p:spPr>
            <a:xfrm>
              <a:off x="8423997" y="4334627"/>
              <a:ext cx="431301" cy="436168"/>
            </a:xfrm>
            <a:custGeom>
              <a:avLst/>
              <a:gdLst/>
              <a:ahLst/>
              <a:cxnLst/>
              <a:rect l="l" t="t" r="r" b="b"/>
              <a:pathLst>
                <a:path w="1779" h="1799" extrusionOk="0">
                  <a:moveTo>
                    <a:pt x="907" y="0"/>
                  </a:moveTo>
                  <a:lnTo>
                    <a:pt x="907" y="0"/>
                  </a:lnTo>
                  <a:cubicBezTo>
                    <a:pt x="425" y="0"/>
                    <a:pt x="35" y="399"/>
                    <a:pt x="35" y="872"/>
                  </a:cubicBezTo>
                  <a:cubicBezTo>
                    <a:pt x="35" y="1076"/>
                    <a:pt x="100" y="1261"/>
                    <a:pt x="221" y="1401"/>
                  </a:cubicBezTo>
                  <a:cubicBezTo>
                    <a:pt x="175" y="1521"/>
                    <a:pt x="110" y="1623"/>
                    <a:pt x="16" y="1706"/>
                  </a:cubicBezTo>
                  <a:cubicBezTo>
                    <a:pt x="-20" y="1743"/>
                    <a:pt x="7" y="1808"/>
                    <a:pt x="63" y="1799"/>
                  </a:cubicBezTo>
                  <a:cubicBezTo>
                    <a:pt x="221" y="1790"/>
                    <a:pt x="369" y="1734"/>
                    <a:pt x="490" y="1641"/>
                  </a:cubicBezTo>
                  <a:cubicBezTo>
                    <a:pt x="620" y="1706"/>
                    <a:pt x="759" y="1743"/>
                    <a:pt x="907" y="1743"/>
                  </a:cubicBezTo>
                  <a:cubicBezTo>
                    <a:pt x="1389" y="1743"/>
                    <a:pt x="1779" y="1353"/>
                    <a:pt x="1779" y="872"/>
                  </a:cubicBezTo>
                  <a:cubicBezTo>
                    <a:pt x="1779" y="399"/>
                    <a:pt x="1389" y="0"/>
                    <a:pt x="907"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35" name="Google Shape;435;p17"/>
            <p:cNvSpPr/>
            <p:nvPr/>
          </p:nvSpPr>
          <p:spPr>
            <a:xfrm>
              <a:off x="8511033" y="4448820"/>
              <a:ext cx="265714" cy="232025"/>
            </a:xfrm>
            <a:custGeom>
              <a:avLst/>
              <a:gdLst/>
              <a:ahLst/>
              <a:cxnLst/>
              <a:rect l="l" t="t" r="r" b="b"/>
              <a:pathLst>
                <a:path w="1096" h="957" extrusionOk="0">
                  <a:moveTo>
                    <a:pt x="910" y="29"/>
                  </a:moveTo>
                  <a:lnTo>
                    <a:pt x="910" y="29"/>
                  </a:lnTo>
                  <a:cubicBezTo>
                    <a:pt x="789" y="-36"/>
                    <a:pt x="604" y="11"/>
                    <a:pt x="548" y="141"/>
                  </a:cubicBezTo>
                  <a:cubicBezTo>
                    <a:pt x="492" y="11"/>
                    <a:pt x="307" y="-36"/>
                    <a:pt x="186" y="29"/>
                  </a:cubicBezTo>
                  <a:cubicBezTo>
                    <a:pt x="56" y="94"/>
                    <a:pt x="-9" y="243"/>
                    <a:pt x="1" y="382"/>
                  </a:cubicBezTo>
                  <a:cubicBezTo>
                    <a:pt x="10" y="521"/>
                    <a:pt x="94" y="651"/>
                    <a:pt x="196" y="753"/>
                  </a:cubicBezTo>
                  <a:cubicBezTo>
                    <a:pt x="297" y="836"/>
                    <a:pt x="427" y="901"/>
                    <a:pt x="548" y="957"/>
                  </a:cubicBezTo>
                  <a:cubicBezTo>
                    <a:pt x="678" y="901"/>
                    <a:pt x="799" y="836"/>
                    <a:pt x="900" y="753"/>
                  </a:cubicBezTo>
                  <a:cubicBezTo>
                    <a:pt x="1003" y="651"/>
                    <a:pt x="1086" y="521"/>
                    <a:pt x="1095" y="382"/>
                  </a:cubicBezTo>
                  <a:cubicBezTo>
                    <a:pt x="1104" y="243"/>
                    <a:pt x="1040" y="94"/>
                    <a:pt x="910" y="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36" name="Google Shape;436;p17"/>
          <p:cNvGrpSpPr/>
          <p:nvPr/>
        </p:nvGrpSpPr>
        <p:grpSpPr>
          <a:xfrm>
            <a:off x="8500450" y="3610825"/>
            <a:ext cx="295234" cy="691861"/>
            <a:chOff x="8500450" y="3610825"/>
            <a:chExt cx="295234" cy="691861"/>
          </a:xfrm>
        </p:grpSpPr>
        <p:sp>
          <p:nvSpPr>
            <p:cNvPr id="437" name="Google Shape;437;p17"/>
            <p:cNvSpPr/>
            <p:nvPr/>
          </p:nvSpPr>
          <p:spPr>
            <a:xfrm>
              <a:off x="8500450" y="3851333"/>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p17"/>
            <p:cNvSpPr/>
            <p:nvPr/>
          </p:nvSpPr>
          <p:spPr>
            <a:xfrm>
              <a:off x="8677727" y="3610825"/>
              <a:ext cx="58025" cy="58025"/>
            </a:xfrm>
            <a:custGeom>
              <a:avLst/>
              <a:gdLst/>
              <a:ahLst/>
              <a:cxnLst/>
              <a:rect l="l" t="t" r="r" b="b"/>
              <a:pathLst>
                <a:path w="112" h="112" extrusionOk="0">
                  <a:moveTo>
                    <a:pt x="55" y="112"/>
                  </a:moveTo>
                  <a:lnTo>
                    <a:pt x="55" y="112"/>
                  </a:lnTo>
                  <a:cubicBezTo>
                    <a:pt x="130" y="112"/>
                    <a:pt x="130" y="0"/>
                    <a:pt x="55" y="0"/>
                  </a:cubicBezTo>
                  <a:cubicBezTo>
                    <a:pt x="-19" y="0"/>
                    <a:pt x="-19" y="112"/>
                    <a:pt x="55"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nvGrpSpPr>
            <p:cNvPr id="439" name="Google Shape;439;p17"/>
            <p:cNvGrpSpPr/>
            <p:nvPr/>
          </p:nvGrpSpPr>
          <p:grpSpPr>
            <a:xfrm>
              <a:off x="8617809" y="4124811"/>
              <a:ext cx="177875" cy="177875"/>
              <a:chOff x="2025000" y="896760"/>
              <a:chExt cx="206280" cy="206280"/>
            </a:xfrm>
          </p:grpSpPr>
          <p:sp>
            <p:nvSpPr>
              <p:cNvPr id="440" name="Google Shape;440;p17"/>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41" name="Google Shape;441;p17"/>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42" name="Google Shape;442;p17"/>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43" name="Google Shape;443;p17"/>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sp>
        <p:nvSpPr>
          <p:cNvPr id="444" name="Google Shape;444;p17"/>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5" name="Google Shape;445;p17"/>
          <p:cNvSpPr txBox="1"/>
          <p:nvPr>
            <p:ph type="subTitle" idx="1"/>
          </p:nvPr>
        </p:nvSpPr>
        <p:spPr>
          <a:xfrm>
            <a:off x="1366550" y="1789049"/>
            <a:ext cx="70641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46" name="Google Shape;446;p17"/>
          <p:cNvSpPr txBox="1"/>
          <p:nvPr>
            <p:ph type="subTitle" idx="2"/>
          </p:nvPr>
        </p:nvSpPr>
        <p:spPr>
          <a:xfrm>
            <a:off x="1366550" y="2922175"/>
            <a:ext cx="70641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47" name="Google Shape;447;p17"/>
          <p:cNvSpPr txBox="1"/>
          <p:nvPr>
            <p:ph type="subTitle" idx="3"/>
          </p:nvPr>
        </p:nvSpPr>
        <p:spPr>
          <a:xfrm>
            <a:off x="1366550" y="4055300"/>
            <a:ext cx="70641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48" name="Google Shape;448;p17"/>
          <p:cNvSpPr txBox="1"/>
          <p:nvPr>
            <p:ph type="subTitle" idx="4"/>
          </p:nvPr>
        </p:nvSpPr>
        <p:spPr>
          <a:xfrm>
            <a:off x="1366550" y="1331850"/>
            <a:ext cx="7064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449" name="Google Shape;449;p17"/>
          <p:cNvSpPr txBox="1"/>
          <p:nvPr>
            <p:ph type="subTitle" idx="5"/>
          </p:nvPr>
        </p:nvSpPr>
        <p:spPr>
          <a:xfrm>
            <a:off x="1366550" y="2464975"/>
            <a:ext cx="7064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450" name="Google Shape;450;p17"/>
          <p:cNvSpPr txBox="1"/>
          <p:nvPr>
            <p:ph type="subTitle" idx="6"/>
          </p:nvPr>
        </p:nvSpPr>
        <p:spPr>
          <a:xfrm>
            <a:off x="1366550" y="3598100"/>
            <a:ext cx="7064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451" name="Shape 451"/>
        <p:cNvGrpSpPr/>
        <p:nvPr/>
      </p:nvGrpSpPr>
      <p:grpSpPr>
        <a:xfrm>
          <a:off x="0" y="0"/>
          <a:ext cx="0" cy="0"/>
          <a:chOff x="0" y="0"/>
          <a:chExt cx="0" cy="0"/>
        </a:xfrm>
      </p:grpSpPr>
      <p:grpSp>
        <p:nvGrpSpPr>
          <p:cNvPr id="452" name="Google Shape;452;p18"/>
          <p:cNvGrpSpPr/>
          <p:nvPr/>
        </p:nvGrpSpPr>
        <p:grpSpPr>
          <a:xfrm rot="10800000" flipH="1">
            <a:off x="62465" y="61443"/>
            <a:ext cx="9008936" cy="4984562"/>
            <a:chOff x="62465" y="61443"/>
            <a:chExt cx="9008936" cy="4984562"/>
          </a:xfrm>
        </p:grpSpPr>
        <p:sp>
          <p:nvSpPr>
            <p:cNvPr id="453" name="Google Shape;453;p18"/>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54" name="Google Shape;454;p18"/>
            <p:cNvGrpSpPr/>
            <p:nvPr/>
          </p:nvGrpSpPr>
          <p:grpSpPr>
            <a:xfrm>
              <a:off x="6952951" y="61443"/>
              <a:ext cx="2118450" cy="1752875"/>
              <a:chOff x="5491775" y="-2376465"/>
              <a:chExt cx="2118450" cy="1752875"/>
            </a:xfrm>
          </p:grpSpPr>
          <p:grpSp>
            <p:nvGrpSpPr>
              <p:cNvPr id="455" name="Google Shape;455;p18"/>
              <p:cNvGrpSpPr/>
              <p:nvPr/>
            </p:nvGrpSpPr>
            <p:grpSpPr>
              <a:xfrm>
                <a:off x="5491775" y="-2376465"/>
                <a:ext cx="2071080" cy="1704960"/>
                <a:chOff x="5229000" y="875160"/>
                <a:chExt cx="2071080" cy="1704960"/>
              </a:xfrm>
            </p:grpSpPr>
            <p:sp>
              <p:nvSpPr>
                <p:cNvPr id="456" name="Google Shape;456;p18"/>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57" name="Google Shape;457;p18"/>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58" name="Google Shape;458;p18"/>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459" name="Google Shape;459;p18"/>
            <p:cNvGrpSpPr/>
            <p:nvPr/>
          </p:nvGrpSpPr>
          <p:grpSpPr>
            <a:xfrm>
              <a:off x="62465" y="4384685"/>
              <a:ext cx="93240" cy="661320"/>
              <a:chOff x="5433765" y="2597510"/>
              <a:chExt cx="93240" cy="661320"/>
            </a:xfrm>
          </p:grpSpPr>
          <p:sp>
            <p:nvSpPr>
              <p:cNvPr id="460" name="Google Shape;460;p18"/>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cxnSp>
            <p:nvCxnSpPr>
              <p:cNvPr id="461" name="Google Shape;461;p18"/>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462" name="Google Shape;462;p18"/>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463" name="Google Shape;463;p18"/>
            <p:cNvGrpSpPr/>
            <p:nvPr/>
          </p:nvGrpSpPr>
          <p:grpSpPr>
            <a:xfrm>
              <a:off x="109071" y="99234"/>
              <a:ext cx="93228" cy="93557"/>
              <a:chOff x="6334720" y="1002240"/>
              <a:chExt cx="130920" cy="131400"/>
            </a:xfrm>
          </p:grpSpPr>
          <p:cxnSp>
            <p:nvCxnSpPr>
              <p:cNvPr id="464" name="Google Shape;464;p18"/>
              <p:cNvCxnSpPr/>
              <p:nvPr/>
            </p:nvCxnSpPr>
            <p:spPr>
              <a:xfrm rot="10800000" flipH="1">
                <a:off x="633484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465" name="Google Shape;465;p18"/>
              <p:cNvCxnSpPr/>
              <p:nvPr/>
            </p:nvCxnSpPr>
            <p:spPr>
              <a:xfrm rot="10800000">
                <a:off x="633472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466" name="Google Shape;466;p18"/>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
          <p:nvSpPr>
            <p:cNvPr id="467" name="Google Shape;467;p18"/>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grpSp>
      <p:grpSp>
        <p:nvGrpSpPr>
          <p:cNvPr id="468" name="Google Shape;468;p18"/>
          <p:cNvGrpSpPr/>
          <p:nvPr/>
        </p:nvGrpSpPr>
        <p:grpSpPr>
          <a:xfrm>
            <a:off x="229950" y="221250"/>
            <a:ext cx="8684100" cy="4701000"/>
            <a:chOff x="229950" y="223100"/>
            <a:chExt cx="8684100" cy="4701000"/>
          </a:xfrm>
        </p:grpSpPr>
        <p:sp>
          <p:nvSpPr>
            <p:cNvPr id="469" name="Google Shape;469;p18"/>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70" name="Google Shape;470;p18"/>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471" name="Google Shape;471;p18"/>
          <p:cNvGrpSpPr/>
          <p:nvPr/>
        </p:nvGrpSpPr>
        <p:grpSpPr>
          <a:xfrm>
            <a:off x="8259524" y="4072650"/>
            <a:ext cx="752274" cy="912924"/>
            <a:chOff x="8357874" y="845425"/>
            <a:chExt cx="752274" cy="912924"/>
          </a:xfrm>
        </p:grpSpPr>
        <p:sp>
          <p:nvSpPr>
            <p:cNvPr id="472" name="Google Shape;472;p18"/>
            <p:cNvSpPr/>
            <p:nvPr/>
          </p:nvSpPr>
          <p:spPr>
            <a:xfrm>
              <a:off x="8357874" y="1223935"/>
              <a:ext cx="727804" cy="534414"/>
            </a:xfrm>
            <a:custGeom>
              <a:avLst/>
              <a:gdLst/>
              <a:ahLst/>
              <a:cxnLst/>
              <a:rect l="l" t="t" r="r" b="b"/>
              <a:pathLst>
                <a:path w="1844" h="1354" extrusionOk="0">
                  <a:moveTo>
                    <a:pt x="1781" y="1354"/>
                  </a:moveTo>
                  <a:lnTo>
                    <a:pt x="1781" y="1354"/>
                  </a:lnTo>
                  <a:cubicBezTo>
                    <a:pt x="63" y="1354"/>
                    <a:pt x="63" y="1354"/>
                    <a:pt x="63" y="1354"/>
                  </a:cubicBezTo>
                  <a:cubicBezTo>
                    <a:pt x="21" y="1354"/>
                    <a:pt x="0" y="1322"/>
                    <a:pt x="0" y="1291"/>
                  </a:cubicBezTo>
                  <a:cubicBezTo>
                    <a:pt x="0" y="62"/>
                    <a:pt x="0" y="62"/>
                    <a:pt x="0" y="62"/>
                  </a:cubicBezTo>
                  <a:cubicBezTo>
                    <a:pt x="0" y="20"/>
                    <a:pt x="21" y="0"/>
                    <a:pt x="63" y="0"/>
                  </a:cubicBezTo>
                  <a:cubicBezTo>
                    <a:pt x="761" y="0"/>
                    <a:pt x="761" y="0"/>
                    <a:pt x="761" y="0"/>
                  </a:cubicBezTo>
                  <a:cubicBezTo>
                    <a:pt x="771" y="0"/>
                    <a:pt x="792" y="0"/>
                    <a:pt x="802" y="10"/>
                  </a:cubicBezTo>
                  <a:cubicBezTo>
                    <a:pt x="917" y="125"/>
                    <a:pt x="917" y="125"/>
                    <a:pt x="917" y="125"/>
                  </a:cubicBezTo>
                  <a:cubicBezTo>
                    <a:pt x="927" y="135"/>
                    <a:pt x="948" y="145"/>
                    <a:pt x="959" y="145"/>
                  </a:cubicBezTo>
                  <a:cubicBezTo>
                    <a:pt x="1781" y="145"/>
                    <a:pt x="1781" y="145"/>
                    <a:pt x="1781" y="145"/>
                  </a:cubicBezTo>
                  <a:cubicBezTo>
                    <a:pt x="1813" y="145"/>
                    <a:pt x="1844" y="177"/>
                    <a:pt x="1844" y="208"/>
                  </a:cubicBezTo>
                  <a:cubicBezTo>
                    <a:pt x="1844" y="1291"/>
                    <a:pt x="1844" y="1291"/>
                    <a:pt x="1844" y="1291"/>
                  </a:cubicBezTo>
                  <a:cubicBezTo>
                    <a:pt x="1844" y="1322"/>
                    <a:pt x="1813" y="1354"/>
                    <a:pt x="1781" y="1354"/>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73" name="Google Shape;473;p18"/>
            <p:cNvSpPr/>
            <p:nvPr/>
          </p:nvSpPr>
          <p:spPr>
            <a:xfrm>
              <a:off x="8423787" y="845425"/>
              <a:ext cx="575454" cy="702947"/>
            </a:xfrm>
            <a:custGeom>
              <a:avLst/>
              <a:gdLst/>
              <a:ahLst/>
              <a:cxnLst/>
              <a:rect l="l" t="t" r="r" b="b"/>
              <a:pathLst>
                <a:path w="1458" h="1781" extrusionOk="0">
                  <a:moveTo>
                    <a:pt x="1458" y="229"/>
                  </a:moveTo>
                  <a:lnTo>
                    <a:pt x="1458" y="1781"/>
                  </a:lnTo>
                  <a:lnTo>
                    <a:pt x="0" y="1781"/>
                  </a:lnTo>
                  <a:lnTo>
                    <a:pt x="0" y="0"/>
                  </a:lnTo>
                  <a:lnTo>
                    <a:pt x="1229" y="0"/>
                  </a:lnTo>
                  <a:lnTo>
                    <a:pt x="1458" y="229"/>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74" name="Google Shape;474;p18"/>
            <p:cNvSpPr/>
            <p:nvPr/>
          </p:nvSpPr>
          <p:spPr>
            <a:xfrm>
              <a:off x="8908858" y="845425"/>
              <a:ext cx="90383" cy="90385"/>
            </a:xfrm>
            <a:custGeom>
              <a:avLst/>
              <a:gdLst/>
              <a:ahLst/>
              <a:cxnLst/>
              <a:rect l="l" t="t" r="r" b="b"/>
              <a:pathLst>
                <a:path w="229" h="229" extrusionOk="0">
                  <a:moveTo>
                    <a:pt x="0" y="229"/>
                  </a:moveTo>
                  <a:lnTo>
                    <a:pt x="0" y="0"/>
                  </a:lnTo>
                  <a:lnTo>
                    <a:pt x="229" y="229"/>
                  </a:lnTo>
                  <a:lnTo>
                    <a:pt x="0" y="229"/>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37425" rIns="90000" bIns="374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75" name="Google Shape;475;p18"/>
            <p:cNvSpPr/>
            <p:nvPr/>
          </p:nvSpPr>
          <p:spPr>
            <a:xfrm>
              <a:off x="8456546" y="878579"/>
              <a:ext cx="579796" cy="702947"/>
            </a:xfrm>
            <a:custGeom>
              <a:avLst/>
              <a:gdLst/>
              <a:ahLst/>
              <a:cxnLst/>
              <a:rect l="l" t="t" r="r" b="b"/>
              <a:pathLst>
                <a:path w="1469" h="1781" extrusionOk="0">
                  <a:moveTo>
                    <a:pt x="1469" y="229"/>
                  </a:moveTo>
                  <a:lnTo>
                    <a:pt x="1469" y="1781"/>
                  </a:lnTo>
                  <a:lnTo>
                    <a:pt x="0" y="1781"/>
                  </a:lnTo>
                  <a:lnTo>
                    <a:pt x="0" y="0"/>
                  </a:lnTo>
                  <a:lnTo>
                    <a:pt x="1240" y="0"/>
                  </a:lnTo>
                  <a:lnTo>
                    <a:pt x="1469" y="229"/>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76" name="Google Shape;476;p18"/>
            <p:cNvSpPr/>
            <p:nvPr/>
          </p:nvSpPr>
          <p:spPr>
            <a:xfrm>
              <a:off x="8382739" y="1289454"/>
              <a:ext cx="727409" cy="468895"/>
            </a:xfrm>
            <a:custGeom>
              <a:avLst/>
              <a:gdLst/>
              <a:ahLst/>
              <a:cxnLst/>
              <a:rect l="l" t="t" r="r" b="b"/>
              <a:pathLst>
                <a:path w="1843" h="1188" extrusionOk="0">
                  <a:moveTo>
                    <a:pt x="1781" y="1188"/>
                  </a:moveTo>
                  <a:lnTo>
                    <a:pt x="1781" y="1188"/>
                  </a:lnTo>
                  <a:cubicBezTo>
                    <a:pt x="62" y="1188"/>
                    <a:pt x="62" y="1188"/>
                    <a:pt x="62" y="1188"/>
                  </a:cubicBezTo>
                  <a:cubicBezTo>
                    <a:pt x="31" y="1188"/>
                    <a:pt x="0" y="1156"/>
                    <a:pt x="0" y="1125"/>
                  </a:cubicBezTo>
                  <a:cubicBezTo>
                    <a:pt x="0" y="63"/>
                    <a:pt x="0" y="63"/>
                    <a:pt x="0" y="63"/>
                  </a:cubicBezTo>
                  <a:cubicBezTo>
                    <a:pt x="0" y="31"/>
                    <a:pt x="31" y="0"/>
                    <a:pt x="62" y="0"/>
                  </a:cubicBezTo>
                  <a:cubicBezTo>
                    <a:pt x="760" y="0"/>
                    <a:pt x="760" y="0"/>
                    <a:pt x="760" y="0"/>
                  </a:cubicBezTo>
                  <a:cubicBezTo>
                    <a:pt x="781" y="0"/>
                    <a:pt x="791" y="11"/>
                    <a:pt x="802" y="21"/>
                  </a:cubicBezTo>
                  <a:cubicBezTo>
                    <a:pt x="916" y="136"/>
                    <a:pt x="916" y="136"/>
                    <a:pt x="916" y="136"/>
                  </a:cubicBezTo>
                  <a:cubicBezTo>
                    <a:pt x="927" y="146"/>
                    <a:pt x="948" y="156"/>
                    <a:pt x="958" y="156"/>
                  </a:cubicBezTo>
                  <a:cubicBezTo>
                    <a:pt x="1781" y="156"/>
                    <a:pt x="1781" y="156"/>
                    <a:pt x="1781" y="156"/>
                  </a:cubicBezTo>
                  <a:cubicBezTo>
                    <a:pt x="1823" y="156"/>
                    <a:pt x="1843" y="177"/>
                    <a:pt x="1843" y="219"/>
                  </a:cubicBezTo>
                  <a:cubicBezTo>
                    <a:pt x="1843" y="1125"/>
                    <a:pt x="1843" y="1125"/>
                    <a:pt x="1843" y="1125"/>
                  </a:cubicBezTo>
                  <a:cubicBezTo>
                    <a:pt x="1843" y="1156"/>
                    <a:pt x="1823" y="1188"/>
                    <a:pt x="1781" y="1188"/>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77" name="Google Shape;477;p18"/>
            <p:cNvSpPr/>
            <p:nvPr/>
          </p:nvSpPr>
          <p:spPr>
            <a:xfrm>
              <a:off x="8945959" y="878579"/>
              <a:ext cx="90383" cy="90385"/>
            </a:xfrm>
            <a:custGeom>
              <a:avLst/>
              <a:gdLst/>
              <a:ahLst/>
              <a:cxnLst/>
              <a:rect l="l" t="t" r="r" b="b"/>
              <a:pathLst>
                <a:path w="229" h="229" extrusionOk="0">
                  <a:moveTo>
                    <a:pt x="0" y="229"/>
                  </a:moveTo>
                  <a:lnTo>
                    <a:pt x="0" y="0"/>
                  </a:lnTo>
                  <a:lnTo>
                    <a:pt x="229" y="229"/>
                  </a:lnTo>
                  <a:lnTo>
                    <a:pt x="0" y="229"/>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37425" rIns="90000" bIns="374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78" name="Google Shape;478;p18"/>
            <p:cNvSpPr/>
            <p:nvPr/>
          </p:nvSpPr>
          <p:spPr>
            <a:xfrm>
              <a:off x="8481411" y="919627"/>
              <a:ext cx="439682" cy="24471"/>
            </a:xfrm>
            <a:custGeom>
              <a:avLst/>
              <a:gdLst/>
              <a:ahLst/>
              <a:cxnLst/>
              <a:rect l="l" t="t" r="r" b="b"/>
              <a:pathLst>
                <a:path w="1114" h="62" extrusionOk="0">
                  <a:moveTo>
                    <a:pt x="1114" y="62"/>
                  </a:moveTo>
                  <a:lnTo>
                    <a:pt x="0" y="62"/>
                  </a:lnTo>
                  <a:lnTo>
                    <a:pt x="0" y="0"/>
                  </a:lnTo>
                  <a:lnTo>
                    <a:pt x="1114" y="0"/>
                  </a:lnTo>
                  <a:lnTo>
                    <a:pt x="1114" y="62"/>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79" name="Google Shape;479;p18"/>
            <p:cNvSpPr/>
            <p:nvPr/>
          </p:nvSpPr>
          <p:spPr>
            <a:xfrm>
              <a:off x="8485358" y="1010012"/>
              <a:ext cx="522172" cy="12235"/>
            </a:xfrm>
            <a:custGeom>
              <a:avLst/>
              <a:gdLst/>
              <a:ahLst/>
              <a:cxnLst/>
              <a:rect l="l" t="t" r="r" b="b"/>
              <a:pathLst>
                <a:path w="1323" h="31" extrusionOk="0">
                  <a:moveTo>
                    <a:pt x="1323" y="31"/>
                  </a:moveTo>
                  <a:lnTo>
                    <a:pt x="0" y="31"/>
                  </a:lnTo>
                  <a:lnTo>
                    <a:pt x="0" y="0"/>
                  </a:lnTo>
                  <a:lnTo>
                    <a:pt x="1323" y="0"/>
                  </a:lnTo>
                  <a:lnTo>
                    <a:pt x="1323" y="31"/>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80" name="Google Shape;480;p18"/>
            <p:cNvSpPr/>
            <p:nvPr/>
          </p:nvSpPr>
          <p:spPr>
            <a:xfrm>
              <a:off x="8485358" y="1051060"/>
              <a:ext cx="522172" cy="12235"/>
            </a:xfrm>
            <a:custGeom>
              <a:avLst/>
              <a:gdLst/>
              <a:ahLst/>
              <a:cxnLst/>
              <a:rect l="l" t="t" r="r" b="b"/>
              <a:pathLst>
                <a:path w="1323" h="31" extrusionOk="0">
                  <a:moveTo>
                    <a:pt x="1323" y="31"/>
                  </a:moveTo>
                  <a:lnTo>
                    <a:pt x="0" y="31"/>
                  </a:lnTo>
                  <a:lnTo>
                    <a:pt x="0" y="0"/>
                  </a:lnTo>
                  <a:lnTo>
                    <a:pt x="1323" y="0"/>
                  </a:lnTo>
                  <a:lnTo>
                    <a:pt x="1323" y="31"/>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81" name="Google Shape;481;p18"/>
            <p:cNvSpPr/>
            <p:nvPr/>
          </p:nvSpPr>
          <p:spPr>
            <a:xfrm>
              <a:off x="8485358" y="1092108"/>
              <a:ext cx="431788" cy="16577"/>
            </a:xfrm>
            <a:custGeom>
              <a:avLst/>
              <a:gdLst/>
              <a:ahLst/>
              <a:cxnLst/>
              <a:rect l="l" t="t" r="r" b="b"/>
              <a:pathLst>
                <a:path w="1094" h="42" extrusionOk="0">
                  <a:moveTo>
                    <a:pt x="1094" y="42"/>
                  </a:moveTo>
                  <a:lnTo>
                    <a:pt x="0" y="42"/>
                  </a:lnTo>
                  <a:lnTo>
                    <a:pt x="0" y="0"/>
                  </a:lnTo>
                  <a:lnTo>
                    <a:pt x="1094" y="0"/>
                  </a:lnTo>
                  <a:lnTo>
                    <a:pt x="1094" y="42"/>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82" name="Google Shape;482;p18"/>
            <p:cNvSpPr/>
            <p:nvPr/>
          </p:nvSpPr>
          <p:spPr>
            <a:xfrm>
              <a:off x="8485358" y="1133156"/>
              <a:ext cx="431788" cy="16577"/>
            </a:xfrm>
            <a:custGeom>
              <a:avLst/>
              <a:gdLst/>
              <a:ahLst/>
              <a:cxnLst/>
              <a:rect l="l" t="t" r="r" b="b"/>
              <a:pathLst>
                <a:path w="1094" h="42" extrusionOk="0">
                  <a:moveTo>
                    <a:pt x="1094" y="42"/>
                  </a:moveTo>
                  <a:lnTo>
                    <a:pt x="0" y="42"/>
                  </a:lnTo>
                  <a:lnTo>
                    <a:pt x="0" y="0"/>
                  </a:lnTo>
                  <a:lnTo>
                    <a:pt x="1094" y="0"/>
                  </a:lnTo>
                  <a:lnTo>
                    <a:pt x="1094" y="42"/>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83" name="Google Shape;483;p18"/>
            <p:cNvSpPr/>
            <p:nvPr/>
          </p:nvSpPr>
          <p:spPr>
            <a:xfrm>
              <a:off x="8485358" y="1178545"/>
              <a:ext cx="292069" cy="12235"/>
            </a:xfrm>
            <a:custGeom>
              <a:avLst/>
              <a:gdLst/>
              <a:ahLst/>
              <a:cxnLst/>
              <a:rect l="l" t="t" r="r" b="b"/>
              <a:pathLst>
                <a:path w="740" h="31" extrusionOk="0">
                  <a:moveTo>
                    <a:pt x="740" y="31"/>
                  </a:moveTo>
                  <a:lnTo>
                    <a:pt x="0" y="31"/>
                  </a:lnTo>
                  <a:lnTo>
                    <a:pt x="0" y="0"/>
                  </a:lnTo>
                  <a:lnTo>
                    <a:pt x="740" y="0"/>
                  </a:lnTo>
                  <a:lnTo>
                    <a:pt x="740" y="31"/>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84" name="Google Shape;484;p18"/>
            <p:cNvSpPr/>
            <p:nvPr/>
          </p:nvSpPr>
          <p:spPr>
            <a:xfrm>
              <a:off x="8485358" y="1219594"/>
              <a:ext cx="292069" cy="16577"/>
            </a:xfrm>
            <a:custGeom>
              <a:avLst/>
              <a:gdLst/>
              <a:ahLst/>
              <a:cxnLst/>
              <a:rect l="l" t="t" r="r" b="b"/>
              <a:pathLst>
                <a:path w="740" h="42" extrusionOk="0">
                  <a:moveTo>
                    <a:pt x="740" y="42"/>
                  </a:moveTo>
                  <a:lnTo>
                    <a:pt x="0" y="42"/>
                  </a:lnTo>
                  <a:lnTo>
                    <a:pt x="0" y="0"/>
                  </a:lnTo>
                  <a:lnTo>
                    <a:pt x="740" y="0"/>
                  </a:lnTo>
                  <a:lnTo>
                    <a:pt x="740" y="42"/>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85" name="Google Shape;485;p18"/>
          <p:cNvGrpSpPr/>
          <p:nvPr/>
        </p:nvGrpSpPr>
        <p:grpSpPr>
          <a:xfrm>
            <a:off x="403622" y="1076625"/>
            <a:ext cx="8422828" cy="3769424"/>
            <a:chOff x="334047" y="1078825"/>
            <a:chExt cx="8422828" cy="3769424"/>
          </a:xfrm>
        </p:grpSpPr>
        <p:grpSp>
          <p:nvGrpSpPr>
            <p:cNvPr id="486" name="Google Shape;486;p18"/>
            <p:cNvGrpSpPr/>
            <p:nvPr/>
          </p:nvGrpSpPr>
          <p:grpSpPr>
            <a:xfrm>
              <a:off x="8473950" y="1078825"/>
              <a:ext cx="282925" cy="1174825"/>
              <a:chOff x="8473950" y="1078825"/>
              <a:chExt cx="282925" cy="1174825"/>
            </a:xfrm>
          </p:grpSpPr>
          <p:sp>
            <p:nvSpPr>
              <p:cNvPr id="487" name="Google Shape;487;p18"/>
              <p:cNvSpPr/>
              <p:nvPr/>
            </p:nvSpPr>
            <p:spPr>
              <a:xfrm>
                <a:off x="8512600" y="1120225"/>
                <a:ext cx="203675" cy="1090300"/>
              </a:xfrm>
              <a:custGeom>
                <a:avLst/>
                <a:gdLst/>
                <a:ahLst/>
                <a:cxnLst/>
                <a:rect l="l" t="t" r="r" b="b"/>
                <a:pathLst>
                  <a:path w="8147" h="43612" extrusionOk="0">
                    <a:moveTo>
                      <a:pt x="0" y="0"/>
                    </a:moveTo>
                    <a:lnTo>
                      <a:pt x="0" y="17493"/>
                    </a:lnTo>
                    <a:lnTo>
                      <a:pt x="8147" y="25640"/>
                    </a:lnTo>
                    <a:lnTo>
                      <a:pt x="8147" y="43612"/>
                    </a:lnTo>
                  </a:path>
                </a:pathLst>
              </a:custGeom>
              <a:noFill/>
              <a:ln w="19050" cap="flat" cmpd="sng">
                <a:solidFill>
                  <a:schemeClr val="dk1"/>
                </a:solidFill>
                <a:prstDash val="solid"/>
                <a:round/>
                <a:headEnd type="none" w="med" len="med"/>
                <a:tailEnd type="none" w="med" len="med"/>
              </a:ln>
            </p:spPr>
          </p:sp>
          <p:sp>
            <p:nvSpPr>
              <p:cNvPr id="488" name="Google Shape;488;p18"/>
              <p:cNvSpPr/>
              <p:nvPr/>
            </p:nvSpPr>
            <p:spPr>
              <a:xfrm>
                <a:off x="8473950" y="1078825"/>
                <a:ext cx="78300" cy="78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89" name="Google Shape;489;p18"/>
              <p:cNvSpPr/>
              <p:nvPr/>
            </p:nvSpPr>
            <p:spPr>
              <a:xfrm>
                <a:off x="8678575" y="2175350"/>
                <a:ext cx="78300" cy="78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490" name="Google Shape;490;p18"/>
            <p:cNvGrpSpPr/>
            <p:nvPr/>
          </p:nvGrpSpPr>
          <p:grpSpPr>
            <a:xfrm>
              <a:off x="7746972" y="4670373"/>
              <a:ext cx="177875" cy="177875"/>
              <a:chOff x="2025000" y="896760"/>
              <a:chExt cx="206280" cy="206280"/>
            </a:xfrm>
          </p:grpSpPr>
          <p:sp>
            <p:nvSpPr>
              <p:cNvPr id="491" name="Google Shape;491;p18"/>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92" name="Google Shape;492;p18"/>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93" name="Google Shape;493;p18"/>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94" name="Google Shape;494;p18"/>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495" name="Google Shape;495;p18"/>
            <p:cNvSpPr/>
            <p:nvPr/>
          </p:nvSpPr>
          <p:spPr>
            <a:xfrm>
              <a:off x="417647" y="4603989"/>
              <a:ext cx="101199" cy="101199"/>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96" name="Google Shape;496;p18"/>
            <p:cNvSpPr/>
            <p:nvPr/>
          </p:nvSpPr>
          <p:spPr>
            <a:xfrm>
              <a:off x="8599111" y="3816992"/>
              <a:ext cx="32595" cy="34457"/>
            </a:xfrm>
            <a:custGeom>
              <a:avLst/>
              <a:gdLst/>
              <a:ahLst/>
              <a:cxnLst/>
              <a:rect l="l" t="t" r="r" b="b"/>
              <a:pathLst>
                <a:path w="105" h="111" extrusionOk="0">
                  <a:moveTo>
                    <a:pt x="56" y="111"/>
                  </a:moveTo>
                  <a:lnTo>
                    <a:pt x="56" y="111"/>
                  </a:lnTo>
                  <a:cubicBezTo>
                    <a:pt x="121" y="111"/>
                    <a:pt x="121" y="0"/>
                    <a:pt x="56" y="0"/>
                  </a:cubicBezTo>
                  <a:cubicBezTo>
                    <a:pt x="-19" y="0"/>
                    <a:pt x="-19" y="111"/>
                    <a:pt x="5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nvGrpSpPr>
            <p:cNvPr id="497" name="Google Shape;497;p18"/>
            <p:cNvGrpSpPr/>
            <p:nvPr/>
          </p:nvGrpSpPr>
          <p:grpSpPr>
            <a:xfrm>
              <a:off x="334047" y="4183773"/>
              <a:ext cx="177875" cy="177875"/>
              <a:chOff x="2025000" y="896760"/>
              <a:chExt cx="206280" cy="206280"/>
            </a:xfrm>
          </p:grpSpPr>
          <p:sp>
            <p:nvSpPr>
              <p:cNvPr id="498" name="Google Shape;498;p18"/>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499" name="Google Shape;499;p18"/>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00" name="Google Shape;500;p18"/>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01" name="Google Shape;501;p18"/>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sp>
        <p:nvSpPr>
          <p:cNvPr id="502" name="Google Shape;502;p18"/>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3" name="Google Shape;503;p18"/>
          <p:cNvSpPr txBox="1"/>
          <p:nvPr>
            <p:ph type="subTitle" idx="1"/>
          </p:nvPr>
        </p:nvSpPr>
        <p:spPr>
          <a:xfrm>
            <a:off x="3594963" y="1321075"/>
            <a:ext cx="4480800" cy="7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04" name="Google Shape;504;p18"/>
          <p:cNvSpPr txBox="1"/>
          <p:nvPr>
            <p:ph type="subTitle" idx="2"/>
          </p:nvPr>
        </p:nvSpPr>
        <p:spPr>
          <a:xfrm>
            <a:off x="3594963" y="2135950"/>
            <a:ext cx="4480800" cy="70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05" name="Google Shape;505;p18"/>
          <p:cNvSpPr txBox="1"/>
          <p:nvPr>
            <p:ph type="subTitle" idx="3"/>
          </p:nvPr>
        </p:nvSpPr>
        <p:spPr>
          <a:xfrm>
            <a:off x="3595009" y="2951724"/>
            <a:ext cx="4480800" cy="7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06" name="Google Shape;506;p18"/>
          <p:cNvSpPr txBox="1"/>
          <p:nvPr>
            <p:ph type="subTitle" idx="4"/>
          </p:nvPr>
        </p:nvSpPr>
        <p:spPr>
          <a:xfrm>
            <a:off x="3594963" y="3766599"/>
            <a:ext cx="4480800" cy="7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07" name="Google Shape;507;p18"/>
          <p:cNvSpPr txBox="1"/>
          <p:nvPr>
            <p:ph type="subTitle" idx="5"/>
          </p:nvPr>
        </p:nvSpPr>
        <p:spPr>
          <a:xfrm>
            <a:off x="1628213" y="1321075"/>
            <a:ext cx="1966800" cy="7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508" name="Google Shape;508;p18"/>
          <p:cNvSpPr txBox="1"/>
          <p:nvPr>
            <p:ph type="subTitle" idx="6"/>
          </p:nvPr>
        </p:nvSpPr>
        <p:spPr>
          <a:xfrm>
            <a:off x="1628213" y="2951424"/>
            <a:ext cx="1966800" cy="7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509" name="Google Shape;509;p18"/>
          <p:cNvSpPr txBox="1"/>
          <p:nvPr>
            <p:ph type="subTitle" idx="7"/>
          </p:nvPr>
        </p:nvSpPr>
        <p:spPr>
          <a:xfrm>
            <a:off x="1628213" y="2136250"/>
            <a:ext cx="1966800" cy="7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510" name="Google Shape;510;p18"/>
          <p:cNvSpPr txBox="1"/>
          <p:nvPr>
            <p:ph type="subTitle" idx="8"/>
          </p:nvPr>
        </p:nvSpPr>
        <p:spPr>
          <a:xfrm>
            <a:off x="1628213" y="3766599"/>
            <a:ext cx="1966800" cy="7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511" name="Shape 511"/>
        <p:cNvGrpSpPr/>
        <p:nvPr/>
      </p:nvGrpSpPr>
      <p:grpSpPr>
        <a:xfrm>
          <a:off x="0" y="0"/>
          <a:ext cx="0" cy="0"/>
          <a:chOff x="0" y="0"/>
          <a:chExt cx="0" cy="0"/>
        </a:xfrm>
      </p:grpSpPr>
      <p:grpSp>
        <p:nvGrpSpPr>
          <p:cNvPr id="512" name="Google Shape;512;p19"/>
          <p:cNvGrpSpPr/>
          <p:nvPr/>
        </p:nvGrpSpPr>
        <p:grpSpPr>
          <a:xfrm>
            <a:off x="62465" y="61443"/>
            <a:ext cx="9008936" cy="4925057"/>
            <a:chOff x="62465" y="61443"/>
            <a:chExt cx="9008936" cy="4925057"/>
          </a:xfrm>
        </p:grpSpPr>
        <p:sp>
          <p:nvSpPr>
            <p:cNvPr id="513" name="Google Shape;513;p19"/>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14" name="Google Shape;514;p19"/>
            <p:cNvGrpSpPr/>
            <p:nvPr/>
          </p:nvGrpSpPr>
          <p:grpSpPr>
            <a:xfrm>
              <a:off x="6952951" y="61443"/>
              <a:ext cx="2118450" cy="1752875"/>
              <a:chOff x="5491775" y="-2376465"/>
              <a:chExt cx="2118450" cy="1752875"/>
            </a:xfrm>
          </p:grpSpPr>
          <p:grpSp>
            <p:nvGrpSpPr>
              <p:cNvPr id="515" name="Google Shape;515;p19"/>
              <p:cNvGrpSpPr/>
              <p:nvPr/>
            </p:nvGrpSpPr>
            <p:grpSpPr>
              <a:xfrm>
                <a:off x="5491775" y="-2376465"/>
                <a:ext cx="2071080" cy="1704960"/>
                <a:chOff x="5229000" y="875160"/>
                <a:chExt cx="2071080" cy="1704960"/>
              </a:xfrm>
            </p:grpSpPr>
            <p:sp>
              <p:nvSpPr>
                <p:cNvPr id="516" name="Google Shape;516;p19"/>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17" name="Google Shape;517;p19"/>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18" name="Google Shape;518;p19"/>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519" name="Google Shape;519;p19"/>
            <p:cNvGrpSpPr/>
            <p:nvPr/>
          </p:nvGrpSpPr>
          <p:grpSpPr>
            <a:xfrm>
              <a:off x="62465" y="2632085"/>
              <a:ext cx="93240" cy="661320"/>
              <a:chOff x="5433765" y="844910"/>
              <a:chExt cx="93240" cy="661320"/>
            </a:xfrm>
          </p:grpSpPr>
          <p:sp>
            <p:nvSpPr>
              <p:cNvPr id="520" name="Google Shape;520;p19"/>
              <p:cNvSpPr/>
              <p:nvPr/>
            </p:nvSpPr>
            <p:spPr>
              <a:xfrm>
                <a:off x="5433765" y="8449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cxnSp>
            <p:nvCxnSpPr>
              <p:cNvPr id="521" name="Google Shape;521;p19"/>
              <p:cNvCxnSpPr/>
              <p:nvPr/>
            </p:nvCxnSpPr>
            <p:spPr>
              <a:xfrm>
                <a:off x="5480385" y="8917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522" name="Google Shape;522;p19"/>
              <p:cNvSpPr/>
              <p:nvPr/>
            </p:nvSpPr>
            <p:spPr>
              <a:xfrm>
                <a:off x="5451945" y="14489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523" name="Google Shape;523;p19"/>
            <p:cNvGrpSpPr/>
            <p:nvPr/>
          </p:nvGrpSpPr>
          <p:grpSpPr>
            <a:xfrm>
              <a:off x="109071" y="99234"/>
              <a:ext cx="93228" cy="93557"/>
              <a:chOff x="6334720" y="1002240"/>
              <a:chExt cx="130920" cy="131400"/>
            </a:xfrm>
          </p:grpSpPr>
          <p:cxnSp>
            <p:nvCxnSpPr>
              <p:cNvPr id="524" name="Google Shape;524;p19"/>
              <p:cNvCxnSpPr/>
              <p:nvPr/>
            </p:nvCxnSpPr>
            <p:spPr>
              <a:xfrm rot="10800000" flipH="1">
                <a:off x="633484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525" name="Google Shape;525;p19"/>
              <p:cNvCxnSpPr/>
              <p:nvPr/>
            </p:nvCxnSpPr>
            <p:spPr>
              <a:xfrm rot="10800000">
                <a:off x="633472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526" name="Google Shape;526;p19"/>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27" name="Google Shape;527;p19"/>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
          <p:nvSpPr>
            <p:cNvPr id="528" name="Google Shape;528;p19"/>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grpSp>
      <p:grpSp>
        <p:nvGrpSpPr>
          <p:cNvPr id="529" name="Google Shape;529;p19"/>
          <p:cNvGrpSpPr/>
          <p:nvPr/>
        </p:nvGrpSpPr>
        <p:grpSpPr>
          <a:xfrm>
            <a:off x="229950" y="221250"/>
            <a:ext cx="8684100" cy="4701000"/>
            <a:chOff x="229950" y="223100"/>
            <a:chExt cx="8684100" cy="4701000"/>
          </a:xfrm>
        </p:grpSpPr>
        <p:sp>
          <p:nvSpPr>
            <p:cNvPr id="530" name="Google Shape;530;p19"/>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31" name="Google Shape;531;p19"/>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532" name="Google Shape;532;p19"/>
          <p:cNvGrpSpPr/>
          <p:nvPr/>
        </p:nvGrpSpPr>
        <p:grpSpPr>
          <a:xfrm>
            <a:off x="61569" y="4603997"/>
            <a:ext cx="1120340" cy="405347"/>
            <a:chOff x="3192128" y="3230269"/>
            <a:chExt cx="1920364" cy="694802"/>
          </a:xfrm>
        </p:grpSpPr>
        <p:sp>
          <p:nvSpPr>
            <p:cNvPr id="533" name="Google Shape;533;p19"/>
            <p:cNvSpPr/>
            <p:nvPr/>
          </p:nvSpPr>
          <p:spPr>
            <a:xfrm>
              <a:off x="3192128" y="3230269"/>
              <a:ext cx="1920364" cy="694802"/>
            </a:xfrm>
            <a:custGeom>
              <a:avLst/>
              <a:gdLst/>
              <a:ahLst/>
              <a:cxnLst/>
              <a:rect l="l" t="t" r="r" b="b"/>
              <a:pathLst>
                <a:path w="3491" h="1263" extrusionOk="0">
                  <a:moveTo>
                    <a:pt x="3491" y="1263"/>
                  </a:moveTo>
                  <a:lnTo>
                    <a:pt x="3491" y="1263"/>
                  </a:lnTo>
                  <a:cubicBezTo>
                    <a:pt x="4" y="1263"/>
                    <a:pt x="4" y="1263"/>
                    <a:pt x="4" y="1263"/>
                  </a:cubicBezTo>
                  <a:cubicBezTo>
                    <a:pt x="-24" y="1041"/>
                    <a:pt x="87" y="799"/>
                    <a:pt x="282" y="697"/>
                  </a:cubicBezTo>
                  <a:cubicBezTo>
                    <a:pt x="486" y="596"/>
                    <a:pt x="746" y="623"/>
                    <a:pt x="913" y="762"/>
                  </a:cubicBezTo>
                  <a:cubicBezTo>
                    <a:pt x="978" y="484"/>
                    <a:pt x="1144" y="215"/>
                    <a:pt x="1413" y="94"/>
                  </a:cubicBezTo>
                  <a:cubicBezTo>
                    <a:pt x="1673" y="-36"/>
                    <a:pt x="1988" y="-26"/>
                    <a:pt x="2248" y="94"/>
                  </a:cubicBezTo>
                  <a:cubicBezTo>
                    <a:pt x="2508" y="224"/>
                    <a:pt x="2702" y="484"/>
                    <a:pt x="2767" y="762"/>
                  </a:cubicBezTo>
                  <a:cubicBezTo>
                    <a:pt x="2925" y="688"/>
                    <a:pt x="3130" y="707"/>
                    <a:pt x="3269" y="799"/>
                  </a:cubicBezTo>
                  <a:cubicBezTo>
                    <a:pt x="3417" y="892"/>
                    <a:pt x="3491" y="1087"/>
                    <a:pt x="3491" y="1263"/>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34" name="Google Shape;534;p19"/>
            <p:cNvSpPr/>
            <p:nvPr/>
          </p:nvSpPr>
          <p:spPr>
            <a:xfrm>
              <a:off x="3995260" y="3343593"/>
              <a:ext cx="418618" cy="505010"/>
            </a:xfrm>
            <a:custGeom>
              <a:avLst/>
              <a:gdLst/>
              <a:ahLst/>
              <a:cxnLst/>
              <a:rect l="l" t="t" r="r" b="b"/>
              <a:pathLst>
                <a:path w="761" h="918" extrusionOk="0">
                  <a:moveTo>
                    <a:pt x="761" y="519"/>
                  </a:moveTo>
                  <a:lnTo>
                    <a:pt x="566" y="260"/>
                  </a:lnTo>
                  <a:lnTo>
                    <a:pt x="380" y="0"/>
                  </a:lnTo>
                  <a:lnTo>
                    <a:pt x="194" y="260"/>
                  </a:lnTo>
                  <a:lnTo>
                    <a:pt x="0" y="519"/>
                  </a:lnTo>
                  <a:lnTo>
                    <a:pt x="213" y="519"/>
                  </a:lnTo>
                  <a:lnTo>
                    <a:pt x="213" y="918"/>
                  </a:lnTo>
                  <a:lnTo>
                    <a:pt x="547" y="918"/>
                  </a:lnTo>
                  <a:lnTo>
                    <a:pt x="547" y="519"/>
                  </a:lnTo>
                  <a:lnTo>
                    <a:pt x="761" y="519"/>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35" name="Google Shape;535;p19"/>
          <p:cNvGrpSpPr/>
          <p:nvPr/>
        </p:nvGrpSpPr>
        <p:grpSpPr>
          <a:xfrm>
            <a:off x="317797" y="2501552"/>
            <a:ext cx="8404695" cy="2322347"/>
            <a:chOff x="317797" y="2501552"/>
            <a:chExt cx="8404695" cy="2322347"/>
          </a:xfrm>
        </p:grpSpPr>
        <p:grpSp>
          <p:nvGrpSpPr>
            <p:cNvPr id="536" name="Google Shape;536;p19"/>
            <p:cNvGrpSpPr/>
            <p:nvPr/>
          </p:nvGrpSpPr>
          <p:grpSpPr>
            <a:xfrm>
              <a:off x="418997" y="3754498"/>
              <a:ext cx="177875" cy="177875"/>
              <a:chOff x="2025000" y="896760"/>
              <a:chExt cx="206280" cy="206280"/>
            </a:xfrm>
          </p:grpSpPr>
          <p:sp>
            <p:nvSpPr>
              <p:cNvPr id="537" name="Google Shape;537;p19"/>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38" name="Google Shape;538;p19"/>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39" name="Google Shape;539;p19"/>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40" name="Google Shape;540;p19"/>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541" name="Google Shape;541;p19"/>
            <p:cNvSpPr/>
            <p:nvPr/>
          </p:nvSpPr>
          <p:spPr>
            <a:xfrm>
              <a:off x="317797" y="4195689"/>
              <a:ext cx="101199" cy="101199"/>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42" name="Google Shape;542;p19"/>
            <p:cNvSpPr/>
            <p:nvPr/>
          </p:nvSpPr>
          <p:spPr>
            <a:xfrm>
              <a:off x="1181899" y="4789442"/>
              <a:ext cx="32595" cy="34457"/>
            </a:xfrm>
            <a:custGeom>
              <a:avLst/>
              <a:gdLst/>
              <a:ahLst/>
              <a:cxnLst/>
              <a:rect l="l" t="t" r="r" b="b"/>
              <a:pathLst>
                <a:path w="105" h="111" extrusionOk="0">
                  <a:moveTo>
                    <a:pt x="56" y="111"/>
                  </a:moveTo>
                  <a:lnTo>
                    <a:pt x="56" y="111"/>
                  </a:lnTo>
                  <a:cubicBezTo>
                    <a:pt x="121" y="111"/>
                    <a:pt x="121" y="0"/>
                    <a:pt x="56" y="0"/>
                  </a:cubicBezTo>
                  <a:cubicBezTo>
                    <a:pt x="-19" y="0"/>
                    <a:pt x="-19" y="111"/>
                    <a:pt x="5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nvGrpSpPr>
            <p:cNvPr id="543" name="Google Shape;543;p19"/>
            <p:cNvGrpSpPr/>
            <p:nvPr/>
          </p:nvGrpSpPr>
          <p:grpSpPr>
            <a:xfrm flipH="1">
              <a:off x="8642091" y="2501552"/>
              <a:ext cx="80401" cy="926235"/>
              <a:chOff x="6164040" y="-412815"/>
              <a:chExt cx="93240" cy="1074145"/>
            </a:xfrm>
          </p:grpSpPr>
          <p:sp>
            <p:nvSpPr>
              <p:cNvPr id="544" name="Google Shape;544;p19"/>
              <p:cNvSpPr/>
              <p:nvPr/>
            </p:nvSpPr>
            <p:spPr>
              <a:xfrm>
                <a:off x="6164040" y="-412815"/>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cxnSp>
            <p:nvCxnSpPr>
              <p:cNvPr id="545" name="Google Shape;545;p19"/>
              <p:cNvCxnSpPr/>
              <p:nvPr/>
            </p:nvCxnSpPr>
            <p:spPr>
              <a:xfrm rot="5400000">
                <a:off x="5715090" y="138555"/>
                <a:ext cx="991500" cy="0"/>
              </a:xfrm>
              <a:prstGeom prst="straightConnector1">
                <a:avLst/>
              </a:prstGeom>
              <a:noFill/>
              <a:ln w="19050" cap="flat" cmpd="sng">
                <a:solidFill>
                  <a:schemeClr val="dk1"/>
                </a:solidFill>
                <a:prstDash val="solid"/>
                <a:miter lim="8000"/>
                <a:headEnd type="none" w="sm" len="sm"/>
                <a:tailEnd type="none" w="sm" len="sm"/>
              </a:ln>
            </p:spPr>
          </p:cxnSp>
          <p:sp>
            <p:nvSpPr>
              <p:cNvPr id="546" name="Google Shape;546;p19"/>
              <p:cNvSpPr/>
              <p:nvPr/>
            </p:nvSpPr>
            <p:spPr>
              <a:xfrm>
                <a:off x="6183840" y="6040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sp>
        <p:nvSpPr>
          <p:cNvPr id="547" name="Google Shape;547;p19"/>
          <p:cNvSpPr txBox="1"/>
          <p:nvPr>
            <p:ph type="title"/>
          </p:nvPr>
        </p:nvSpPr>
        <p:spPr>
          <a:xfrm>
            <a:off x="720000" y="5416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19"/>
          <p:cNvSpPr txBox="1"/>
          <p:nvPr>
            <p:ph type="subTitle" idx="1"/>
          </p:nvPr>
        </p:nvSpPr>
        <p:spPr>
          <a:xfrm>
            <a:off x="3467550" y="1181400"/>
            <a:ext cx="49632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49" name="Google Shape;549;p19"/>
          <p:cNvSpPr txBox="1"/>
          <p:nvPr>
            <p:ph type="subTitle" idx="2"/>
          </p:nvPr>
        </p:nvSpPr>
        <p:spPr>
          <a:xfrm>
            <a:off x="3467550" y="1768684"/>
            <a:ext cx="49632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50" name="Google Shape;550;p19"/>
          <p:cNvSpPr txBox="1"/>
          <p:nvPr>
            <p:ph type="subTitle" idx="3"/>
          </p:nvPr>
        </p:nvSpPr>
        <p:spPr>
          <a:xfrm>
            <a:off x="3467550" y="2943268"/>
            <a:ext cx="49632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51" name="Google Shape;551;p19"/>
          <p:cNvSpPr txBox="1"/>
          <p:nvPr>
            <p:ph type="subTitle" idx="4"/>
          </p:nvPr>
        </p:nvSpPr>
        <p:spPr>
          <a:xfrm>
            <a:off x="3467550" y="3530560"/>
            <a:ext cx="49632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52" name="Google Shape;552;p19"/>
          <p:cNvSpPr txBox="1"/>
          <p:nvPr>
            <p:ph type="subTitle" idx="5"/>
          </p:nvPr>
        </p:nvSpPr>
        <p:spPr>
          <a:xfrm>
            <a:off x="3467550" y="2355976"/>
            <a:ext cx="49632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53" name="Google Shape;553;p19"/>
          <p:cNvSpPr txBox="1"/>
          <p:nvPr>
            <p:ph type="subTitle" idx="6"/>
          </p:nvPr>
        </p:nvSpPr>
        <p:spPr>
          <a:xfrm>
            <a:off x="3467550" y="4117851"/>
            <a:ext cx="49632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54" name="Google Shape;554;p19"/>
          <p:cNvSpPr txBox="1"/>
          <p:nvPr>
            <p:ph type="subTitle" idx="7"/>
          </p:nvPr>
        </p:nvSpPr>
        <p:spPr>
          <a:xfrm>
            <a:off x="713224" y="1181400"/>
            <a:ext cx="27555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555" name="Google Shape;555;p19"/>
          <p:cNvSpPr txBox="1"/>
          <p:nvPr>
            <p:ph type="subTitle" idx="8"/>
          </p:nvPr>
        </p:nvSpPr>
        <p:spPr>
          <a:xfrm>
            <a:off x="713224" y="1768691"/>
            <a:ext cx="27531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556" name="Google Shape;556;p19"/>
          <p:cNvSpPr txBox="1"/>
          <p:nvPr>
            <p:ph type="subTitle" idx="9"/>
          </p:nvPr>
        </p:nvSpPr>
        <p:spPr>
          <a:xfrm>
            <a:off x="713224" y="2355981"/>
            <a:ext cx="27528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557" name="Google Shape;557;p19"/>
          <p:cNvSpPr txBox="1"/>
          <p:nvPr>
            <p:ph type="subTitle" idx="13"/>
          </p:nvPr>
        </p:nvSpPr>
        <p:spPr>
          <a:xfrm>
            <a:off x="713224" y="2943272"/>
            <a:ext cx="27555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558" name="Google Shape;558;p19"/>
          <p:cNvSpPr txBox="1"/>
          <p:nvPr>
            <p:ph type="subTitle" idx="14"/>
          </p:nvPr>
        </p:nvSpPr>
        <p:spPr>
          <a:xfrm>
            <a:off x="713224" y="3530562"/>
            <a:ext cx="27531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559" name="Google Shape;559;p19"/>
          <p:cNvSpPr txBox="1"/>
          <p:nvPr>
            <p:ph type="subTitle" idx="15"/>
          </p:nvPr>
        </p:nvSpPr>
        <p:spPr>
          <a:xfrm>
            <a:off x="713224" y="4117853"/>
            <a:ext cx="27555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560" name="Shape 560"/>
        <p:cNvGrpSpPr/>
        <p:nvPr/>
      </p:nvGrpSpPr>
      <p:grpSpPr>
        <a:xfrm>
          <a:off x="0" y="0"/>
          <a:ext cx="0" cy="0"/>
          <a:chOff x="0" y="0"/>
          <a:chExt cx="0" cy="0"/>
        </a:xfrm>
      </p:grpSpPr>
      <p:grpSp>
        <p:nvGrpSpPr>
          <p:cNvPr id="561" name="Google Shape;561;p20"/>
          <p:cNvGrpSpPr/>
          <p:nvPr/>
        </p:nvGrpSpPr>
        <p:grpSpPr>
          <a:xfrm rot="10800000" flipH="1">
            <a:off x="62465" y="61443"/>
            <a:ext cx="9008936" cy="4984562"/>
            <a:chOff x="62465" y="61443"/>
            <a:chExt cx="9008936" cy="4984562"/>
          </a:xfrm>
        </p:grpSpPr>
        <p:grpSp>
          <p:nvGrpSpPr>
            <p:cNvPr id="562" name="Google Shape;562;p20"/>
            <p:cNvGrpSpPr/>
            <p:nvPr/>
          </p:nvGrpSpPr>
          <p:grpSpPr>
            <a:xfrm>
              <a:off x="6952951" y="61443"/>
              <a:ext cx="2118450" cy="1752875"/>
              <a:chOff x="5491775" y="-2376465"/>
              <a:chExt cx="2118450" cy="1752875"/>
            </a:xfrm>
          </p:grpSpPr>
          <p:grpSp>
            <p:nvGrpSpPr>
              <p:cNvPr id="563" name="Google Shape;563;p20"/>
              <p:cNvGrpSpPr/>
              <p:nvPr/>
            </p:nvGrpSpPr>
            <p:grpSpPr>
              <a:xfrm>
                <a:off x="5491775" y="-2376465"/>
                <a:ext cx="2071080" cy="1704960"/>
                <a:chOff x="5229000" y="875160"/>
                <a:chExt cx="2071080" cy="1704960"/>
              </a:xfrm>
            </p:grpSpPr>
            <p:sp>
              <p:nvSpPr>
                <p:cNvPr id="564" name="Google Shape;564;p20"/>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65" name="Google Shape;565;p20"/>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66" name="Google Shape;566;p20"/>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567" name="Google Shape;567;p20"/>
            <p:cNvGrpSpPr/>
            <p:nvPr/>
          </p:nvGrpSpPr>
          <p:grpSpPr>
            <a:xfrm>
              <a:off x="62465" y="4384685"/>
              <a:ext cx="93240" cy="661320"/>
              <a:chOff x="5433765" y="2597510"/>
              <a:chExt cx="93240" cy="661320"/>
            </a:xfrm>
          </p:grpSpPr>
          <p:sp>
            <p:nvSpPr>
              <p:cNvPr id="568" name="Google Shape;568;p20"/>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cxnSp>
            <p:nvCxnSpPr>
              <p:cNvPr id="569" name="Google Shape;569;p20"/>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570" name="Google Shape;570;p20"/>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571" name="Google Shape;571;p20"/>
            <p:cNvGrpSpPr/>
            <p:nvPr/>
          </p:nvGrpSpPr>
          <p:grpSpPr>
            <a:xfrm>
              <a:off x="109071" y="99234"/>
              <a:ext cx="93228" cy="93557"/>
              <a:chOff x="6334720" y="1002240"/>
              <a:chExt cx="130920" cy="131400"/>
            </a:xfrm>
          </p:grpSpPr>
          <p:cxnSp>
            <p:nvCxnSpPr>
              <p:cNvPr id="572" name="Google Shape;572;p20"/>
              <p:cNvCxnSpPr/>
              <p:nvPr/>
            </p:nvCxnSpPr>
            <p:spPr>
              <a:xfrm rot="10800000" flipH="1">
                <a:off x="6334840" y="1002240"/>
                <a:ext cx="130800" cy="131400"/>
              </a:xfrm>
              <a:prstGeom prst="straightConnector1">
                <a:avLst/>
              </a:prstGeom>
              <a:noFill/>
              <a:ln w="19050" cap="flat" cmpd="sng">
                <a:solidFill>
                  <a:srgbClr val="271F47"/>
                </a:solidFill>
                <a:prstDash val="solid"/>
                <a:miter lim="8000"/>
                <a:headEnd type="none" w="sm" len="sm"/>
                <a:tailEnd type="none" w="sm" len="sm"/>
              </a:ln>
            </p:spPr>
          </p:cxnSp>
          <p:cxnSp>
            <p:nvCxnSpPr>
              <p:cNvPr id="573" name="Google Shape;573;p20"/>
              <p:cNvCxnSpPr/>
              <p:nvPr/>
            </p:nvCxnSpPr>
            <p:spPr>
              <a:xfrm rot="10800000">
                <a:off x="6334720" y="1002240"/>
                <a:ext cx="130800" cy="131400"/>
              </a:xfrm>
              <a:prstGeom prst="straightConnector1">
                <a:avLst/>
              </a:prstGeom>
              <a:noFill/>
              <a:ln w="19050" cap="flat" cmpd="sng">
                <a:solidFill>
                  <a:srgbClr val="271F47"/>
                </a:solidFill>
                <a:prstDash val="solid"/>
                <a:miter lim="8000"/>
                <a:headEnd type="none" w="sm" len="sm"/>
                <a:tailEnd type="none" w="sm" len="sm"/>
              </a:ln>
            </p:spPr>
          </p:cxnSp>
        </p:grpSp>
        <p:sp>
          <p:nvSpPr>
            <p:cNvPr id="574" name="Google Shape;574;p20"/>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
          <p:nvSpPr>
            <p:cNvPr id="575" name="Google Shape;575;p20"/>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grpSp>
      <p:grpSp>
        <p:nvGrpSpPr>
          <p:cNvPr id="576" name="Google Shape;576;p20"/>
          <p:cNvGrpSpPr/>
          <p:nvPr/>
        </p:nvGrpSpPr>
        <p:grpSpPr>
          <a:xfrm>
            <a:off x="229950" y="221250"/>
            <a:ext cx="8684100" cy="4701000"/>
            <a:chOff x="229950" y="223100"/>
            <a:chExt cx="8684100" cy="4701000"/>
          </a:xfrm>
        </p:grpSpPr>
        <p:sp>
          <p:nvSpPr>
            <p:cNvPr id="577" name="Google Shape;577;p20"/>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78" name="Google Shape;578;p20"/>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579" name="Google Shape;579;p20"/>
          <p:cNvGrpSpPr/>
          <p:nvPr/>
        </p:nvGrpSpPr>
        <p:grpSpPr>
          <a:xfrm>
            <a:off x="8496586" y="4561619"/>
            <a:ext cx="533021" cy="416225"/>
            <a:chOff x="390130" y="2772180"/>
            <a:chExt cx="941400" cy="735120"/>
          </a:xfrm>
        </p:grpSpPr>
        <p:sp>
          <p:nvSpPr>
            <p:cNvPr id="580" name="Google Shape;580;p20"/>
            <p:cNvSpPr/>
            <p:nvPr/>
          </p:nvSpPr>
          <p:spPr>
            <a:xfrm>
              <a:off x="390130" y="2772180"/>
              <a:ext cx="941400" cy="735120"/>
            </a:xfrm>
            <a:custGeom>
              <a:avLst/>
              <a:gdLst/>
              <a:ahLst/>
              <a:cxnLst/>
              <a:rect l="l" t="t" r="r" b="b"/>
              <a:pathLst>
                <a:path w="2615" h="2042" extrusionOk="0">
                  <a:moveTo>
                    <a:pt x="2615" y="62"/>
                  </a:moveTo>
                  <a:lnTo>
                    <a:pt x="2615" y="62"/>
                  </a:lnTo>
                  <a:cubicBezTo>
                    <a:pt x="2615" y="1979"/>
                    <a:pt x="2615" y="1979"/>
                    <a:pt x="2615" y="1979"/>
                  </a:cubicBezTo>
                  <a:cubicBezTo>
                    <a:pt x="2615" y="2010"/>
                    <a:pt x="2583" y="2042"/>
                    <a:pt x="2552" y="2042"/>
                  </a:cubicBezTo>
                  <a:cubicBezTo>
                    <a:pt x="63" y="2042"/>
                    <a:pt x="63" y="2042"/>
                    <a:pt x="63" y="2042"/>
                  </a:cubicBezTo>
                  <a:cubicBezTo>
                    <a:pt x="31" y="2042"/>
                    <a:pt x="0" y="2010"/>
                    <a:pt x="0" y="1979"/>
                  </a:cubicBezTo>
                  <a:cubicBezTo>
                    <a:pt x="0" y="62"/>
                    <a:pt x="0" y="62"/>
                    <a:pt x="0" y="62"/>
                  </a:cubicBezTo>
                  <a:cubicBezTo>
                    <a:pt x="0" y="31"/>
                    <a:pt x="31" y="0"/>
                    <a:pt x="63" y="0"/>
                  </a:cubicBezTo>
                  <a:cubicBezTo>
                    <a:pt x="2552" y="0"/>
                    <a:pt x="2552" y="0"/>
                    <a:pt x="2552" y="0"/>
                  </a:cubicBezTo>
                  <a:cubicBezTo>
                    <a:pt x="2583" y="0"/>
                    <a:pt x="2615" y="31"/>
                    <a:pt x="2615" y="62"/>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81" name="Google Shape;581;p20"/>
            <p:cNvSpPr/>
            <p:nvPr/>
          </p:nvSpPr>
          <p:spPr>
            <a:xfrm>
              <a:off x="1106530" y="2798460"/>
              <a:ext cx="45000" cy="45000"/>
            </a:xfrm>
            <a:custGeom>
              <a:avLst/>
              <a:gdLst/>
              <a:ahLst/>
              <a:cxnLst/>
              <a:rect l="l" t="t" r="r" b="b"/>
              <a:pathLst>
                <a:path w="125" h="125" extrusionOk="0">
                  <a:moveTo>
                    <a:pt x="125" y="62"/>
                  </a:moveTo>
                  <a:lnTo>
                    <a:pt x="125" y="62"/>
                  </a:lnTo>
                  <a:cubicBezTo>
                    <a:pt x="125" y="94"/>
                    <a:pt x="93" y="125"/>
                    <a:pt x="62" y="125"/>
                  </a:cubicBezTo>
                  <a:cubicBezTo>
                    <a:pt x="20" y="125"/>
                    <a:pt x="0" y="94"/>
                    <a:pt x="0" y="62"/>
                  </a:cubicBezTo>
                  <a:cubicBezTo>
                    <a:pt x="0" y="21"/>
                    <a:pt x="20" y="0"/>
                    <a:pt x="62" y="0"/>
                  </a:cubicBezTo>
                  <a:cubicBezTo>
                    <a:pt x="93" y="0"/>
                    <a:pt x="125" y="21"/>
                    <a:pt x="125" y="6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82" name="Google Shape;582;p20"/>
            <p:cNvSpPr/>
            <p:nvPr/>
          </p:nvSpPr>
          <p:spPr>
            <a:xfrm>
              <a:off x="1170250" y="2798460"/>
              <a:ext cx="45000" cy="45000"/>
            </a:xfrm>
            <a:custGeom>
              <a:avLst/>
              <a:gdLst/>
              <a:ahLst/>
              <a:cxnLst/>
              <a:rect l="l" t="t" r="r" b="b"/>
              <a:pathLst>
                <a:path w="125" h="125" extrusionOk="0">
                  <a:moveTo>
                    <a:pt x="125" y="62"/>
                  </a:moveTo>
                  <a:lnTo>
                    <a:pt x="125" y="62"/>
                  </a:lnTo>
                  <a:cubicBezTo>
                    <a:pt x="125" y="94"/>
                    <a:pt x="104" y="125"/>
                    <a:pt x="62" y="125"/>
                  </a:cubicBezTo>
                  <a:cubicBezTo>
                    <a:pt x="31" y="125"/>
                    <a:pt x="0" y="94"/>
                    <a:pt x="0" y="62"/>
                  </a:cubicBezTo>
                  <a:cubicBezTo>
                    <a:pt x="0" y="21"/>
                    <a:pt x="31" y="0"/>
                    <a:pt x="62" y="0"/>
                  </a:cubicBezTo>
                  <a:cubicBezTo>
                    <a:pt x="104" y="0"/>
                    <a:pt x="125" y="21"/>
                    <a:pt x="125" y="6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83" name="Google Shape;583;p20"/>
            <p:cNvSpPr/>
            <p:nvPr/>
          </p:nvSpPr>
          <p:spPr>
            <a:xfrm>
              <a:off x="1237570" y="2798460"/>
              <a:ext cx="45000" cy="45000"/>
            </a:xfrm>
            <a:custGeom>
              <a:avLst/>
              <a:gdLst/>
              <a:ahLst/>
              <a:cxnLst/>
              <a:rect l="l" t="t" r="r" b="b"/>
              <a:pathLst>
                <a:path w="125" h="125" extrusionOk="0">
                  <a:moveTo>
                    <a:pt x="125" y="62"/>
                  </a:moveTo>
                  <a:lnTo>
                    <a:pt x="125" y="62"/>
                  </a:lnTo>
                  <a:cubicBezTo>
                    <a:pt x="125" y="94"/>
                    <a:pt x="94" y="125"/>
                    <a:pt x="63" y="125"/>
                  </a:cubicBezTo>
                  <a:cubicBezTo>
                    <a:pt x="31" y="125"/>
                    <a:pt x="0" y="94"/>
                    <a:pt x="0" y="62"/>
                  </a:cubicBezTo>
                  <a:cubicBezTo>
                    <a:pt x="0" y="21"/>
                    <a:pt x="31" y="0"/>
                    <a:pt x="63" y="0"/>
                  </a:cubicBezTo>
                  <a:cubicBezTo>
                    <a:pt x="94" y="0"/>
                    <a:pt x="125" y="21"/>
                    <a:pt x="125" y="6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84" name="Google Shape;584;p20"/>
            <p:cNvSpPr/>
            <p:nvPr/>
          </p:nvSpPr>
          <p:spPr>
            <a:xfrm>
              <a:off x="438730" y="2862180"/>
              <a:ext cx="843840" cy="600120"/>
            </a:xfrm>
            <a:custGeom>
              <a:avLst/>
              <a:gdLst/>
              <a:ahLst/>
              <a:cxnLst/>
              <a:rect l="l" t="t" r="r" b="b"/>
              <a:pathLst>
                <a:path w="2344" h="1667" extrusionOk="0">
                  <a:moveTo>
                    <a:pt x="2344" y="52"/>
                  </a:moveTo>
                  <a:lnTo>
                    <a:pt x="2344" y="52"/>
                  </a:lnTo>
                  <a:cubicBezTo>
                    <a:pt x="2344" y="1614"/>
                    <a:pt x="2344" y="1614"/>
                    <a:pt x="2344" y="1614"/>
                  </a:cubicBezTo>
                  <a:cubicBezTo>
                    <a:pt x="2344" y="1635"/>
                    <a:pt x="2323" y="1667"/>
                    <a:pt x="2292" y="1667"/>
                  </a:cubicBezTo>
                  <a:cubicBezTo>
                    <a:pt x="53" y="1667"/>
                    <a:pt x="53" y="1667"/>
                    <a:pt x="53" y="1667"/>
                  </a:cubicBezTo>
                  <a:cubicBezTo>
                    <a:pt x="21" y="1667"/>
                    <a:pt x="0" y="1635"/>
                    <a:pt x="0" y="1614"/>
                  </a:cubicBezTo>
                  <a:cubicBezTo>
                    <a:pt x="0" y="52"/>
                    <a:pt x="0" y="52"/>
                    <a:pt x="0" y="52"/>
                  </a:cubicBezTo>
                  <a:cubicBezTo>
                    <a:pt x="0" y="21"/>
                    <a:pt x="21" y="0"/>
                    <a:pt x="53" y="0"/>
                  </a:cubicBezTo>
                  <a:cubicBezTo>
                    <a:pt x="2292" y="0"/>
                    <a:pt x="2292" y="0"/>
                    <a:pt x="2292" y="0"/>
                  </a:cubicBezTo>
                  <a:cubicBezTo>
                    <a:pt x="2323" y="0"/>
                    <a:pt x="2344" y="21"/>
                    <a:pt x="2344" y="52"/>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85" name="Google Shape;585;p20"/>
            <p:cNvSpPr/>
            <p:nvPr/>
          </p:nvSpPr>
          <p:spPr>
            <a:xfrm>
              <a:off x="577690" y="3019500"/>
              <a:ext cx="180000" cy="285120"/>
            </a:xfrm>
            <a:custGeom>
              <a:avLst/>
              <a:gdLst/>
              <a:ahLst/>
              <a:cxnLst/>
              <a:rect l="l" t="t" r="r" b="b"/>
              <a:pathLst>
                <a:path w="500" h="792" extrusionOk="0">
                  <a:moveTo>
                    <a:pt x="396" y="792"/>
                  </a:moveTo>
                  <a:lnTo>
                    <a:pt x="0" y="396"/>
                  </a:lnTo>
                  <a:lnTo>
                    <a:pt x="396" y="0"/>
                  </a:lnTo>
                  <a:lnTo>
                    <a:pt x="500" y="94"/>
                  </a:lnTo>
                  <a:lnTo>
                    <a:pt x="198" y="396"/>
                  </a:lnTo>
                  <a:lnTo>
                    <a:pt x="500" y="688"/>
                  </a:lnTo>
                  <a:lnTo>
                    <a:pt x="396" y="79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86" name="Google Shape;586;p20"/>
            <p:cNvSpPr/>
            <p:nvPr/>
          </p:nvSpPr>
          <p:spPr>
            <a:xfrm>
              <a:off x="963970" y="3019500"/>
              <a:ext cx="180000" cy="285120"/>
            </a:xfrm>
            <a:custGeom>
              <a:avLst/>
              <a:gdLst/>
              <a:ahLst/>
              <a:cxnLst/>
              <a:rect l="l" t="t" r="r" b="b"/>
              <a:pathLst>
                <a:path w="500" h="792" extrusionOk="0">
                  <a:moveTo>
                    <a:pt x="104" y="792"/>
                  </a:moveTo>
                  <a:lnTo>
                    <a:pt x="0" y="688"/>
                  </a:lnTo>
                  <a:lnTo>
                    <a:pt x="302" y="396"/>
                  </a:lnTo>
                  <a:lnTo>
                    <a:pt x="0" y="94"/>
                  </a:lnTo>
                  <a:lnTo>
                    <a:pt x="104" y="0"/>
                  </a:lnTo>
                  <a:lnTo>
                    <a:pt x="500" y="396"/>
                  </a:lnTo>
                  <a:lnTo>
                    <a:pt x="104" y="79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87" name="Google Shape;587;p20"/>
            <p:cNvSpPr/>
            <p:nvPr/>
          </p:nvSpPr>
          <p:spPr>
            <a:xfrm>
              <a:off x="776410" y="2967300"/>
              <a:ext cx="168840" cy="385920"/>
            </a:xfrm>
            <a:custGeom>
              <a:avLst/>
              <a:gdLst/>
              <a:ahLst/>
              <a:cxnLst/>
              <a:rect l="l" t="t" r="r" b="b"/>
              <a:pathLst>
                <a:path w="469" h="1072" extrusionOk="0">
                  <a:moveTo>
                    <a:pt x="135" y="1072"/>
                  </a:moveTo>
                  <a:lnTo>
                    <a:pt x="0" y="1031"/>
                  </a:lnTo>
                  <a:lnTo>
                    <a:pt x="333" y="0"/>
                  </a:lnTo>
                  <a:lnTo>
                    <a:pt x="469" y="41"/>
                  </a:lnTo>
                  <a:lnTo>
                    <a:pt x="135" y="107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588" name="Google Shape;588;p20"/>
          <p:cNvGrpSpPr/>
          <p:nvPr/>
        </p:nvGrpSpPr>
        <p:grpSpPr>
          <a:xfrm>
            <a:off x="337502" y="768048"/>
            <a:ext cx="8495850" cy="3670639"/>
            <a:chOff x="337502" y="768048"/>
            <a:chExt cx="8495850" cy="3670639"/>
          </a:xfrm>
        </p:grpSpPr>
        <p:grpSp>
          <p:nvGrpSpPr>
            <p:cNvPr id="589" name="Google Shape;589;p20"/>
            <p:cNvGrpSpPr/>
            <p:nvPr/>
          </p:nvGrpSpPr>
          <p:grpSpPr>
            <a:xfrm>
              <a:off x="8644842" y="4186665"/>
              <a:ext cx="130920" cy="131400"/>
              <a:chOff x="6269280" y="1002240"/>
              <a:chExt cx="130920" cy="131400"/>
            </a:xfrm>
          </p:grpSpPr>
          <p:cxnSp>
            <p:nvCxnSpPr>
              <p:cNvPr id="590" name="Google Shape;590;p20"/>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591" name="Google Shape;591;p20"/>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592" name="Google Shape;592;p20"/>
            <p:cNvSpPr/>
            <p:nvPr/>
          </p:nvSpPr>
          <p:spPr>
            <a:xfrm>
              <a:off x="337502" y="945913"/>
              <a:ext cx="58025" cy="58025"/>
            </a:xfrm>
            <a:custGeom>
              <a:avLst/>
              <a:gdLst/>
              <a:ahLst/>
              <a:cxnLst/>
              <a:rect l="l" t="t" r="r" b="b"/>
              <a:pathLst>
                <a:path w="112" h="112" extrusionOk="0">
                  <a:moveTo>
                    <a:pt x="55" y="112"/>
                  </a:moveTo>
                  <a:lnTo>
                    <a:pt x="55" y="112"/>
                  </a:lnTo>
                  <a:cubicBezTo>
                    <a:pt x="130" y="112"/>
                    <a:pt x="130" y="0"/>
                    <a:pt x="55" y="0"/>
                  </a:cubicBezTo>
                  <a:cubicBezTo>
                    <a:pt x="-19" y="0"/>
                    <a:pt x="-19" y="112"/>
                    <a:pt x="55"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nvGrpSpPr>
            <p:cNvPr id="593" name="Google Shape;593;p20"/>
            <p:cNvGrpSpPr/>
            <p:nvPr/>
          </p:nvGrpSpPr>
          <p:grpSpPr>
            <a:xfrm>
              <a:off x="8621372" y="768048"/>
              <a:ext cx="177875" cy="177875"/>
              <a:chOff x="2025000" y="896760"/>
              <a:chExt cx="206280" cy="206280"/>
            </a:xfrm>
          </p:grpSpPr>
          <p:sp>
            <p:nvSpPr>
              <p:cNvPr id="594" name="Google Shape;594;p20"/>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95" name="Google Shape;595;p20"/>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96" name="Google Shape;596;p20"/>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97" name="Google Shape;597;p20"/>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598" name="Google Shape;598;p20"/>
            <p:cNvGrpSpPr/>
            <p:nvPr/>
          </p:nvGrpSpPr>
          <p:grpSpPr>
            <a:xfrm>
              <a:off x="398547" y="1144361"/>
              <a:ext cx="177875" cy="177875"/>
              <a:chOff x="2025000" y="896760"/>
              <a:chExt cx="206280" cy="206280"/>
            </a:xfrm>
          </p:grpSpPr>
          <p:sp>
            <p:nvSpPr>
              <p:cNvPr id="599" name="Google Shape;599;p20"/>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00" name="Google Shape;600;p20"/>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01" name="Google Shape;601;p20"/>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02" name="Google Shape;602;p20"/>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603" name="Google Shape;603;p20"/>
            <p:cNvSpPr/>
            <p:nvPr/>
          </p:nvSpPr>
          <p:spPr>
            <a:xfrm>
              <a:off x="8515552" y="1022863"/>
              <a:ext cx="58025" cy="58025"/>
            </a:xfrm>
            <a:custGeom>
              <a:avLst/>
              <a:gdLst/>
              <a:ahLst/>
              <a:cxnLst/>
              <a:rect l="l" t="t" r="r" b="b"/>
              <a:pathLst>
                <a:path w="112" h="112" extrusionOk="0">
                  <a:moveTo>
                    <a:pt x="55" y="112"/>
                  </a:moveTo>
                  <a:lnTo>
                    <a:pt x="55" y="112"/>
                  </a:lnTo>
                  <a:cubicBezTo>
                    <a:pt x="130" y="112"/>
                    <a:pt x="130" y="0"/>
                    <a:pt x="55" y="0"/>
                  </a:cubicBezTo>
                  <a:cubicBezTo>
                    <a:pt x="-19" y="0"/>
                    <a:pt x="-19" y="112"/>
                    <a:pt x="55"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04" name="Google Shape;604;p20"/>
            <p:cNvSpPr/>
            <p:nvPr/>
          </p:nvSpPr>
          <p:spPr>
            <a:xfrm>
              <a:off x="8775327" y="4380663"/>
              <a:ext cx="58025" cy="58025"/>
            </a:xfrm>
            <a:custGeom>
              <a:avLst/>
              <a:gdLst/>
              <a:ahLst/>
              <a:cxnLst/>
              <a:rect l="l" t="t" r="r" b="b"/>
              <a:pathLst>
                <a:path w="112" h="112" extrusionOk="0">
                  <a:moveTo>
                    <a:pt x="55" y="112"/>
                  </a:moveTo>
                  <a:lnTo>
                    <a:pt x="55" y="112"/>
                  </a:lnTo>
                  <a:cubicBezTo>
                    <a:pt x="130" y="112"/>
                    <a:pt x="130" y="0"/>
                    <a:pt x="55" y="0"/>
                  </a:cubicBezTo>
                  <a:cubicBezTo>
                    <a:pt x="-19" y="0"/>
                    <a:pt x="-19" y="112"/>
                    <a:pt x="55"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605" name="Google Shape;605;p20"/>
          <p:cNvSpPr txBox="1"/>
          <p:nvPr>
            <p:ph type="title"/>
          </p:nvPr>
        </p:nvSpPr>
        <p:spPr>
          <a:xfrm>
            <a:off x="5409425" y="856976"/>
            <a:ext cx="30213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5" name="Shape 45"/>
        <p:cNvGrpSpPr/>
        <p:nvPr/>
      </p:nvGrpSpPr>
      <p:grpSpPr>
        <a:xfrm>
          <a:off x="0" y="0"/>
          <a:ext cx="0" cy="0"/>
          <a:chOff x="0" y="0"/>
          <a:chExt cx="0" cy="0"/>
        </a:xfrm>
      </p:grpSpPr>
      <p:grpSp>
        <p:nvGrpSpPr>
          <p:cNvPr id="46" name="Google Shape;46;p3"/>
          <p:cNvGrpSpPr/>
          <p:nvPr/>
        </p:nvGrpSpPr>
        <p:grpSpPr>
          <a:xfrm rot="10800000" flipH="1">
            <a:off x="45850" y="68209"/>
            <a:ext cx="9030615" cy="5008541"/>
            <a:chOff x="45850" y="68209"/>
            <a:chExt cx="9030615" cy="5008541"/>
          </a:xfrm>
        </p:grpSpPr>
        <p:grpSp>
          <p:nvGrpSpPr>
            <p:cNvPr id="47" name="Google Shape;47;p3"/>
            <p:cNvGrpSpPr/>
            <p:nvPr/>
          </p:nvGrpSpPr>
          <p:grpSpPr>
            <a:xfrm>
              <a:off x="510235" y="68210"/>
              <a:ext cx="292320" cy="1796040"/>
              <a:chOff x="-1674265" y="921385"/>
              <a:chExt cx="292320" cy="1796040"/>
            </a:xfrm>
          </p:grpSpPr>
          <p:sp>
            <p:nvSpPr>
              <p:cNvPr id="48" name="Google Shape;48;p3"/>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49;p3"/>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0" name="Google Shape;50;p3"/>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51" name="Google Shape;51;p3"/>
            <p:cNvGrpSpPr/>
            <p:nvPr/>
          </p:nvGrpSpPr>
          <p:grpSpPr>
            <a:xfrm rot="5400000">
              <a:off x="8032285" y="3353785"/>
              <a:ext cx="292320" cy="1796040"/>
              <a:chOff x="-1674265" y="921385"/>
              <a:chExt cx="292320" cy="1796040"/>
            </a:xfrm>
          </p:grpSpPr>
          <p:sp>
            <p:nvSpPr>
              <p:cNvPr id="52" name="Google Shape;52;p3"/>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3"/>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4" name="Google Shape;54;p3"/>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55" name="Google Shape;55;p3"/>
            <p:cNvSpPr/>
            <p:nvPr/>
          </p:nvSpPr>
          <p:spPr>
            <a:xfrm>
              <a:off x="6040185" y="50317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6" name="Google Shape;56;p3"/>
            <p:cNvSpPr/>
            <p:nvPr/>
          </p:nvSpPr>
          <p:spPr>
            <a:xfrm>
              <a:off x="9004710" y="7401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57" name="Google Shape;57;p3"/>
            <p:cNvSpPr/>
            <p:nvPr/>
          </p:nvSpPr>
          <p:spPr>
            <a:xfrm>
              <a:off x="45850" y="11742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8" name="Google Shape;58;p3"/>
            <p:cNvGrpSpPr/>
            <p:nvPr/>
          </p:nvGrpSpPr>
          <p:grpSpPr>
            <a:xfrm>
              <a:off x="2225046" y="68209"/>
              <a:ext cx="93228" cy="93557"/>
              <a:chOff x="6269280" y="1002240"/>
              <a:chExt cx="130920" cy="131400"/>
            </a:xfrm>
          </p:grpSpPr>
          <p:cxnSp>
            <p:nvCxnSpPr>
              <p:cNvPr id="59" name="Google Shape;59;p3"/>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60" name="Google Shape;60;p3"/>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nvGrpSpPr>
            <p:cNvPr id="61" name="Google Shape;61;p3"/>
            <p:cNvGrpSpPr/>
            <p:nvPr/>
          </p:nvGrpSpPr>
          <p:grpSpPr>
            <a:xfrm>
              <a:off x="8935371" y="4905609"/>
              <a:ext cx="93228" cy="93557"/>
              <a:chOff x="6269280" y="1002240"/>
              <a:chExt cx="130920" cy="131400"/>
            </a:xfrm>
          </p:grpSpPr>
          <p:cxnSp>
            <p:nvCxnSpPr>
              <p:cNvPr id="62" name="Google Shape;62;p3"/>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63" name="Google Shape;63;p3"/>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grpSp>
        <p:nvGrpSpPr>
          <p:cNvPr id="64" name="Google Shape;64;p3"/>
          <p:cNvGrpSpPr/>
          <p:nvPr/>
        </p:nvGrpSpPr>
        <p:grpSpPr>
          <a:xfrm>
            <a:off x="229950" y="221250"/>
            <a:ext cx="8684100" cy="4701000"/>
            <a:chOff x="229950" y="223100"/>
            <a:chExt cx="8684100" cy="4701000"/>
          </a:xfrm>
        </p:grpSpPr>
        <p:sp>
          <p:nvSpPr>
            <p:cNvPr id="65" name="Google Shape;65;p3"/>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6" name="Google Shape;66;p3"/>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67" name="Google Shape;67;p3"/>
          <p:cNvSpPr txBox="1"/>
          <p:nvPr>
            <p:ph type="title"/>
          </p:nvPr>
        </p:nvSpPr>
        <p:spPr>
          <a:xfrm>
            <a:off x="3815888" y="3563625"/>
            <a:ext cx="3540900" cy="925200"/>
          </a:xfrm>
          <a:prstGeom prst="rect">
            <a:avLst/>
          </a:prstGeom>
        </p:spPr>
        <p:txBody>
          <a:bodyPr spcFirstLastPara="1" wrap="square" lIns="91425" tIns="91425" rIns="91425" bIns="91425" anchor="b"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68" name="Google Shape;68;p3"/>
          <p:cNvSpPr txBox="1"/>
          <p:nvPr>
            <p:ph type="title" idx="2" hasCustomPrompt="1"/>
          </p:nvPr>
        </p:nvSpPr>
        <p:spPr>
          <a:xfrm>
            <a:off x="3815888" y="2638425"/>
            <a:ext cx="1707300" cy="925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4500"/>
              <a:buNone/>
              <a:defRPr sz="4500"/>
            </a:lvl1pPr>
            <a:lvl2pPr lvl="1" algn="ctr" rtl="0">
              <a:spcBef>
                <a:spcPts val="0"/>
              </a:spcBef>
              <a:spcAft>
                <a:spcPts val="0"/>
              </a:spcAft>
              <a:buClr>
                <a:schemeClr val="lt1"/>
              </a:buClr>
              <a:buSzPts val="4500"/>
              <a:buNone/>
              <a:defRPr sz="4500">
                <a:solidFill>
                  <a:schemeClr val="lt1"/>
                </a:solidFill>
              </a:defRPr>
            </a:lvl2pPr>
            <a:lvl3pPr lvl="2" algn="ctr" rtl="0">
              <a:spcBef>
                <a:spcPts val="0"/>
              </a:spcBef>
              <a:spcAft>
                <a:spcPts val="0"/>
              </a:spcAft>
              <a:buClr>
                <a:schemeClr val="lt1"/>
              </a:buClr>
              <a:buSzPts val="4500"/>
              <a:buNone/>
              <a:defRPr sz="4500">
                <a:solidFill>
                  <a:schemeClr val="lt1"/>
                </a:solidFill>
              </a:defRPr>
            </a:lvl3pPr>
            <a:lvl4pPr lvl="3" algn="ctr" rtl="0">
              <a:spcBef>
                <a:spcPts val="0"/>
              </a:spcBef>
              <a:spcAft>
                <a:spcPts val="0"/>
              </a:spcAft>
              <a:buClr>
                <a:schemeClr val="lt1"/>
              </a:buClr>
              <a:buSzPts val="4500"/>
              <a:buNone/>
              <a:defRPr sz="4500">
                <a:solidFill>
                  <a:schemeClr val="lt1"/>
                </a:solidFill>
              </a:defRPr>
            </a:lvl4pPr>
            <a:lvl5pPr lvl="4" algn="ctr" rtl="0">
              <a:spcBef>
                <a:spcPts val="0"/>
              </a:spcBef>
              <a:spcAft>
                <a:spcPts val="0"/>
              </a:spcAft>
              <a:buClr>
                <a:schemeClr val="lt1"/>
              </a:buClr>
              <a:buSzPts val="4500"/>
              <a:buNone/>
              <a:defRPr sz="4500">
                <a:solidFill>
                  <a:schemeClr val="lt1"/>
                </a:solidFill>
              </a:defRPr>
            </a:lvl5pPr>
            <a:lvl6pPr lvl="5" algn="ctr" rtl="0">
              <a:spcBef>
                <a:spcPts val="0"/>
              </a:spcBef>
              <a:spcAft>
                <a:spcPts val="0"/>
              </a:spcAft>
              <a:buClr>
                <a:schemeClr val="lt1"/>
              </a:buClr>
              <a:buSzPts val="4500"/>
              <a:buNone/>
              <a:defRPr sz="4500">
                <a:solidFill>
                  <a:schemeClr val="lt1"/>
                </a:solidFill>
              </a:defRPr>
            </a:lvl6pPr>
            <a:lvl7pPr lvl="6" algn="ctr" rtl="0">
              <a:spcBef>
                <a:spcPts val="0"/>
              </a:spcBef>
              <a:spcAft>
                <a:spcPts val="0"/>
              </a:spcAft>
              <a:buClr>
                <a:schemeClr val="lt1"/>
              </a:buClr>
              <a:buSzPts val="4500"/>
              <a:buNone/>
              <a:defRPr sz="4500">
                <a:solidFill>
                  <a:schemeClr val="lt1"/>
                </a:solidFill>
              </a:defRPr>
            </a:lvl7pPr>
            <a:lvl8pPr lvl="7" algn="ctr" rtl="0">
              <a:spcBef>
                <a:spcPts val="0"/>
              </a:spcBef>
              <a:spcAft>
                <a:spcPts val="0"/>
              </a:spcAft>
              <a:buClr>
                <a:schemeClr val="lt1"/>
              </a:buClr>
              <a:buSzPts val="4500"/>
              <a:buNone/>
              <a:defRPr sz="4500">
                <a:solidFill>
                  <a:schemeClr val="lt1"/>
                </a:solidFill>
              </a:defRPr>
            </a:lvl8pPr>
            <a:lvl9pPr lvl="8" algn="ctr" rtl="0">
              <a:spcBef>
                <a:spcPts val="0"/>
              </a:spcBef>
              <a:spcAft>
                <a:spcPts val="0"/>
              </a:spcAft>
              <a:buClr>
                <a:schemeClr val="lt1"/>
              </a:buClr>
              <a:buSzPts val="4500"/>
              <a:buNone/>
              <a:defRPr sz="4500">
                <a:solidFill>
                  <a:schemeClr val="lt1"/>
                </a:solidFill>
              </a:defRPr>
            </a:lvl9pPr>
          </a:lstStyle>
          <a:p>
            <a:r>
              <a:t>xx%</a:t>
            </a:r>
          </a:p>
        </p:txBody>
      </p:sp>
      <p:sp>
        <p:nvSpPr>
          <p:cNvPr id="69" name="Google Shape;69;p3"/>
          <p:cNvSpPr/>
          <p:nvPr>
            <p:ph type="pic" idx="3"/>
          </p:nvPr>
        </p:nvSpPr>
        <p:spPr>
          <a:xfrm>
            <a:off x="713224" y="654664"/>
            <a:ext cx="2765400" cy="38343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13">
    <p:spTree>
      <p:nvGrpSpPr>
        <p:cNvPr id="606" name="Shape 606"/>
        <p:cNvGrpSpPr/>
        <p:nvPr/>
      </p:nvGrpSpPr>
      <p:grpSpPr>
        <a:xfrm>
          <a:off x="0" y="0"/>
          <a:ext cx="0" cy="0"/>
          <a:chOff x="0" y="0"/>
          <a:chExt cx="0" cy="0"/>
        </a:xfrm>
      </p:grpSpPr>
      <p:grpSp>
        <p:nvGrpSpPr>
          <p:cNvPr id="607" name="Google Shape;607;p21"/>
          <p:cNvGrpSpPr/>
          <p:nvPr/>
        </p:nvGrpSpPr>
        <p:grpSpPr>
          <a:xfrm>
            <a:off x="62465" y="61443"/>
            <a:ext cx="9008936" cy="4984562"/>
            <a:chOff x="62465" y="61443"/>
            <a:chExt cx="9008936" cy="4984562"/>
          </a:xfrm>
        </p:grpSpPr>
        <p:sp>
          <p:nvSpPr>
            <p:cNvPr id="608" name="Google Shape;608;p21"/>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09" name="Google Shape;609;p21"/>
            <p:cNvGrpSpPr/>
            <p:nvPr/>
          </p:nvGrpSpPr>
          <p:grpSpPr>
            <a:xfrm>
              <a:off x="6952951" y="61443"/>
              <a:ext cx="2118450" cy="1752875"/>
              <a:chOff x="5491775" y="-2376465"/>
              <a:chExt cx="2118450" cy="1752875"/>
            </a:xfrm>
          </p:grpSpPr>
          <p:grpSp>
            <p:nvGrpSpPr>
              <p:cNvPr id="610" name="Google Shape;610;p21"/>
              <p:cNvGrpSpPr/>
              <p:nvPr/>
            </p:nvGrpSpPr>
            <p:grpSpPr>
              <a:xfrm>
                <a:off x="5491775" y="-2376465"/>
                <a:ext cx="2071080" cy="1704960"/>
                <a:chOff x="5229000" y="875160"/>
                <a:chExt cx="2071080" cy="1704960"/>
              </a:xfrm>
            </p:grpSpPr>
            <p:sp>
              <p:nvSpPr>
                <p:cNvPr id="611" name="Google Shape;611;p21"/>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12" name="Google Shape;612;p21"/>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13" name="Google Shape;613;p21"/>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614" name="Google Shape;614;p21"/>
            <p:cNvGrpSpPr/>
            <p:nvPr/>
          </p:nvGrpSpPr>
          <p:grpSpPr>
            <a:xfrm>
              <a:off x="62465" y="4384685"/>
              <a:ext cx="93240" cy="661320"/>
              <a:chOff x="5433765" y="2597510"/>
              <a:chExt cx="93240" cy="661320"/>
            </a:xfrm>
          </p:grpSpPr>
          <p:sp>
            <p:nvSpPr>
              <p:cNvPr id="615" name="Google Shape;615;p21"/>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cxnSp>
            <p:nvCxnSpPr>
              <p:cNvPr id="616" name="Google Shape;616;p21"/>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617" name="Google Shape;617;p21"/>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618" name="Google Shape;618;p21"/>
            <p:cNvGrpSpPr/>
            <p:nvPr/>
          </p:nvGrpSpPr>
          <p:grpSpPr>
            <a:xfrm>
              <a:off x="109071" y="99234"/>
              <a:ext cx="93228" cy="93557"/>
              <a:chOff x="6334720" y="1002240"/>
              <a:chExt cx="130920" cy="131400"/>
            </a:xfrm>
          </p:grpSpPr>
          <p:cxnSp>
            <p:nvCxnSpPr>
              <p:cNvPr id="619" name="Google Shape;619;p21"/>
              <p:cNvCxnSpPr/>
              <p:nvPr/>
            </p:nvCxnSpPr>
            <p:spPr>
              <a:xfrm rot="10800000" flipH="1">
                <a:off x="633484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620" name="Google Shape;620;p21"/>
              <p:cNvCxnSpPr/>
              <p:nvPr/>
            </p:nvCxnSpPr>
            <p:spPr>
              <a:xfrm rot="10800000">
                <a:off x="633472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621" name="Google Shape;621;p21"/>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22" name="Google Shape;622;p21"/>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
          <p:nvSpPr>
            <p:cNvPr id="623" name="Google Shape;623;p21"/>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grpSp>
      <p:grpSp>
        <p:nvGrpSpPr>
          <p:cNvPr id="624" name="Google Shape;624;p21"/>
          <p:cNvGrpSpPr/>
          <p:nvPr/>
        </p:nvGrpSpPr>
        <p:grpSpPr>
          <a:xfrm>
            <a:off x="229950" y="221250"/>
            <a:ext cx="8684100" cy="4701000"/>
            <a:chOff x="229950" y="223100"/>
            <a:chExt cx="8684100" cy="4701000"/>
          </a:xfrm>
        </p:grpSpPr>
        <p:sp>
          <p:nvSpPr>
            <p:cNvPr id="625" name="Google Shape;625;p21"/>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26" name="Google Shape;626;p21"/>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627" name="Google Shape;627;p21"/>
          <p:cNvGrpSpPr/>
          <p:nvPr/>
        </p:nvGrpSpPr>
        <p:grpSpPr>
          <a:xfrm>
            <a:off x="345197" y="660285"/>
            <a:ext cx="8420416" cy="4163165"/>
            <a:chOff x="345197" y="660285"/>
            <a:chExt cx="8420416" cy="4163165"/>
          </a:xfrm>
        </p:grpSpPr>
        <p:sp>
          <p:nvSpPr>
            <p:cNvPr id="628" name="Google Shape;628;p21"/>
            <p:cNvSpPr/>
            <p:nvPr/>
          </p:nvSpPr>
          <p:spPr>
            <a:xfrm>
              <a:off x="523072" y="949514"/>
              <a:ext cx="101199" cy="101199"/>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29" name="Google Shape;629;p21"/>
            <p:cNvGrpSpPr/>
            <p:nvPr/>
          </p:nvGrpSpPr>
          <p:grpSpPr>
            <a:xfrm>
              <a:off x="345197" y="660285"/>
              <a:ext cx="8420416" cy="4163165"/>
              <a:chOff x="345197" y="660285"/>
              <a:chExt cx="8420416" cy="4163165"/>
            </a:xfrm>
          </p:grpSpPr>
          <p:grpSp>
            <p:nvGrpSpPr>
              <p:cNvPr id="630" name="Google Shape;630;p21"/>
              <p:cNvGrpSpPr/>
              <p:nvPr/>
            </p:nvGrpSpPr>
            <p:grpSpPr>
              <a:xfrm>
                <a:off x="345197" y="1340786"/>
                <a:ext cx="177875" cy="177875"/>
                <a:chOff x="2025000" y="896760"/>
                <a:chExt cx="206280" cy="206280"/>
              </a:xfrm>
            </p:grpSpPr>
            <p:sp>
              <p:nvSpPr>
                <p:cNvPr id="631" name="Google Shape;631;p21"/>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32" name="Google Shape;632;p21"/>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33" name="Google Shape;633;p21"/>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34" name="Google Shape;634;p21"/>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635" name="Google Shape;635;p21"/>
              <p:cNvGrpSpPr/>
              <p:nvPr/>
            </p:nvGrpSpPr>
            <p:grpSpPr>
              <a:xfrm>
                <a:off x="8608369" y="660285"/>
                <a:ext cx="115479" cy="116152"/>
                <a:chOff x="8171040" y="1479910"/>
                <a:chExt cx="133920" cy="134700"/>
              </a:xfrm>
            </p:grpSpPr>
            <p:cxnSp>
              <p:nvCxnSpPr>
                <p:cNvPr id="636" name="Google Shape;636;p21"/>
                <p:cNvCxnSpPr/>
                <p:nvPr/>
              </p:nvCxnSpPr>
              <p:spPr>
                <a:xfrm rot="10800000" flipH="1">
                  <a:off x="8171040" y="1479910"/>
                  <a:ext cx="133800" cy="134700"/>
                </a:xfrm>
                <a:prstGeom prst="straightConnector1">
                  <a:avLst/>
                </a:prstGeom>
                <a:noFill/>
                <a:ln w="19050" cap="flat" cmpd="sng">
                  <a:solidFill>
                    <a:schemeClr val="dk1"/>
                  </a:solidFill>
                  <a:prstDash val="solid"/>
                  <a:miter lim="8000"/>
                  <a:headEnd type="none" w="sm" len="sm"/>
                  <a:tailEnd type="none" w="sm" len="sm"/>
                </a:ln>
              </p:spPr>
            </p:cxnSp>
            <p:cxnSp>
              <p:nvCxnSpPr>
                <p:cNvPr id="637" name="Google Shape;637;p21"/>
                <p:cNvCxnSpPr/>
                <p:nvPr/>
              </p:nvCxnSpPr>
              <p:spPr>
                <a:xfrm rot="10800000">
                  <a:off x="8171160" y="1479910"/>
                  <a:ext cx="133800" cy="134700"/>
                </a:xfrm>
                <a:prstGeom prst="straightConnector1">
                  <a:avLst/>
                </a:prstGeom>
                <a:noFill/>
                <a:ln w="19050" cap="flat" cmpd="sng">
                  <a:solidFill>
                    <a:schemeClr val="dk1"/>
                  </a:solidFill>
                  <a:prstDash val="solid"/>
                  <a:miter lim="8000"/>
                  <a:headEnd type="none" w="sm" len="sm"/>
                  <a:tailEnd type="none" w="sm" len="sm"/>
                </a:ln>
              </p:spPr>
            </p:cxnSp>
          </p:grpSp>
          <p:sp>
            <p:nvSpPr>
              <p:cNvPr id="638" name="Google Shape;638;p21"/>
              <p:cNvSpPr/>
              <p:nvPr/>
            </p:nvSpPr>
            <p:spPr>
              <a:xfrm>
                <a:off x="1619399" y="4693717"/>
                <a:ext cx="32595" cy="34457"/>
              </a:xfrm>
              <a:custGeom>
                <a:avLst/>
                <a:gdLst/>
                <a:ahLst/>
                <a:cxnLst/>
                <a:rect l="l" t="t" r="r" b="b"/>
                <a:pathLst>
                  <a:path w="105" h="111" extrusionOk="0">
                    <a:moveTo>
                      <a:pt x="56" y="111"/>
                    </a:moveTo>
                    <a:lnTo>
                      <a:pt x="56" y="111"/>
                    </a:lnTo>
                    <a:cubicBezTo>
                      <a:pt x="121" y="111"/>
                      <a:pt x="121" y="0"/>
                      <a:pt x="56" y="0"/>
                    </a:cubicBezTo>
                    <a:cubicBezTo>
                      <a:pt x="-19" y="0"/>
                      <a:pt x="-19" y="111"/>
                      <a:pt x="5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nvGrpSpPr>
              <p:cNvPr id="639" name="Google Shape;639;p21"/>
              <p:cNvGrpSpPr/>
              <p:nvPr/>
            </p:nvGrpSpPr>
            <p:grpSpPr>
              <a:xfrm>
                <a:off x="387997" y="4230411"/>
                <a:ext cx="177875" cy="177875"/>
                <a:chOff x="2025000" y="896760"/>
                <a:chExt cx="206280" cy="206280"/>
              </a:xfrm>
            </p:grpSpPr>
            <p:sp>
              <p:nvSpPr>
                <p:cNvPr id="640" name="Google Shape;640;p21"/>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41" name="Google Shape;641;p21"/>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42" name="Google Shape;642;p21"/>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43" name="Google Shape;643;p21"/>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644" name="Google Shape;644;p21"/>
              <p:cNvGrpSpPr/>
              <p:nvPr/>
            </p:nvGrpSpPr>
            <p:grpSpPr>
              <a:xfrm>
                <a:off x="8576401" y="3492500"/>
                <a:ext cx="189212" cy="1330950"/>
                <a:chOff x="8576401" y="3492500"/>
                <a:chExt cx="189212" cy="1330950"/>
              </a:xfrm>
            </p:grpSpPr>
            <p:sp>
              <p:nvSpPr>
                <p:cNvPr id="645" name="Google Shape;645;p21"/>
                <p:cNvSpPr/>
                <p:nvPr/>
              </p:nvSpPr>
              <p:spPr>
                <a:xfrm>
                  <a:off x="8626600" y="3540575"/>
                  <a:ext cx="101105" cy="1252150"/>
                </a:xfrm>
                <a:custGeom>
                  <a:avLst/>
                  <a:gdLst/>
                  <a:ahLst/>
                  <a:cxnLst/>
                  <a:rect l="l" t="t" r="r" b="b"/>
                  <a:pathLst>
                    <a:path w="7492" h="50086" extrusionOk="0">
                      <a:moveTo>
                        <a:pt x="0" y="0"/>
                      </a:moveTo>
                      <a:lnTo>
                        <a:pt x="0" y="21832"/>
                      </a:lnTo>
                      <a:lnTo>
                        <a:pt x="7492" y="29323"/>
                      </a:lnTo>
                      <a:lnTo>
                        <a:pt x="7492" y="50086"/>
                      </a:lnTo>
                    </a:path>
                  </a:pathLst>
                </a:custGeom>
                <a:noFill/>
                <a:ln w="19050" cap="flat" cmpd="sng">
                  <a:solidFill>
                    <a:schemeClr val="dk1"/>
                  </a:solidFill>
                  <a:prstDash val="solid"/>
                  <a:round/>
                  <a:headEnd type="none" w="med" len="med"/>
                  <a:tailEnd type="none" w="med" len="med"/>
                </a:ln>
              </p:spPr>
            </p:sp>
            <p:sp>
              <p:nvSpPr>
                <p:cNvPr id="646" name="Google Shape;646;p21"/>
                <p:cNvSpPr/>
                <p:nvPr/>
              </p:nvSpPr>
              <p:spPr>
                <a:xfrm>
                  <a:off x="8576401" y="3492500"/>
                  <a:ext cx="101100" cy="101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47" name="Google Shape;647;p21"/>
                <p:cNvSpPr/>
                <p:nvPr/>
              </p:nvSpPr>
              <p:spPr>
                <a:xfrm>
                  <a:off x="8690313" y="4748150"/>
                  <a:ext cx="75300" cy="75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648" name="Google Shape;648;p21"/>
              <p:cNvSpPr/>
              <p:nvPr/>
            </p:nvSpPr>
            <p:spPr>
              <a:xfrm>
                <a:off x="8555224" y="923967"/>
                <a:ext cx="32595" cy="34457"/>
              </a:xfrm>
              <a:custGeom>
                <a:avLst/>
                <a:gdLst/>
                <a:ahLst/>
                <a:cxnLst/>
                <a:rect l="l" t="t" r="r" b="b"/>
                <a:pathLst>
                  <a:path w="105" h="111" extrusionOk="0">
                    <a:moveTo>
                      <a:pt x="56" y="111"/>
                    </a:moveTo>
                    <a:lnTo>
                      <a:pt x="56" y="111"/>
                    </a:lnTo>
                    <a:cubicBezTo>
                      <a:pt x="121" y="111"/>
                      <a:pt x="121" y="0"/>
                      <a:pt x="56" y="0"/>
                    </a:cubicBezTo>
                    <a:cubicBezTo>
                      <a:pt x="-19" y="0"/>
                      <a:pt x="-19" y="111"/>
                      <a:pt x="5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sp>
        <p:nvSpPr>
          <p:cNvPr id="649" name="Google Shape;649;p21"/>
          <p:cNvSpPr txBox="1"/>
          <p:nvPr>
            <p:ph type="title"/>
          </p:nvPr>
        </p:nvSpPr>
        <p:spPr>
          <a:xfrm>
            <a:off x="713250"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650" name="Google Shape;650;p21"/>
          <p:cNvGrpSpPr/>
          <p:nvPr/>
        </p:nvGrpSpPr>
        <p:grpSpPr>
          <a:xfrm>
            <a:off x="345190" y="4598450"/>
            <a:ext cx="914760" cy="225000"/>
            <a:chOff x="6844665" y="3779800"/>
            <a:chExt cx="914760" cy="225000"/>
          </a:xfrm>
        </p:grpSpPr>
        <p:sp>
          <p:nvSpPr>
            <p:cNvPr id="651" name="Google Shape;651;p21"/>
            <p:cNvSpPr/>
            <p:nvPr/>
          </p:nvSpPr>
          <p:spPr>
            <a:xfrm>
              <a:off x="6889665" y="3779800"/>
              <a:ext cx="869760" cy="225000"/>
            </a:xfrm>
            <a:custGeom>
              <a:avLst/>
              <a:gdLst/>
              <a:ahLst/>
              <a:cxnLst/>
              <a:rect l="l" t="t" r="r" b="b"/>
              <a:pathLst>
                <a:path w="2416" h="625" extrusionOk="0">
                  <a:moveTo>
                    <a:pt x="2416" y="625"/>
                  </a:moveTo>
                  <a:lnTo>
                    <a:pt x="0" y="625"/>
                  </a:lnTo>
                  <a:lnTo>
                    <a:pt x="0" y="0"/>
                  </a:lnTo>
                  <a:lnTo>
                    <a:pt x="2416" y="0"/>
                  </a:lnTo>
                  <a:lnTo>
                    <a:pt x="2416" y="625"/>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52" name="Google Shape;652;p21"/>
            <p:cNvSpPr/>
            <p:nvPr/>
          </p:nvSpPr>
          <p:spPr>
            <a:xfrm>
              <a:off x="6934665" y="3817240"/>
              <a:ext cx="262440" cy="150120"/>
            </a:xfrm>
            <a:custGeom>
              <a:avLst/>
              <a:gdLst/>
              <a:ahLst/>
              <a:cxnLst/>
              <a:rect l="l" t="t" r="r" b="b"/>
              <a:pathLst>
                <a:path w="729" h="417" extrusionOk="0">
                  <a:moveTo>
                    <a:pt x="729" y="0"/>
                  </a:moveTo>
                  <a:lnTo>
                    <a:pt x="573" y="417"/>
                  </a:lnTo>
                  <a:lnTo>
                    <a:pt x="458" y="417"/>
                  </a:lnTo>
                  <a:lnTo>
                    <a:pt x="364" y="156"/>
                  </a:lnTo>
                  <a:lnTo>
                    <a:pt x="271" y="417"/>
                  </a:lnTo>
                  <a:lnTo>
                    <a:pt x="156" y="417"/>
                  </a:lnTo>
                  <a:lnTo>
                    <a:pt x="0" y="0"/>
                  </a:lnTo>
                  <a:lnTo>
                    <a:pt x="114" y="0"/>
                  </a:lnTo>
                  <a:lnTo>
                    <a:pt x="218" y="281"/>
                  </a:lnTo>
                  <a:lnTo>
                    <a:pt x="312" y="0"/>
                  </a:lnTo>
                  <a:lnTo>
                    <a:pt x="416" y="0"/>
                  </a:lnTo>
                  <a:lnTo>
                    <a:pt x="521" y="281"/>
                  </a:lnTo>
                  <a:lnTo>
                    <a:pt x="614" y="0"/>
                  </a:lnTo>
                  <a:lnTo>
                    <a:pt x="72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53" name="Google Shape;653;p21"/>
            <p:cNvSpPr/>
            <p:nvPr/>
          </p:nvSpPr>
          <p:spPr>
            <a:xfrm>
              <a:off x="7193145" y="3817240"/>
              <a:ext cx="258840" cy="150120"/>
            </a:xfrm>
            <a:custGeom>
              <a:avLst/>
              <a:gdLst/>
              <a:ahLst/>
              <a:cxnLst/>
              <a:rect l="l" t="t" r="r" b="b"/>
              <a:pathLst>
                <a:path w="719" h="417" extrusionOk="0">
                  <a:moveTo>
                    <a:pt x="719" y="0"/>
                  </a:moveTo>
                  <a:lnTo>
                    <a:pt x="573" y="417"/>
                  </a:lnTo>
                  <a:lnTo>
                    <a:pt x="459" y="417"/>
                  </a:lnTo>
                  <a:lnTo>
                    <a:pt x="365" y="156"/>
                  </a:lnTo>
                  <a:lnTo>
                    <a:pt x="261" y="417"/>
                  </a:lnTo>
                  <a:lnTo>
                    <a:pt x="146" y="417"/>
                  </a:lnTo>
                  <a:lnTo>
                    <a:pt x="0" y="0"/>
                  </a:lnTo>
                  <a:lnTo>
                    <a:pt x="115" y="0"/>
                  </a:lnTo>
                  <a:lnTo>
                    <a:pt x="209" y="281"/>
                  </a:lnTo>
                  <a:lnTo>
                    <a:pt x="313" y="0"/>
                  </a:lnTo>
                  <a:lnTo>
                    <a:pt x="417" y="0"/>
                  </a:lnTo>
                  <a:lnTo>
                    <a:pt x="511" y="281"/>
                  </a:lnTo>
                  <a:lnTo>
                    <a:pt x="615" y="0"/>
                  </a:lnTo>
                  <a:lnTo>
                    <a:pt x="71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54" name="Google Shape;654;p21"/>
            <p:cNvSpPr/>
            <p:nvPr/>
          </p:nvSpPr>
          <p:spPr>
            <a:xfrm>
              <a:off x="7448385" y="3817240"/>
              <a:ext cx="262440" cy="150120"/>
            </a:xfrm>
            <a:custGeom>
              <a:avLst/>
              <a:gdLst/>
              <a:ahLst/>
              <a:cxnLst/>
              <a:rect l="l" t="t" r="r" b="b"/>
              <a:pathLst>
                <a:path w="729" h="417" extrusionOk="0">
                  <a:moveTo>
                    <a:pt x="729" y="0"/>
                  </a:moveTo>
                  <a:lnTo>
                    <a:pt x="573" y="417"/>
                  </a:lnTo>
                  <a:lnTo>
                    <a:pt x="458" y="417"/>
                  </a:lnTo>
                  <a:lnTo>
                    <a:pt x="364" y="156"/>
                  </a:lnTo>
                  <a:lnTo>
                    <a:pt x="271" y="417"/>
                  </a:lnTo>
                  <a:lnTo>
                    <a:pt x="156" y="417"/>
                  </a:lnTo>
                  <a:lnTo>
                    <a:pt x="0" y="0"/>
                  </a:lnTo>
                  <a:lnTo>
                    <a:pt x="114" y="0"/>
                  </a:lnTo>
                  <a:lnTo>
                    <a:pt x="219" y="281"/>
                  </a:lnTo>
                  <a:lnTo>
                    <a:pt x="323" y="0"/>
                  </a:lnTo>
                  <a:lnTo>
                    <a:pt x="416" y="0"/>
                  </a:lnTo>
                  <a:lnTo>
                    <a:pt x="521" y="281"/>
                  </a:lnTo>
                  <a:lnTo>
                    <a:pt x="625" y="0"/>
                  </a:lnTo>
                  <a:lnTo>
                    <a:pt x="72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655" name="Google Shape;655;p21"/>
            <p:cNvCxnSpPr/>
            <p:nvPr/>
          </p:nvCxnSpPr>
          <p:spPr>
            <a:xfrm>
              <a:off x="6844665" y="3779800"/>
              <a:ext cx="90000" cy="0"/>
            </a:xfrm>
            <a:prstGeom prst="straightConnector1">
              <a:avLst/>
            </a:prstGeom>
            <a:noFill/>
            <a:ln w="19050" cap="flat" cmpd="sng">
              <a:solidFill>
                <a:schemeClr val="dk1"/>
              </a:solidFill>
              <a:prstDash val="solid"/>
              <a:miter lim="8000"/>
              <a:headEnd type="none" w="sm" len="sm"/>
              <a:tailEnd type="none" w="sm" len="sm"/>
            </a:ln>
          </p:spPr>
        </p:cxnSp>
        <p:cxnSp>
          <p:nvCxnSpPr>
            <p:cNvPr id="656" name="Google Shape;656;p21"/>
            <p:cNvCxnSpPr/>
            <p:nvPr/>
          </p:nvCxnSpPr>
          <p:spPr>
            <a:xfrm>
              <a:off x="6844665" y="4004800"/>
              <a:ext cx="90000" cy="0"/>
            </a:xfrm>
            <a:prstGeom prst="straightConnector1">
              <a:avLst/>
            </a:prstGeom>
            <a:noFill/>
            <a:ln w="19050" cap="flat" cmpd="sng">
              <a:solidFill>
                <a:schemeClr val="dk1"/>
              </a:solidFill>
              <a:prstDash val="solid"/>
              <a:miter lim="8000"/>
              <a:headEnd type="none" w="sm" len="sm"/>
              <a:tailEnd type="none" w="sm" len="sm"/>
            </a:ln>
          </p:spPr>
        </p:cxnSp>
        <p:cxnSp>
          <p:nvCxnSpPr>
            <p:cNvPr id="657" name="Google Shape;657;p21"/>
            <p:cNvCxnSpPr/>
            <p:nvPr/>
          </p:nvCxnSpPr>
          <p:spPr>
            <a:xfrm>
              <a:off x="6889665" y="3779800"/>
              <a:ext cx="0" cy="225000"/>
            </a:xfrm>
            <a:prstGeom prst="straightConnector1">
              <a:avLst/>
            </a:prstGeom>
            <a:noFill/>
            <a:ln w="19050" cap="flat" cmpd="sng">
              <a:solidFill>
                <a:schemeClr val="dk1"/>
              </a:solidFill>
              <a:prstDash val="solid"/>
              <a:miter lim="8000"/>
              <a:headEnd type="none" w="sm" len="sm"/>
              <a:tailEnd type="none" w="sm" len="sm"/>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658" name="Shape 658"/>
        <p:cNvGrpSpPr/>
        <p:nvPr/>
      </p:nvGrpSpPr>
      <p:grpSpPr>
        <a:xfrm>
          <a:off x="0" y="0"/>
          <a:ext cx="0" cy="0"/>
          <a:chOff x="0" y="0"/>
          <a:chExt cx="0" cy="0"/>
        </a:xfrm>
      </p:grpSpPr>
      <p:grpSp>
        <p:nvGrpSpPr>
          <p:cNvPr id="659" name="Google Shape;659;p22"/>
          <p:cNvGrpSpPr/>
          <p:nvPr/>
        </p:nvGrpSpPr>
        <p:grpSpPr>
          <a:xfrm>
            <a:off x="45850" y="68209"/>
            <a:ext cx="9030615" cy="5008541"/>
            <a:chOff x="45850" y="68209"/>
            <a:chExt cx="9030615" cy="5008541"/>
          </a:xfrm>
        </p:grpSpPr>
        <p:grpSp>
          <p:nvGrpSpPr>
            <p:cNvPr id="660" name="Google Shape;660;p22"/>
            <p:cNvGrpSpPr/>
            <p:nvPr/>
          </p:nvGrpSpPr>
          <p:grpSpPr>
            <a:xfrm>
              <a:off x="510235" y="68210"/>
              <a:ext cx="292320" cy="1796040"/>
              <a:chOff x="-1674265" y="921385"/>
              <a:chExt cx="292320" cy="1796040"/>
            </a:xfrm>
          </p:grpSpPr>
          <p:sp>
            <p:nvSpPr>
              <p:cNvPr id="661" name="Google Shape;661;p22"/>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62" name="Google Shape;662;p22"/>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63" name="Google Shape;663;p22"/>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664" name="Google Shape;664;p22"/>
            <p:cNvGrpSpPr/>
            <p:nvPr/>
          </p:nvGrpSpPr>
          <p:grpSpPr>
            <a:xfrm rot="5400000">
              <a:off x="8032285" y="3353785"/>
              <a:ext cx="292320" cy="1796040"/>
              <a:chOff x="-1674265" y="921385"/>
              <a:chExt cx="292320" cy="1796040"/>
            </a:xfrm>
          </p:grpSpPr>
          <p:sp>
            <p:nvSpPr>
              <p:cNvPr id="665" name="Google Shape;665;p22"/>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66" name="Google Shape;666;p22"/>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67" name="Google Shape;667;p22"/>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668" name="Google Shape;668;p22"/>
            <p:cNvSpPr/>
            <p:nvPr/>
          </p:nvSpPr>
          <p:spPr>
            <a:xfrm>
              <a:off x="6040185" y="50317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69" name="Google Shape;669;p22"/>
            <p:cNvSpPr/>
            <p:nvPr/>
          </p:nvSpPr>
          <p:spPr>
            <a:xfrm>
              <a:off x="9004710" y="7401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70" name="Google Shape;670;p22"/>
            <p:cNvSpPr/>
            <p:nvPr/>
          </p:nvSpPr>
          <p:spPr>
            <a:xfrm>
              <a:off x="45850" y="11742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71" name="Google Shape;671;p22"/>
            <p:cNvGrpSpPr/>
            <p:nvPr/>
          </p:nvGrpSpPr>
          <p:grpSpPr>
            <a:xfrm>
              <a:off x="2225046" y="68209"/>
              <a:ext cx="93228" cy="93557"/>
              <a:chOff x="6269280" y="1002240"/>
              <a:chExt cx="130920" cy="131400"/>
            </a:xfrm>
          </p:grpSpPr>
          <p:cxnSp>
            <p:nvCxnSpPr>
              <p:cNvPr id="672" name="Google Shape;672;p22"/>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673" name="Google Shape;673;p22"/>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nvGrpSpPr>
            <p:cNvPr id="674" name="Google Shape;674;p22"/>
            <p:cNvGrpSpPr/>
            <p:nvPr/>
          </p:nvGrpSpPr>
          <p:grpSpPr>
            <a:xfrm>
              <a:off x="8935371" y="4905609"/>
              <a:ext cx="93228" cy="93557"/>
              <a:chOff x="6269280" y="1002240"/>
              <a:chExt cx="130920" cy="131400"/>
            </a:xfrm>
          </p:grpSpPr>
          <p:cxnSp>
            <p:nvCxnSpPr>
              <p:cNvPr id="675" name="Google Shape;675;p22"/>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676" name="Google Shape;676;p22"/>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grpSp>
        <p:nvGrpSpPr>
          <p:cNvPr id="677" name="Google Shape;677;p22"/>
          <p:cNvGrpSpPr/>
          <p:nvPr/>
        </p:nvGrpSpPr>
        <p:grpSpPr>
          <a:xfrm>
            <a:off x="229938" y="221250"/>
            <a:ext cx="8684100" cy="4701000"/>
            <a:chOff x="229950" y="223100"/>
            <a:chExt cx="8684100" cy="4701000"/>
          </a:xfrm>
        </p:grpSpPr>
        <p:sp>
          <p:nvSpPr>
            <p:cNvPr id="678" name="Google Shape;678;p22"/>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79" name="Google Shape;679;p22"/>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680" name="Google Shape;680;p22"/>
          <p:cNvSpPr txBox="1"/>
          <p:nvPr>
            <p:ph type="title"/>
          </p:nvPr>
        </p:nvSpPr>
        <p:spPr>
          <a:xfrm>
            <a:off x="713225" y="658113"/>
            <a:ext cx="4098600" cy="1024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1" name="Google Shape;681;p22"/>
          <p:cNvSpPr txBox="1"/>
          <p:nvPr>
            <p:ph type="subTitle" idx="1"/>
          </p:nvPr>
        </p:nvSpPr>
        <p:spPr>
          <a:xfrm>
            <a:off x="713225" y="1682363"/>
            <a:ext cx="4098600" cy="81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82" name="Google Shape;682;p22"/>
          <p:cNvSpPr txBox="1"/>
          <p:nvPr/>
        </p:nvSpPr>
        <p:spPr>
          <a:xfrm>
            <a:off x="713225" y="3489425"/>
            <a:ext cx="3589500" cy="7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b="1">
                <a:solidFill>
                  <a:schemeClr val="dk1"/>
                </a:solidFill>
                <a:latin typeface="Anaheim"/>
                <a:ea typeface="Anaheim"/>
                <a:cs typeface="Anaheim"/>
                <a:sym typeface="Anaheim"/>
              </a:rPr>
              <a:t>CREDITS:</a:t>
            </a:r>
            <a:r>
              <a:rPr lang="en-GB" sz="1100">
                <a:solidFill>
                  <a:schemeClr val="dk1"/>
                </a:solidFill>
                <a:latin typeface="Anaheim"/>
                <a:ea typeface="Anaheim"/>
                <a:cs typeface="Anaheim"/>
                <a:sym typeface="Anaheim"/>
              </a:rPr>
              <a:t> This presentation template was created by </a:t>
            </a:r>
            <a:r>
              <a:rPr lang="en-GB" sz="1100" b="1" u="sng">
                <a:solidFill>
                  <a:schemeClr val="dk1"/>
                </a:solidFill>
                <a:latin typeface="Anaheim"/>
                <a:ea typeface="Anaheim"/>
                <a:cs typeface="Anaheim"/>
                <a:sym typeface="Anaheim"/>
                <a:hlinkClick r:id="rId2"/>
              </a:rPr>
              <a:t>Slidesgo</a:t>
            </a:r>
            <a:r>
              <a:rPr lang="en-GB" sz="1100">
                <a:solidFill>
                  <a:schemeClr val="dk1"/>
                </a:solidFill>
                <a:latin typeface="Anaheim"/>
                <a:ea typeface="Anaheim"/>
                <a:cs typeface="Anaheim"/>
                <a:sym typeface="Anaheim"/>
              </a:rPr>
              <a:t>, and includes icons by </a:t>
            </a:r>
            <a:r>
              <a:rPr lang="en-GB" sz="1100" b="1" u="sng">
                <a:solidFill>
                  <a:schemeClr val="dk1"/>
                </a:solidFill>
                <a:latin typeface="Anaheim"/>
                <a:ea typeface="Anaheim"/>
                <a:cs typeface="Anaheim"/>
                <a:sym typeface="Anaheim"/>
                <a:hlinkClick r:id="rId3"/>
              </a:rPr>
              <a:t>Flaticon</a:t>
            </a:r>
            <a:r>
              <a:rPr lang="en-GB" sz="1100">
                <a:solidFill>
                  <a:schemeClr val="dk1"/>
                </a:solidFill>
                <a:latin typeface="Anaheim"/>
                <a:ea typeface="Anaheim"/>
                <a:cs typeface="Anaheim"/>
                <a:sym typeface="Anaheim"/>
              </a:rPr>
              <a:t>, and infographics &amp; images by </a:t>
            </a:r>
            <a:r>
              <a:rPr lang="en-GB" sz="1100" b="1" u="sng">
                <a:solidFill>
                  <a:schemeClr val="dk1"/>
                </a:solidFill>
                <a:latin typeface="Anaheim"/>
                <a:ea typeface="Anaheim"/>
                <a:cs typeface="Anaheim"/>
                <a:sym typeface="Anaheim"/>
                <a:hlinkClick r:id="rId4"/>
              </a:rPr>
              <a:t>Freepik</a:t>
            </a:r>
            <a:r>
              <a:rPr lang="en-GB" sz="1100" u="sng">
                <a:solidFill>
                  <a:schemeClr val="dk1"/>
                </a:solidFill>
                <a:latin typeface="Anaheim"/>
                <a:ea typeface="Anaheim"/>
                <a:cs typeface="Anaheim"/>
                <a:sym typeface="Anaheim"/>
              </a:rPr>
              <a:t> </a:t>
            </a:r>
            <a:endParaRPr sz="1100" b="1" u="sng">
              <a:solidFill>
                <a:schemeClr val="dk1"/>
              </a:solidFill>
              <a:latin typeface="Anaheim"/>
              <a:ea typeface="Anaheim"/>
              <a:cs typeface="Anaheim"/>
              <a:sym typeface="Anaheim"/>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683" name="Shape 683"/>
        <p:cNvGrpSpPr/>
        <p:nvPr/>
      </p:nvGrpSpPr>
      <p:grpSpPr>
        <a:xfrm>
          <a:off x="0" y="0"/>
          <a:ext cx="0" cy="0"/>
          <a:chOff x="0" y="0"/>
          <a:chExt cx="0" cy="0"/>
        </a:xfrm>
      </p:grpSpPr>
      <p:grpSp>
        <p:nvGrpSpPr>
          <p:cNvPr id="684" name="Google Shape;684;p23"/>
          <p:cNvGrpSpPr/>
          <p:nvPr/>
        </p:nvGrpSpPr>
        <p:grpSpPr>
          <a:xfrm rot="10800000" flipH="1">
            <a:off x="62465" y="61443"/>
            <a:ext cx="9008936" cy="4984562"/>
            <a:chOff x="62465" y="61443"/>
            <a:chExt cx="9008936" cy="4984562"/>
          </a:xfrm>
        </p:grpSpPr>
        <p:sp>
          <p:nvSpPr>
            <p:cNvPr id="685" name="Google Shape;685;p23"/>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86" name="Google Shape;686;p23"/>
            <p:cNvGrpSpPr/>
            <p:nvPr/>
          </p:nvGrpSpPr>
          <p:grpSpPr>
            <a:xfrm>
              <a:off x="6952951" y="61443"/>
              <a:ext cx="2118450" cy="1752875"/>
              <a:chOff x="5491775" y="-2376465"/>
              <a:chExt cx="2118450" cy="1752875"/>
            </a:xfrm>
          </p:grpSpPr>
          <p:grpSp>
            <p:nvGrpSpPr>
              <p:cNvPr id="687" name="Google Shape;687;p23"/>
              <p:cNvGrpSpPr/>
              <p:nvPr/>
            </p:nvGrpSpPr>
            <p:grpSpPr>
              <a:xfrm>
                <a:off x="5491775" y="-2376465"/>
                <a:ext cx="2071080" cy="1704960"/>
                <a:chOff x="5229000" y="875160"/>
                <a:chExt cx="2071080" cy="1704960"/>
              </a:xfrm>
            </p:grpSpPr>
            <p:sp>
              <p:nvSpPr>
                <p:cNvPr id="688" name="Google Shape;688;p23"/>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689" name="Google Shape;689;p23"/>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90" name="Google Shape;690;p23"/>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691" name="Google Shape;691;p23"/>
            <p:cNvGrpSpPr/>
            <p:nvPr/>
          </p:nvGrpSpPr>
          <p:grpSpPr>
            <a:xfrm>
              <a:off x="62465" y="4384685"/>
              <a:ext cx="93240" cy="661320"/>
              <a:chOff x="5433765" y="2597510"/>
              <a:chExt cx="93240" cy="661320"/>
            </a:xfrm>
          </p:grpSpPr>
          <p:sp>
            <p:nvSpPr>
              <p:cNvPr id="692" name="Google Shape;692;p23"/>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cxnSp>
            <p:nvCxnSpPr>
              <p:cNvPr id="693" name="Google Shape;693;p23"/>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694" name="Google Shape;694;p23"/>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695" name="Google Shape;695;p23"/>
            <p:cNvGrpSpPr/>
            <p:nvPr/>
          </p:nvGrpSpPr>
          <p:grpSpPr>
            <a:xfrm>
              <a:off x="109071" y="99234"/>
              <a:ext cx="93228" cy="93557"/>
              <a:chOff x="6334720" y="1002240"/>
              <a:chExt cx="130920" cy="131400"/>
            </a:xfrm>
          </p:grpSpPr>
          <p:cxnSp>
            <p:nvCxnSpPr>
              <p:cNvPr id="696" name="Google Shape;696;p23"/>
              <p:cNvCxnSpPr/>
              <p:nvPr/>
            </p:nvCxnSpPr>
            <p:spPr>
              <a:xfrm rot="10800000" flipH="1">
                <a:off x="633484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697" name="Google Shape;697;p23"/>
              <p:cNvCxnSpPr/>
              <p:nvPr/>
            </p:nvCxnSpPr>
            <p:spPr>
              <a:xfrm rot="10800000">
                <a:off x="633472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698" name="Google Shape;698;p23"/>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699" name="Google Shape;699;p23"/>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
          <p:nvSpPr>
            <p:cNvPr id="700" name="Google Shape;700;p23"/>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grpSp>
      <p:grpSp>
        <p:nvGrpSpPr>
          <p:cNvPr id="701" name="Google Shape;701;p23"/>
          <p:cNvGrpSpPr/>
          <p:nvPr/>
        </p:nvGrpSpPr>
        <p:grpSpPr>
          <a:xfrm>
            <a:off x="229950" y="221250"/>
            <a:ext cx="8684100" cy="4701000"/>
            <a:chOff x="229950" y="223100"/>
            <a:chExt cx="8684100" cy="4701000"/>
          </a:xfrm>
        </p:grpSpPr>
        <p:sp>
          <p:nvSpPr>
            <p:cNvPr id="702" name="Google Shape;702;p23"/>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03" name="Google Shape;703;p23"/>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704" name="Google Shape;704;p23"/>
          <p:cNvGrpSpPr/>
          <p:nvPr/>
        </p:nvGrpSpPr>
        <p:grpSpPr>
          <a:xfrm>
            <a:off x="391172" y="650875"/>
            <a:ext cx="8341453" cy="4134938"/>
            <a:chOff x="391172" y="650875"/>
            <a:chExt cx="8341453" cy="4134938"/>
          </a:xfrm>
        </p:grpSpPr>
        <p:grpSp>
          <p:nvGrpSpPr>
            <p:cNvPr id="705" name="Google Shape;705;p23"/>
            <p:cNvGrpSpPr/>
            <p:nvPr/>
          </p:nvGrpSpPr>
          <p:grpSpPr>
            <a:xfrm>
              <a:off x="391172" y="3849961"/>
              <a:ext cx="177875" cy="177875"/>
              <a:chOff x="2025000" y="896760"/>
              <a:chExt cx="206280" cy="206280"/>
            </a:xfrm>
          </p:grpSpPr>
          <p:sp>
            <p:nvSpPr>
              <p:cNvPr id="706" name="Google Shape;706;p23"/>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07" name="Google Shape;707;p23"/>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08" name="Google Shape;708;p23"/>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09" name="Google Shape;709;p23"/>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710" name="Google Shape;710;p23"/>
            <p:cNvSpPr/>
            <p:nvPr/>
          </p:nvSpPr>
          <p:spPr>
            <a:xfrm>
              <a:off x="402024" y="4150267"/>
              <a:ext cx="32595" cy="34457"/>
            </a:xfrm>
            <a:custGeom>
              <a:avLst/>
              <a:gdLst/>
              <a:ahLst/>
              <a:cxnLst/>
              <a:rect l="l" t="t" r="r" b="b"/>
              <a:pathLst>
                <a:path w="105" h="111" extrusionOk="0">
                  <a:moveTo>
                    <a:pt x="56" y="111"/>
                  </a:moveTo>
                  <a:lnTo>
                    <a:pt x="56" y="111"/>
                  </a:lnTo>
                  <a:cubicBezTo>
                    <a:pt x="121" y="111"/>
                    <a:pt x="121" y="0"/>
                    <a:pt x="56" y="0"/>
                  </a:cubicBezTo>
                  <a:cubicBezTo>
                    <a:pt x="-19" y="0"/>
                    <a:pt x="-19" y="111"/>
                    <a:pt x="5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11" name="Google Shape;711;p23"/>
            <p:cNvSpPr/>
            <p:nvPr/>
          </p:nvSpPr>
          <p:spPr>
            <a:xfrm>
              <a:off x="1046447" y="4684614"/>
              <a:ext cx="101199" cy="101199"/>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712" name="Google Shape;712;p23"/>
            <p:cNvGrpSpPr/>
            <p:nvPr/>
          </p:nvGrpSpPr>
          <p:grpSpPr>
            <a:xfrm>
              <a:off x="8592825" y="650875"/>
              <a:ext cx="139800" cy="1101225"/>
              <a:chOff x="8592825" y="650875"/>
              <a:chExt cx="139800" cy="1101225"/>
            </a:xfrm>
          </p:grpSpPr>
          <p:cxnSp>
            <p:nvCxnSpPr>
              <p:cNvPr id="713" name="Google Shape;713;p23"/>
              <p:cNvCxnSpPr/>
              <p:nvPr/>
            </p:nvCxnSpPr>
            <p:spPr>
              <a:xfrm>
                <a:off x="8662725" y="711875"/>
                <a:ext cx="0" cy="952500"/>
              </a:xfrm>
              <a:prstGeom prst="straightConnector1">
                <a:avLst/>
              </a:prstGeom>
              <a:noFill/>
              <a:ln w="19050" cap="flat" cmpd="sng">
                <a:solidFill>
                  <a:schemeClr val="dk1"/>
                </a:solidFill>
                <a:prstDash val="solid"/>
                <a:round/>
                <a:headEnd type="none" w="med" len="med"/>
                <a:tailEnd type="none" w="med" len="med"/>
              </a:ln>
            </p:spPr>
          </p:cxnSp>
          <p:sp>
            <p:nvSpPr>
              <p:cNvPr id="714" name="Google Shape;714;p23"/>
              <p:cNvSpPr/>
              <p:nvPr/>
            </p:nvSpPr>
            <p:spPr>
              <a:xfrm>
                <a:off x="8612175" y="1651000"/>
                <a:ext cx="101100" cy="101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15" name="Google Shape;715;p23"/>
              <p:cNvSpPr/>
              <p:nvPr/>
            </p:nvSpPr>
            <p:spPr>
              <a:xfrm>
                <a:off x="8592825" y="650875"/>
                <a:ext cx="139800" cy="139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nvGrpSpPr>
          <p:cNvPr id="716" name="Google Shape;716;p23"/>
          <p:cNvGrpSpPr/>
          <p:nvPr/>
        </p:nvGrpSpPr>
        <p:grpSpPr>
          <a:xfrm>
            <a:off x="455487" y="4227457"/>
            <a:ext cx="610906" cy="457167"/>
            <a:chOff x="194365" y="4081430"/>
            <a:chExt cx="922680" cy="690480"/>
          </a:xfrm>
        </p:grpSpPr>
        <p:sp>
          <p:nvSpPr>
            <p:cNvPr id="717" name="Google Shape;717;p23"/>
            <p:cNvSpPr/>
            <p:nvPr/>
          </p:nvSpPr>
          <p:spPr>
            <a:xfrm>
              <a:off x="194365" y="4081430"/>
              <a:ext cx="922680" cy="690480"/>
            </a:xfrm>
            <a:custGeom>
              <a:avLst/>
              <a:gdLst/>
              <a:ahLst/>
              <a:cxnLst/>
              <a:rect l="l" t="t" r="r" b="b"/>
              <a:pathLst>
                <a:path w="2563" h="1918" extrusionOk="0">
                  <a:moveTo>
                    <a:pt x="2510" y="12"/>
                  </a:moveTo>
                  <a:lnTo>
                    <a:pt x="2510" y="12"/>
                  </a:lnTo>
                  <a:cubicBezTo>
                    <a:pt x="2448" y="64"/>
                    <a:pt x="2448" y="64"/>
                    <a:pt x="2448" y="64"/>
                  </a:cubicBezTo>
                  <a:cubicBezTo>
                    <a:pt x="2250" y="231"/>
                    <a:pt x="2010" y="345"/>
                    <a:pt x="1750" y="408"/>
                  </a:cubicBezTo>
                  <a:cubicBezTo>
                    <a:pt x="1666" y="429"/>
                    <a:pt x="1666" y="429"/>
                    <a:pt x="1666" y="429"/>
                  </a:cubicBezTo>
                  <a:cubicBezTo>
                    <a:pt x="1500" y="210"/>
                    <a:pt x="1229" y="64"/>
                    <a:pt x="927" y="64"/>
                  </a:cubicBezTo>
                  <a:cubicBezTo>
                    <a:pt x="416" y="64"/>
                    <a:pt x="0" y="481"/>
                    <a:pt x="0" y="991"/>
                  </a:cubicBezTo>
                  <a:cubicBezTo>
                    <a:pt x="0" y="1502"/>
                    <a:pt x="416" y="1918"/>
                    <a:pt x="927" y="1918"/>
                  </a:cubicBezTo>
                  <a:cubicBezTo>
                    <a:pt x="1437" y="1918"/>
                    <a:pt x="1854" y="1502"/>
                    <a:pt x="1854" y="991"/>
                  </a:cubicBezTo>
                  <a:cubicBezTo>
                    <a:pt x="1854" y="970"/>
                    <a:pt x="1854" y="960"/>
                    <a:pt x="1854" y="950"/>
                  </a:cubicBezTo>
                  <a:cubicBezTo>
                    <a:pt x="1937" y="887"/>
                    <a:pt x="1937" y="887"/>
                    <a:pt x="1937" y="887"/>
                  </a:cubicBezTo>
                  <a:cubicBezTo>
                    <a:pt x="2229" y="679"/>
                    <a:pt x="2448" y="387"/>
                    <a:pt x="2562" y="43"/>
                  </a:cubicBezTo>
                  <a:cubicBezTo>
                    <a:pt x="2573" y="12"/>
                    <a:pt x="2531" y="-19"/>
                    <a:pt x="2510" y="12"/>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18" name="Google Shape;718;p23"/>
            <p:cNvSpPr/>
            <p:nvPr/>
          </p:nvSpPr>
          <p:spPr>
            <a:xfrm>
              <a:off x="313885" y="4217870"/>
              <a:ext cx="428040" cy="408240"/>
            </a:xfrm>
            <a:custGeom>
              <a:avLst/>
              <a:gdLst/>
              <a:ahLst/>
              <a:cxnLst/>
              <a:rect l="l" t="t" r="r" b="b"/>
              <a:pathLst>
                <a:path w="1189" h="1134" extrusionOk="0">
                  <a:moveTo>
                    <a:pt x="657" y="39"/>
                  </a:moveTo>
                  <a:lnTo>
                    <a:pt x="657" y="39"/>
                  </a:lnTo>
                  <a:cubicBezTo>
                    <a:pt x="782" y="289"/>
                    <a:pt x="782" y="289"/>
                    <a:pt x="782" y="289"/>
                  </a:cubicBezTo>
                  <a:cubicBezTo>
                    <a:pt x="793" y="321"/>
                    <a:pt x="814" y="331"/>
                    <a:pt x="845" y="331"/>
                  </a:cubicBezTo>
                  <a:cubicBezTo>
                    <a:pt x="1126" y="373"/>
                    <a:pt x="1126" y="373"/>
                    <a:pt x="1126" y="373"/>
                  </a:cubicBezTo>
                  <a:cubicBezTo>
                    <a:pt x="1189" y="383"/>
                    <a:pt x="1209" y="466"/>
                    <a:pt x="1168" y="508"/>
                  </a:cubicBezTo>
                  <a:cubicBezTo>
                    <a:pt x="959" y="706"/>
                    <a:pt x="959" y="706"/>
                    <a:pt x="959" y="706"/>
                  </a:cubicBezTo>
                  <a:cubicBezTo>
                    <a:pt x="949" y="716"/>
                    <a:pt x="939" y="748"/>
                    <a:pt x="939" y="768"/>
                  </a:cubicBezTo>
                  <a:cubicBezTo>
                    <a:pt x="991" y="1050"/>
                    <a:pt x="991" y="1050"/>
                    <a:pt x="991" y="1050"/>
                  </a:cubicBezTo>
                  <a:cubicBezTo>
                    <a:pt x="1001" y="1112"/>
                    <a:pt x="939" y="1154"/>
                    <a:pt x="876" y="1123"/>
                  </a:cubicBezTo>
                  <a:cubicBezTo>
                    <a:pt x="626" y="998"/>
                    <a:pt x="626" y="998"/>
                    <a:pt x="626" y="998"/>
                  </a:cubicBezTo>
                  <a:cubicBezTo>
                    <a:pt x="605" y="987"/>
                    <a:pt x="584" y="987"/>
                    <a:pt x="564" y="998"/>
                  </a:cubicBezTo>
                  <a:cubicBezTo>
                    <a:pt x="303" y="1123"/>
                    <a:pt x="303" y="1123"/>
                    <a:pt x="303" y="1123"/>
                  </a:cubicBezTo>
                  <a:cubicBezTo>
                    <a:pt x="251" y="1154"/>
                    <a:pt x="189" y="1112"/>
                    <a:pt x="199" y="1050"/>
                  </a:cubicBezTo>
                  <a:cubicBezTo>
                    <a:pt x="251" y="768"/>
                    <a:pt x="251" y="768"/>
                    <a:pt x="251" y="768"/>
                  </a:cubicBezTo>
                  <a:cubicBezTo>
                    <a:pt x="251" y="748"/>
                    <a:pt x="241" y="716"/>
                    <a:pt x="220" y="706"/>
                  </a:cubicBezTo>
                  <a:cubicBezTo>
                    <a:pt x="22" y="508"/>
                    <a:pt x="22" y="508"/>
                    <a:pt x="22" y="508"/>
                  </a:cubicBezTo>
                  <a:cubicBezTo>
                    <a:pt x="-20" y="466"/>
                    <a:pt x="1" y="383"/>
                    <a:pt x="64" y="373"/>
                  </a:cubicBezTo>
                  <a:cubicBezTo>
                    <a:pt x="345" y="331"/>
                    <a:pt x="345" y="331"/>
                    <a:pt x="345" y="331"/>
                  </a:cubicBezTo>
                  <a:cubicBezTo>
                    <a:pt x="366" y="331"/>
                    <a:pt x="386" y="321"/>
                    <a:pt x="397" y="289"/>
                  </a:cubicBezTo>
                  <a:cubicBezTo>
                    <a:pt x="522" y="39"/>
                    <a:pt x="522" y="39"/>
                    <a:pt x="522" y="39"/>
                  </a:cubicBezTo>
                  <a:cubicBezTo>
                    <a:pt x="553" y="-13"/>
                    <a:pt x="636" y="-13"/>
                    <a:pt x="657" y="3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719" name="Shape 719"/>
        <p:cNvGrpSpPr/>
        <p:nvPr/>
      </p:nvGrpSpPr>
      <p:grpSpPr>
        <a:xfrm>
          <a:off x="0" y="0"/>
          <a:ext cx="0" cy="0"/>
          <a:chOff x="0" y="0"/>
          <a:chExt cx="0" cy="0"/>
        </a:xfrm>
      </p:grpSpPr>
      <p:grpSp>
        <p:nvGrpSpPr>
          <p:cNvPr id="720" name="Google Shape;720;p24"/>
          <p:cNvGrpSpPr/>
          <p:nvPr/>
        </p:nvGrpSpPr>
        <p:grpSpPr>
          <a:xfrm>
            <a:off x="62465" y="61443"/>
            <a:ext cx="9008936" cy="4984562"/>
            <a:chOff x="62465" y="61443"/>
            <a:chExt cx="9008936" cy="4984562"/>
          </a:xfrm>
        </p:grpSpPr>
        <p:sp>
          <p:nvSpPr>
            <p:cNvPr id="721" name="Google Shape;721;p24"/>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722" name="Google Shape;722;p24"/>
            <p:cNvGrpSpPr/>
            <p:nvPr/>
          </p:nvGrpSpPr>
          <p:grpSpPr>
            <a:xfrm>
              <a:off x="6952951" y="61443"/>
              <a:ext cx="2118450" cy="1752875"/>
              <a:chOff x="5491775" y="-2376465"/>
              <a:chExt cx="2118450" cy="1752875"/>
            </a:xfrm>
          </p:grpSpPr>
          <p:grpSp>
            <p:nvGrpSpPr>
              <p:cNvPr id="723" name="Google Shape;723;p24"/>
              <p:cNvGrpSpPr/>
              <p:nvPr/>
            </p:nvGrpSpPr>
            <p:grpSpPr>
              <a:xfrm>
                <a:off x="5491775" y="-2376465"/>
                <a:ext cx="2071080" cy="1704960"/>
                <a:chOff x="5229000" y="875160"/>
                <a:chExt cx="2071080" cy="1704960"/>
              </a:xfrm>
            </p:grpSpPr>
            <p:sp>
              <p:nvSpPr>
                <p:cNvPr id="724" name="Google Shape;724;p24"/>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25" name="Google Shape;725;p24"/>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26" name="Google Shape;726;p24"/>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727" name="Google Shape;727;p24"/>
            <p:cNvGrpSpPr/>
            <p:nvPr/>
          </p:nvGrpSpPr>
          <p:grpSpPr>
            <a:xfrm>
              <a:off x="62465" y="4384685"/>
              <a:ext cx="93240" cy="661320"/>
              <a:chOff x="5433765" y="2597510"/>
              <a:chExt cx="93240" cy="661320"/>
            </a:xfrm>
          </p:grpSpPr>
          <p:sp>
            <p:nvSpPr>
              <p:cNvPr id="728" name="Google Shape;728;p24"/>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cxnSp>
            <p:nvCxnSpPr>
              <p:cNvPr id="729" name="Google Shape;729;p24"/>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730" name="Google Shape;730;p24"/>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731" name="Google Shape;731;p24"/>
            <p:cNvGrpSpPr/>
            <p:nvPr/>
          </p:nvGrpSpPr>
          <p:grpSpPr>
            <a:xfrm>
              <a:off x="109071" y="99234"/>
              <a:ext cx="93228" cy="93557"/>
              <a:chOff x="6334720" y="1002240"/>
              <a:chExt cx="130920" cy="131400"/>
            </a:xfrm>
          </p:grpSpPr>
          <p:cxnSp>
            <p:nvCxnSpPr>
              <p:cNvPr id="732" name="Google Shape;732;p24"/>
              <p:cNvCxnSpPr/>
              <p:nvPr/>
            </p:nvCxnSpPr>
            <p:spPr>
              <a:xfrm rot="10800000" flipH="1">
                <a:off x="633484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733" name="Google Shape;733;p24"/>
              <p:cNvCxnSpPr/>
              <p:nvPr/>
            </p:nvCxnSpPr>
            <p:spPr>
              <a:xfrm rot="10800000">
                <a:off x="633472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734" name="Google Shape;734;p24"/>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35" name="Google Shape;735;p24"/>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
          <p:nvSpPr>
            <p:cNvPr id="736" name="Google Shape;736;p24"/>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grpSp>
      <p:grpSp>
        <p:nvGrpSpPr>
          <p:cNvPr id="737" name="Google Shape;737;p24"/>
          <p:cNvGrpSpPr/>
          <p:nvPr/>
        </p:nvGrpSpPr>
        <p:grpSpPr>
          <a:xfrm>
            <a:off x="229950" y="221250"/>
            <a:ext cx="8684100" cy="4701000"/>
            <a:chOff x="229950" y="223100"/>
            <a:chExt cx="8684100" cy="4701000"/>
          </a:xfrm>
        </p:grpSpPr>
        <p:sp>
          <p:nvSpPr>
            <p:cNvPr id="738" name="Google Shape;738;p24"/>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39" name="Google Shape;739;p24"/>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740" name="Google Shape;740;p24"/>
          <p:cNvGrpSpPr/>
          <p:nvPr/>
        </p:nvGrpSpPr>
        <p:grpSpPr>
          <a:xfrm>
            <a:off x="91409" y="1700339"/>
            <a:ext cx="713864" cy="628538"/>
            <a:chOff x="3580496" y="2654084"/>
            <a:chExt cx="1269543" cy="1117798"/>
          </a:xfrm>
        </p:grpSpPr>
        <p:sp>
          <p:nvSpPr>
            <p:cNvPr id="741" name="Google Shape;741;p24"/>
            <p:cNvSpPr/>
            <p:nvPr/>
          </p:nvSpPr>
          <p:spPr>
            <a:xfrm>
              <a:off x="3580496" y="2654084"/>
              <a:ext cx="1269543" cy="1117798"/>
            </a:xfrm>
            <a:custGeom>
              <a:avLst/>
              <a:gdLst/>
              <a:ahLst/>
              <a:cxnLst/>
              <a:rect l="l" t="t" r="r" b="b"/>
              <a:pathLst>
                <a:path w="1958" h="1724" extrusionOk="0">
                  <a:moveTo>
                    <a:pt x="1865" y="1724"/>
                  </a:moveTo>
                  <a:lnTo>
                    <a:pt x="1865" y="1724"/>
                  </a:lnTo>
                  <a:cubicBezTo>
                    <a:pt x="93" y="1724"/>
                    <a:pt x="93" y="1724"/>
                    <a:pt x="93" y="1724"/>
                  </a:cubicBezTo>
                  <a:cubicBezTo>
                    <a:pt x="47" y="1724"/>
                    <a:pt x="0" y="1678"/>
                    <a:pt x="0" y="1631"/>
                  </a:cubicBezTo>
                  <a:cubicBezTo>
                    <a:pt x="0" y="103"/>
                    <a:pt x="0" y="103"/>
                    <a:pt x="0" y="103"/>
                  </a:cubicBezTo>
                  <a:cubicBezTo>
                    <a:pt x="0" y="47"/>
                    <a:pt x="47" y="0"/>
                    <a:pt x="93" y="0"/>
                  </a:cubicBezTo>
                  <a:cubicBezTo>
                    <a:pt x="1865" y="0"/>
                    <a:pt x="1865" y="0"/>
                    <a:pt x="1865" y="0"/>
                  </a:cubicBezTo>
                  <a:cubicBezTo>
                    <a:pt x="1921" y="0"/>
                    <a:pt x="1958" y="47"/>
                    <a:pt x="1958" y="103"/>
                  </a:cubicBezTo>
                  <a:cubicBezTo>
                    <a:pt x="1958" y="1631"/>
                    <a:pt x="1958" y="1631"/>
                    <a:pt x="1958" y="1631"/>
                  </a:cubicBezTo>
                  <a:cubicBezTo>
                    <a:pt x="1958" y="1678"/>
                    <a:pt x="1921" y="1724"/>
                    <a:pt x="1865" y="1724"/>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2" name="Google Shape;742;p24"/>
            <p:cNvSpPr/>
            <p:nvPr/>
          </p:nvSpPr>
          <p:spPr>
            <a:xfrm>
              <a:off x="3634960" y="2787001"/>
              <a:ext cx="1160614" cy="930418"/>
            </a:xfrm>
            <a:custGeom>
              <a:avLst/>
              <a:gdLst/>
              <a:ahLst/>
              <a:cxnLst/>
              <a:rect l="l" t="t" r="r" b="b"/>
              <a:pathLst>
                <a:path w="1790" h="1435" extrusionOk="0">
                  <a:moveTo>
                    <a:pt x="0" y="1426"/>
                  </a:moveTo>
                  <a:lnTo>
                    <a:pt x="0" y="1426"/>
                  </a:lnTo>
                  <a:cubicBezTo>
                    <a:pt x="0" y="10"/>
                    <a:pt x="0" y="10"/>
                    <a:pt x="0" y="10"/>
                  </a:cubicBezTo>
                  <a:cubicBezTo>
                    <a:pt x="0" y="10"/>
                    <a:pt x="0" y="0"/>
                    <a:pt x="9" y="0"/>
                  </a:cubicBezTo>
                  <a:cubicBezTo>
                    <a:pt x="1781" y="0"/>
                    <a:pt x="1781" y="0"/>
                    <a:pt x="1781" y="0"/>
                  </a:cubicBezTo>
                  <a:cubicBezTo>
                    <a:pt x="1790" y="0"/>
                    <a:pt x="1790" y="10"/>
                    <a:pt x="1790" y="10"/>
                  </a:cubicBezTo>
                  <a:cubicBezTo>
                    <a:pt x="1790" y="1426"/>
                    <a:pt x="1790" y="1426"/>
                    <a:pt x="1790" y="1426"/>
                  </a:cubicBezTo>
                  <a:cubicBezTo>
                    <a:pt x="1790" y="1435"/>
                    <a:pt x="1790" y="1435"/>
                    <a:pt x="1781" y="1435"/>
                  </a:cubicBezTo>
                  <a:cubicBezTo>
                    <a:pt x="9" y="1435"/>
                    <a:pt x="9" y="1435"/>
                    <a:pt x="9" y="1435"/>
                  </a:cubicBezTo>
                  <a:cubicBezTo>
                    <a:pt x="0" y="1435"/>
                    <a:pt x="0" y="1435"/>
                    <a:pt x="0" y="1426"/>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3" name="Google Shape;743;p24"/>
            <p:cNvSpPr/>
            <p:nvPr/>
          </p:nvSpPr>
          <p:spPr>
            <a:xfrm>
              <a:off x="4529734" y="2696876"/>
              <a:ext cx="54465" cy="54463"/>
            </a:xfrm>
            <a:custGeom>
              <a:avLst/>
              <a:gdLst/>
              <a:ahLst/>
              <a:cxnLst/>
              <a:rect l="l" t="t" r="r" b="b"/>
              <a:pathLst>
                <a:path w="84" h="84" extrusionOk="0">
                  <a:moveTo>
                    <a:pt x="84" y="46"/>
                  </a:moveTo>
                  <a:lnTo>
                    <a:pt x="84" y="46"/>
                  </a:lnTo>
                  <a:cubicBezTo>
                    <a:pt x="84" y="65"/>
                    <a:pt x="65" y="84"/>
                    <a:pt x="37" y="84"/>
                  </a:cubicBezTo>
                  <a:cubicBezTo>
                    <a:pt x="18" y="84"/>
                    <a:pt x="0" y="65"/>
                    <a:pt x="0" y="46"/>
                  </a:cubicBezTo>
                  <a:cubicBezTo>
                    <a:pt x="0" y="18"/>
                    <a:pt x="18" y="0"/>
                    <a:pt x="37" y="0"/>
                  </a:cubicBezTo>
                  <a:cubicBezTo>
                    <a:pt x="65" y="0"/>
                    <a:pt x="84" y="18"/>
                    <a:pt x="84" y="4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4" name="Google Shape;744;p24"/>
            <p:cNvSpPr/>
            <p:nvPr/>
          </p:nvSpPr>
          <p:spPr>
            <a:xfrm>
              <a:off x="4619860" y="2696876"/>
              <a:ext cx="54465" cy="54463"/>
            </a:xfrm>
            <a:custGeom>
              <a:avLst/>
              <a:gdLst/>
              <a:ahLst/>
              <a:cxnLst/>
              <a:rect l="l" t="t" r="r" b="b"/>
              <a:pathLst>
                <a:path w="84" h="84" extrusionOk="0">
                  <a:moveTo>
                    <a:pt x="84" y="46"/>
                  </a:moveTo>
                  <a:lnTo>
                    <a:pt x="84" y="46"/>
                  </a:lnTo>
                  <a:cubicBezTo>
                    <a:pt x="84" y="65"/>
                    <a:pt x="65" y="84"/>
                    <a:pt x="38" y="84"/>
                  </a:cubicBezTo>
                  <a:cubicBezTo>
                    <a:pt x="19" y="84"/>
                    <a:pt x="0" y="65"/>
                    <a:pt x="0" y="46"/>
                  </a:cubicBezTo>
                  <a:cubicBezTo>
                    <a:pt x="0" y="18"/>
                    <a:pt x="19" y="0"/>
                    <a:pt x="38" y="0"/>
                  </a:cubicBezTo>
                  <a:cubicBezTo>
                    <a:pt x="65" y="0"/>
                    <a:pt x="84" y="18"/>
                    <a:pt x="84" y="4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5" name="Google Shape;745;p24"/>
            <p:cNvSpPr/>
            <p:nvPr/>
          </p:nvSpPr>
          <p:spPr>
            <a:xfrm>
              <a:off x="4704799" y="2696876"/>
              <a:ext cx="54465" cy="54463"/>
            </a:xfrm>
            <a:custGeom>
              <a:avLst/>
              <a:gdLst/>
              <a:ahLst/>
              <a:cxnLst/>
              <a:rect l="l" t="t" r="r" b="b"/>
              <a:pathLst>
                <a:path w="84" h="84" extrusionOk="0">
                  <a:moveTo>
                    <a:pt x="84" y="46"/>
                  </a:moveTo>
                  <a:lnTo>
                    <a:pt x="84" y="46"/>
                  </a:lnTo>
                  <a:cubicBezTo>
                    <a:pt x="84" y="65"/>
                    <a:pt x="65" y="84"/>
                    <a:pt x="46" y="84"/>
                  </a:cubicBezTo>
                  <a:cubicBezTo>
                    <a:pt x="19" y="84"/>
                    <a:pt x="0" y="65"/>
                    <a:pt x="0" y="46"/>
                  </a:cubicBezTo>
                  <a:cubicBezTo>
                    <a:pt x="0" y="18"/>
                    <a:pt x="19" y="0"/>
                    <a:pt x="46" y="0"/>
                  </a:cubicBezTo>
                  <a:cubicBezTo>
                    <a:pt x="65" y="0"/>
                    <a:pt x="84" y="18"/>
                    <a:pt x="84" y="4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6" name="Google Shape;746;p24"/>
            <p:cNvSpPr/>
            <p:nvPr/>
          </p:nvSpPr>
          <p:spPr>
            <a:xfrm>
              <a:off x="3888480" y="3056077"/>
              <a:ext cx="213968" cy="323539"/>
            </a:xfrm>
            <a:custGeom>
              <a:avLst/>
              <a:gdLst/>
              <a:ahLst/>
              <a:cxnLst/>
              <a:rect l="l" t="t" r="r" b="b"/>
              <a:pathLst>
                <a:path w="330" h="499" extrusionOk="0">
                  <a:moveTo>
                    <a:pt x="280" y="499"/>
                  </a:moveTo>
                  <a:lnTo>
                    <a:pt x="280" y="499"/>
                  </a:lnTo>
                  <a:cubicBezTo>
                    <a:pt x="271" y="499"/>
                    <a:pt x="262" y="490"/>
                    <a:pt x="252" y="490"/>
                  </a:cubicBezTo>
                  <a:cubicBezTo>
                    <a:pt x="19" y="284"/>
                    <a:pt x="19" y="284"/>
                    <a:pt x="19" y="284"/>
                  </a:cubicBezTo>
                  <a:cubicBezTo>
                    <a:pt x="9" y="275"/>
                    <a:pt x="0" y="266"/>
                    <a:pt x="0" y="248"/>
                  </a:cubicBezTo>
                  <a:cubicBezTo>
                    <a:pt x="0" y="238"/>
                    <a:pt x="9" y="219"/>
                    <a:pt x="19" y="210"/>
                  </a:cubicBezTo>
                  <a:cubicBezTo>
                    <a:pt x="252" y="14"/>
                    <a:pt x="252" y="14"/>
                    <a:pt x="252" y="14"/>
                  </a:cubicBezTo>
                  <a:cubicBezTo>
                    <a:pt x="271" y="-5"/>
                    <a:pt x="298" y="-5"/>
                    <a:pt x="317" y="24"/>
                  </a:cubicBezTo>
                  <a:cubicBezTo>
                    <a:pt x="336" y="43"/>
                    <a:pt x="336" y="70"/>
                    <a:pt x="308" y="89"/>
                  </a:cubicBezTo>
                  <a:cubicBezTo>
                    <a:pt x="121" y="248"/>
                    <a:pt x="121" y="248"/>
                    <a:pt x="121" y="248"/>
                  </a:cubicBezTo>
                  <a:cubicBezTo>
                    <a:pt x="308" y="415"/>
                    <a:pt x="308" y="415"/>
                    <a:pt x="308" y="415"/>
                  </a:cubicBezTo>
                  <a:cubicBezTo>
                    <a:pt x="336" y="434"/>
                    <a:pt x="336" y="462"/>
                    <a:pt x="317" y="480"/>
                  </a:cubicBezTo>
                  <a:cubicBezTo>
                    <a:pt x="308" y="490"/>
                    <a:pt x="289" y="499"/>
                    <a:pt x="280" y="4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7" name="Google Shape;747;p24"/>
            <p:cNvSpPr/>
            <p:nvPr/>
          </p:nvSpPr>
          <p:spPr>
            <a:xfrm>
              <a:off x="4329383" y="3056077"/>
              <a:ext cx="212023" cy="323539"/>
            </a:xfrm>
            <a:custGeom>
              <a:avLst/>
              <a:gdLst/>
              <a:ahLst/>
              <a:cxnLst/>
              <a:rect l="l" t="t" r="r" b="b"/>
              <a:pathLst>
                <a:path w="327" h="499" extrusionOk="0">
                  <a:moveTo>
                    <a:pt x="48" y="499"/>
                  </a:moveTo>
                  <a:lnTo>
                    <a:pt x="48" y="499"/>
                  </a:lnTo>
                  <a:cubicBezTo>
                    <a:pt x="38" y="499"/>
                    <a:pt x="19" y="490"/>
                    <a:pt x="10" y="480"/>
                  </a:cubicBezTo>
                  <a:cubicBezTo>
                    <a:pt x="-8" y="462"/>
                    <a:pt x="1" y="434"/>
                    <a:pt x="19" y="415"/>
                  </a:cubicBezTo>
                  <a:cubicBezTo>
                    <a:pt x="206" y="248"/>
                    <a:pt x="206" y="248"/>
                    <a:pt x="206" y="248"/>
                  </a:cubicBezTo>
                  <a:cubicBezTo>
                    <a:pt x="19" y="89"/>
                    <a:pt x="19" y="89"/>
                    <a:pt x="19" y="89"/>
                  </a:cubicBezTo>
                  <a:cubicBezTo>
                    <a:pt x="1" y="70"/>
                    <a:pt x="-8" y="43"/>
                    <a:pt x="10" y="24"/>
                  </a:cubicBezTo>
                  <a:cubicBezTo>
                    <a:pt x="29" y="-5"/>
                    <a:pt x="57" y="-5"/>
                    <a:pt x="85" y="14"/>
                  </a:cubicBezTo>
                  <a:cubicBezTo>
                    <a:pt x="309" y="210"/>
                    <a:pt x="309" y="210"/>
                    <a:pt x="309" y="210"/>
                  </a:cubicBezTo>
                  <a:cubicBezTo>
                    <a:pt x="318" y="219"/>
                    <a:pt x="327" y="238"/>
                    <a:pt x="327" y="248"/>
                  </a:cubicBezTo>
                  <a:cubicBezTo>
                    <a:pt x="327" y="266"/>
                    <a:pt x="318" y="275"/>
                    <a:pt x="309" y="284"/>
                  </a:cubicBezTo>
                  <a:cubicBezTo>
                    <a:pt x="85" y="490"/>
                    <a:pt x="85" y="490"/>
                    <a:pt x="85" y="490"/>
                  </a:cubicBezTo>
                  <a:cubicBezTo>
                    <a:pt x="76" y="490"/>
                    <a:pt x="57" y="499"/>
                    <a:pt x="48" y="4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748" name="Google Shape;748;p24"/>
            <p:cNvSpPr/>
            <p:nvPr/>
          </p:nvSpPr>
          <p:spPr>
            <a:xfrm>
              <a:off x="4103744" y="3002261"/>
              <a:ext cx="222397" cy="425334"/>
            </a:xfrm>
            <a:custGeom>
              <a:avLst/>
              <a:gdLst/>
              <a:ahLst/>
              <a:cxnLst/>
              <a:rect l="l" t="t" r="r" b="b"/>
              <a:pathLst>
                <a:path w="343" h="656" extrusionOk="0">
                  <a:moveTo>
                    <a:pt x="50" y="656"/>
                  </a:moveTo>
                  <a:lnTo>
                    <a:pt x="50" y="656"/>
                  </a:lnTo>
                  <a:cubicBezTo>
                    <a:pt x="42" y="656"/>
                    <a:pt x="42" y="656"/>
                    <a:pt x="32" y="647"/>
                  </a:cubicBezTo>
                  <a:cubicBezTo>
                    <a:pt x="4" y="638"/>
                    <a:pt x="-5" y="610"/>
                    <a:pt x="4" y="582"/>
                  </a:cubicBezTo>
                  <a:cubicBezTo>
                    <a:pt x="247" y="32"/>
                    <a:pt x="247" y="32"/>
                    <a:pt x="247" y="32"/>
                  </a:cubicBezTo>
                  <a:cubicBezTo>
                    <a:pt x="255" y="4"/>
                    <a:pt x="284" y="-5"/>
                    <a:pt x="312" y="4"/>
                  </a:cubicBezTo>
                  <a:cubicBezTo>
                    <a:pt x="340" y="14"/>
                    <a:pt x="349" y="41"/>
                    <a:pt x="340" y="69"/>
                  </a:cubicBezTo>
                  <a:cubicBezTo>
                    <a:pt x="97" y="629"/>
                    <a:pt x="97" y="629"/>
                    <a:pt x="97" y="629"/>
                  </a:cubicBezTo>
                  <a:cubicBezTo>
                    <a:pt x="88" y="647"/>
                    <a:pt x="69" y="656"/>
                    <a:pt x="50" y="6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749" name="Shape 749"/>
        <p:cNvGrpSpPr/>
        <p:nvPr/>
      </p:nvGrpSpPr>
      <p:grpSpPr>
        <a:xfrm>
          <a:off x="0" y="0"/>
          <a:ext cx="0" cy="0"/>
          <a:chOff x="0" y="0"/>
          <a:chExt cx="0" cy="0"/>
        </a:xfrm>
      </p:grpSpPr>
      <p:sp>
        <p:nvSpPr>
          <p:cNvPr id="750" name="Google Shape;750;p25"/>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p:txBody>
      </p:sp>
      <p:sp>
        <p:nvSpPr>
          <p:cNvPr id="751" name="Google Shape;751;p25"/>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sz="1100"/>
            </a:lvl1pPr>
            <a:lvl2pPr marL="914400" lvl="1" indent="-317500" algn="l" rtl="0">
              <a:lnSpc>
                <a:spcPct val="90000"/>
              </a:lnSpc>
              <a:spcBef>
                <a:spcPts val="400"/>
              </a:spcBef>
              <a:spcAft>
                <a:spcPts val="0"/>
              </a:spcAft>
              <a:buClr>
                <a:schemeClr val="dk1"/>
              </a:buClr>
              <a:buSzPts val="1400"/>
              <a:buChar char="•"/>
              <a:defRPr sz="1100"/>
            </a:lvl2pPr>
            <a:lvl3pPr marL="1371600" lvl="2" indent="-317500" algn="l" rtl="0">
              <a:lnSpc>
                <a:spcPct val="90000"/>
              </a:lnSpc>
              <a:spcBef>
                <a:spcPts val="400"/>
              </a:spcBef>
              <a:spcAft>
                <a:spcPts val="0"/>
              </a:spcAft>
              <a:buClr>
                <a:schemeClr val="dk1"/>
              </a:buClr>
              <a:buSzPts val="1400"/>
              <a:buChar char="•"/>
              <a:defRPr sz="1100"/>
            </a:lvl3pPr>
            <a:lvl4pPr marL="1828800" lvl="3" indent="-317500" algn="l" rtl="0">
              <a:lnSpc>
                <a:spcPct val="90000"/>
              </a:lnSpc>
              <a:spcBef>
                <a:spcPts val="400"/>
              </a:spcBef>
              <a:spcAft>
                <a:spcPts val="0"/>
              </a:spcAft>
              <a:buClr>
                <a:schemeClr val="dk1"/>
              </a:buClr>
              <a:buSzPts val="1400"/>
              <a:buChar char="•"/>
              <a:defRPr sz="1100"/>
            </a:lvl4pPr>
            <a:lvl5pPr marL="2286000" lvl="4" indent="-317500" algn="l" rtl="0">
              <a:lnSpc>
                <a:spcPct val="90000"/>
              </a:lnSpc>
              <a:spcBef>
                <a:spcPts val="400"/>
              </a:spcBef>
              <a:spcAft>
                <a:spcPts val="0"/>
              </a:spcAft>
              <a:buClr>
                <a:schemeClr val="dk1"/>
              </a:buClr>
              <a:buSzPts val="1400"/>
              <a:buChar char="•"/>
              <a:defRPr sz="1100"/>
            </a:lvl5pPr>
            <a:lvl6pPr marL="2743200" lvl="5" indent="-317500" algn="l" rtl="0">
              <a:lnSpc>
                <a:spcPct val="90000"/>
              </a:lnSpc>
              <a:spcBef>
                <a:spcPts val="400"/>
              </a:spcBef>
              <a:spcAft>
                <a:spcPts val="0"/>
              </a:spcAft>
              <a:buClr>
                <a:schemeClr val="dk1"/>
              </a:buClr>
              <a:buSzPts val="1400"/>
              <a:buChar char="•"/>
              <a:defRPr sz="1100"/>
            </a:lvl6pPr>
            <a:lvl7pPr marL="3200400" lvl="6" indent="-317500" algn="l" rtl="0">
              <a:lnSpc>
                <a:spcPct val="90000"/>
              </a:lnSpc>
              <a:spcBef>
                <a:spcPts val="400"/>
              </a:spcBef>
              <a:spcAft>
                <a:spcPts val="0"/>
              </a:spcAft>
              <a:buClr>
                <a:schemeClr val="dk1"/>
              </a:buClr>
              <a:buSzPts val="1400"/>
              <a:buChar char="•"/>
              <a:defRPr sz="1100"/>
            </a:lvl7pPr>
            <a:lvl8pPr marL="3657600" lvl="7" indent="-317500" algn="l" rtl="0">
              <a:lnSpc>
                <a:spcPct val="90000"/>
              </a:lnSpc>
              <a:spcBef>
                <a:spcPts val="400"/>
              </a:spcBef>
              <a:spcAft>
                <a:spcPts val="0"/>
              </a:spcAft>
              <a:buClr>
                <a:schemeClr val="dk1"/>
              </a:buClr>
              <a:buSzPts val="1400"/>
              <a:buChar char="•"/>
              <a:defRPr sz="1100"/>
            </a:lvl8pPr>
            <a:lvl9pPr marL="4114800" lvl="8" indent="-317500" algn="l" rtl="0">
              <a:lnSpc>
                <a:spcPct val="90000"/>
              </a:lnSpc>
              <a:spcBef>
                <a:spcPts val="400"/>
              </a:spcBef>
              <a:spcAft>
                <a:spcPts val="0"/>
              </a:spcAft>
              <a:buClr>
                <a:schemeClr val="dk1"/>
              </a:buClr>
              <a:buSzPts val="1400"/>
              <a:buChar char="•"/>
              <a:defRPr sz="1100"/>
            </a:lvl9pPr>
          </a:lstStyle>
          <a:p/>
        </p:txBody>
      </p:sp>
      <p:sp>
        <p:nvSpPr>
          <p:cNvPr id="752" name="Google Shape;752;p25"/>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p:txBody>
      </p:sp>
      <p:sp>
        <p:nvSpPr>
          <p:cNvPr id="753" name="Google Shape;753;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p:txBody>
      </p:sp>
      <p:sp>
        <p:nvSpPr>
          <p:cNvPr id="754" name="Google Shape;754;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2">
  <p:cSld name="Title and Content">
    <p:spTree>
      <p:nvGrpSpPr>
        <p:cNvPr id="755" name="Shape 75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2 1">
  <p:cSld name="OBJECT_2">
    <p:spTree>
      <p:nvGrpSpPr>
        <p:cNvPr id="756" name="Shape 756"/>
        <p:cNvGrpSpPr/>
        <p:nvPr/>
      </p:nvGrpSpPr>
      <p:grpSpPr>
        <a:xfrm>
          <a:off x="0" y="0"/>
          <a:ext cx="0" cy="0"/>
          <a:chOff x="0" y="0"/>
          <a:chExt cx="0" cy="0"/>
        </a:xfrm>
      </p:grpSpPr>
      <p:sp>
        <p:nvSpPr>
          <p:cNvPr id="757" name="Google Shape;757;p27"/>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p:txBody>
      </p:sp>
      <p:sp>
        <p:nvSpPr>
          <p:cNvPr id="758" name="Google Shape;758;p27"/>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sz="1100"/>
            </a:lvl1pPr>
            <a:lvl2pPr marL="914400" lvl="1" indent="-317500" algn="l" rtl="0">
              <a:lnSpc>
                <a:spcPct val="90000"/>
              </a:lnSpc>
              <a:spcBef>
                <a:spcPts val="400"/>
              </a:spcBef>
              <a:spcAft>
                <a:spcPts val="0"/>
              </a:spcAft>
              <a:buClr>
                <a:schemeClr val="dk1"/>
              </a:buClr>
              <a:buSzPts val="1400"/>
              <a:buChar char="•"/>
              <a:defRPr sz="1100"/>
            </a:lvl2pPr>
            <a:lvl3pPr marL="1371600" lvl="2" indent="-317500" algn="l" rtl="0">
              <a:lnSpc>
                <a:spcPct val="90000"/>
              </a:lnSpc>
              <a:spcBef>
                <a:spcPts val="400"/>
              </a:spcBef>
              <a:spcAft>
                <a:spcPts val="0"/>
              </a:spcAft>
              <a:buClr>
                <a:schemeClr val="dk1"/>
              </a:buClr>
              <a:buSzPts val="1400"/>
              <a:buChar char="•"/>
              <a:defRPr sz="1100"/>
            </a:lvl3pPr>
            <a:lvl4pPr marL="1828800" lvl="3" indent="-317500" algn="l" rtl="0">
              <a:lnSpc>
                <a:spcPct val="90000"/>
              </a:lnSpc>
              <a:spcBef>
                <a:spcPts val="400"/>
              </a:spcBef>
              <a:spcAft>
                <a:spcPts val="0"/>
              </a:spcAft>
              <a:buClr>
                <a:schemeClr val="dk1"/>
              </a:buClr>
              <a:buSzPts val="1400"/>
              <a:buChar char="•"/>
              <a:defRPr sz="1100"/>
            </a:lvl4pPr>
            <a:lvl5pPr marL="2286000" lvl="4" indent="-317500" algn="l" rtl="0">
              <a:lnSpc>
                <a:spcPct val="90000"/>
              </a:lnSpc>
              <a:spcBef>
                <a:spcPts val="400"/>
              </a:spcBef>
              <a:spcAft>
                <a:spcPts val="0"/>
              </a:spcAft>
              <a:buClr>
                <a:schemeClr val="dk1"/>
              </a:buClr>
              <a:buSzPts val="1400"/>
              <a:buChar char="•"/>
              <a:defRPr sz="1100"/>
            </a:lvl5pPr>
            <a:lvl6pPr marL="2743200" lvl="5" indent="-317500" algn="l" rtl="0">
              <a:lnSpc>
                <a:spcPct val="90000"/>
              </a:lnSpc>
              <a:spcBef>
                <a:spcPts val="400"/>
              </a:spcBef>
              <a:spcAft>
                <a:spcPts val="0"/>
              </a:spcAft>
              <a:buClr>
                <a:schemeClr val="dk1"/>
              </a:buClr>
              <a:buSzPts val="1400"/>
              <a:buChar char="•"/>
              <a:defRPr sz="1100"/>
            </a:lvl6pPr>
            <a:lvl7pPr marL="3200400" lvl="6" indent="-317500" algn="l" rtl="0">
              <a:lnSpc>
                <a:spcPct val="90000"/>
              </a:lnSpc>
              <a:spcBef>
                <a:spcPts val="400"/>
              </a:spcBef>
              <a:spcAft>
                <a:spcPts val="0"/>
              </a:spcAft>
              <a:buClr>
                <a:schemeClr val="dk1"/>
              </a:buClr>
              <a:buSzPts val="1400"/>
              <a:buChar char="•"/>
              <a:defRPr sz="1100"/>
            </a:lvl7pPr>
            <a:lvl8pPr marL="3657600" lvl="7" indent="-317500" algn="l" rtl="0">
              <a:lnSpc>
                <a:spcPct val="90000"/>
              </a:lnSpc>
              <a:spcBef>
                <a:spcPts val="400"/>
              </a:spcBef>
              <a:spcAft>
                <a:spcPts val="0"/>
              </a:spcAft>
              <a:buClr>
                <a:schemeClr val="dk1"/>
              </a:buClr>
              <a:buSzPts val="1400"/>
              <a:buChar char="•"/>
              <a:defRPr sz="1100"/>
            </a:lvl8pPr>
            <a:lvl9pPr marL="4114800" lvl="8" indent="-317500" algn="l" rtl="0">
              <a:lnSpc>
                <a:spcPct val="90000"/>
              </a:lnSpc>
              <a:spcBef>
                <a:spcPts val="400"/>
              </a:spcBef>
              <a:spcAft>
                <a:spcPts val="0"/>
              </a:spcAft>
              <a:buClr>
                <a:schemeClr val="dk1"/>
              </a:buClr>
              <a:buSzPts val="1400"/>
              <a:buChar char="•"/>
              <a:defRPr sz="1100"/>
            </a:lvl9pPr>
          </a:lstStyle>
          <a:p/>
        </p:txBody>
      </p:sp>
      <p:sp>
        <p:nvSpPr>
          <p:cNvPr id="759" name="Google Shape;759;p27"/>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60" name="Google Shape;760;p27"/>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61" name="Google Shape;761;p2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762" name="Shape 762"/>
        <p:cNvGrpSpPr/>
        <p:nvPr/>
      </p:nvGrpSpPr>
      <p:grpSpPr>
        <a:xfrm>
          <a:off x="0" y="0"/>
          <a:ext cx="0" cy="0"/>
          <a:chOff x="0" y="0"/>
          <a:chExt cx="0" cy="0"/>
        </a:xfrm>
      </p:grpSpPr>
      <p:sp>
        <p:nvSpPr>
          <p:cNvPr id="763" name="Google Shape;763;p28"/>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764" name="Google Shape;764;p2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3">
  <p:cSld name="BLANK_3">
    <p:spTree>
      <p:nvGrpSpPr>
        <p:cNvPr id="765" name="Shape 765"/>
        <p:cNvGrpSpPr/>
        <p:nvPr/>
      </p:nvGrpSpPr>
      <p:grpSpPr>
        <a:xfrm>
          <a:off x="0" y="0"/>
          <a:ext cx="0" cy="0"/>
          <a:chOff x="0" y="0"/>
          <a:chExt cx="0" cy="0"/>
        </a:xfrm>
      </p:grpSpPr>
      <p:sp>
        <p:nvSpPr>
          <p:cNvPr id="766" name="Google Shape;766;p2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4">
  <p:cSld name="BLANK_4">
    <p:spTree>
      <p:nvGrpSpPr>
        <p:cNvPr id="767" name="Shape 767"/>
        <p:cNvGrpSpPr/>
        <p:nvPr/>
      </p:nvGrpSpPr>
      <p:grpSpPr>
        <a:xfrm>
          <a:off x="0" y="0"/>
          <a:ext cx="0" cy="0"/>
          <a:chOff x="0" y="0"/>
          <a:chExt cx="0" cy="0"/>
        </a:xfrm>
      </p:grpSpPr>
      <p:sp>
        <p:nvSpPr>
          <p:cNvPr id="768" name="Google Shape;768;p3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70" name="Shape 70"/>
        <p:cNvGrpSpPr/>
        <p:nvPr/>
      </p:nvGrpSpPr>
      <p:grpSpPr>
        <a:xfrm>
          <a:off x="0" y="0"/>
          <a:ext cx="0" cy="0"/>
          <a:chOff x="0" y="0"/>
          <a:chExt cx="0" cy="0"/>
        </a:xfrm>
      </p:grpSpPr>
      <p:grpSp>
        <p:nvGrpSpPr>
          <p:cNvPr id="71" name="Google Shape;71;p4"/>
          <p:cNvGrpSpPr/>
          <p:nvPr/>
        </p:nvGrpSpPr>
        <p:grpSpPr>
          <a:xfrm>
            <a:off x="62465" y="61443"/>
            <a:ext cx="9008936" cy="4984562"/>
            <a:chOff x="62465" y="61443"/>
            <a:chExt cx="9008936" cy="4984562"/>
          </a:xfrm>
        </p:grpSpPr>
        <p:sp>
          <p:nvSpPr>
            <p:cNvPr id="72" name="Google Shape;72;p4"/>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73" name="Google Shape;73;p4"/>
            <p:cNvGrpSpPr/>
            <p:nvPr/>
          </p:nvGrpSpPr>
          <p:grpSpPr>
            <a:xfrm>
              <a:off x="6952951" y="61443"/>
              <a:ext cx="2118450" cy="1752875"/>
              <a:chOff x="5491775" y="-2376465"/>
              <a:chExt cx="2118450" cy="1752875"/>
            </a:xfrm>
          </p:grpSpPr>
          <p:grpSp>
            <p:nvGrpSpPr>
              <p:cNvPr id="74" name="Google Shape;74;p4"/>
              <p:cNvGrpSpPr/>
              <p:nvPr/>
            </p:nvGrpSpPr>
            <p:grpSpPr>
              <a:xfrm>
                <a:off x="5491775" y="-2376465"/>
                <a:ext cx="2071080" cy="1704960"/>
                <a:chOff x="5229000" y="875160"/>
                <a:chExt cx="2071080" cy="1704960"/>
              </a:xfrm>
            </p:grpSpPr>
            <p:sp>
              <p:nvSpPr>
                <p:cNvPr id="75" name="Google Shape;75;p4"/>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76" name="Google Shape;76;p4"/>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7" name="Google Shape;77;p4"/>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78" name="Google Shape;78;p4"/>
            <p:cNvGrpSpPr/>
            <p:nvPr/>
          </p:nvGrpSpPr>
          <p:grpSpPr>
            <a:xfrm>
              <a:off x="62465" y="4384685"/>
              <a:ext cx="93240" cy="661320"/>
              <a:chOff x="5433765" y="2597510"/>
              <a:chExt cx="93240" cy="661320"/>
            </a:xfrm>
          </p:grpSpPr>
          <p:sp>
            <p:nvSpPr>
              <p:cNvPr id="79" name="Google Shape;79;p4"/>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cxnSp>
            <p:nvCxnSpPr>
              <p:cNvPr id="80" name="Google Shape;80;p4"/>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81" name="Google Shape;81;p4"/>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82" name="Google Shape;82;p4"/>
            <p:cNvGrpSpPr/>
            <p:nvPr/>
          </p:nvGrpSpPr>
          <p:grpSpPr>
            <a:xfrm>
              <a:off x="62471" y="99234"/>
              <a:ext cx="93228" cy="93557"/>
              <a:chOff x="6269280" y="1002240"/>
              <a:chExt cx="130920" cy="131400"/>
            </a:xfrm>
          </p:grpSpPr>
          <p:cxnSp>
            <p:nvCxnSpPr>
              <p:cNvPr id="83" name="Google Shape;83;p4"/>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84" name="Google Shape;84;p4"/>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85" name="Google Shape;85;p4"/>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86" name="Google Shape;86;p4"/>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
          <p:nvSpPr>
            <p:cNvPr id="87" name="Google Shape;87;p4"/>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grpSp>
      <p:grpSp>
        <p:nvGrpSpPr>
          <p:cNvPr id="88" name="Google Shape;88;p4"/>
          <p:cNvGrpSpPr/>
          <p:nvPr/>
        </p:nvGrpSpPr>
        <p:grpSpPr>
          <a:xfrm>
            <a:off x="229950" y="221250"/>
            <a:ext cx="8684100" cy="4701000"/>
            <a:chOff x="229950" y="223100"/>
            <a:chExt cx="8684100" cy="4701000"/>
          </a:xfrm>
        </p:grpSpPr>
        <p:sp>
          <p:nvSpPr>
            <p:cNvPr id="89" name="Google Shape;89;p4"/>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0" name="Google Shape;90;p4"/>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91" name="Google Shape;91;p4"/>
          <p:cNvGrpSpPr/>
          <p:nvPr/>
        </p:nvGrpSpPr>
        <p:grpSpPr>
          <a:xfrm>
            <a:off x="392348" y="1133775"/>
            <a:ext cx="177875" cy="3559174"/>
            <a:chOff x="392348" y="1133775"/>
            <a:chExt cx="177875" cy="3559174"/>
          </a:xfrm>
        </p:grpSpPr>
        <p:grpSp>
          <p:nvGrpSpPr>
            <p:cNvPr id="92" name="Google Shape;92;p4"/>
            <p:cNvGrpSpPr/>
            <p:nvPr/>
          </p:nvGrpSpPr>
          <p:grpSpPr>
            <a:xfrm>
              <a:off x="392348" y="4515073"/>
              <a:ext cx="177875" cy="177875"/>
              <a:chOff x="2025000" y="896760"/>
              <a:chExt cx="206280" cy="206280"/>
            </a:xfrm>
          </p:grpSpPr>
          <p:sp>
            <p:nvSpPr>
              <p:cNvPr id="93" name="Google Shape;93;p4"/>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4" name="Google Shape;94;p4"/>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5" name="Google Shape;95;p4"/>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96" name="Google Shape;96;p4"/>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97" name="Google Shape;97;p4"/>
            <p:cNvGrpSpPr/>
            <p:nvPr/>
          </p:nvGrpSpPr>
          <p:grpSpPr>
            <a:xfrm>
              <a:off x="421436" y="1133775"/>
              <a:ext cx="119700" cy="889950"/>
              <a:chOff x="388450" y="1133775"/>
              <a:chExt cx="119700" cy="889950"/>
            </a:xfrm>
          </p:grpSpPr>
          <p:cxnSp>
            <p:nvCxnSpPr>
              <p:cNvPr id="98" name="Google Shape;98;p4"/>
              <p:cNvCxnSpPr/>
              <p:nvPr/>
            </p:nvCxnSpPr>
            <p:spPr>
              <a:xfrm>
                <a:off x="448300" y="1178775"/>
                <a:ext cx="0" cy="788400"/>
              </a:xfrm>
              <a:prstGeom prst="straightConnector1">
                <a:avLst/>
              </a:prstGeom>
              <a:noFill/>
              <a:ln w="19050" cap="flat" cmpd="sng">
                <a:solidFill>
                  <a:schemeClr val="dk1"/>
                </a:solidFill>
                <a:prstDash val="solid"/>
                <a:round/>
                <a:headEnd type="none" w="med" len="med"/>
                <a:tailEnd type="none" w="med" len="med"/>
              </a:ln>
            </p:spPr>
          </p:cxnSp>
          <p:sp>
            <p:nvSpPr>
              <p:cNvPr id="99" name="Google Shape;99;p4"/>
              <p:cNvSpPr/>
              <p:nvPr/>
            </p:nvSpPr>
            <p:spPr>
              <a:xfrm>
                <a:off x="408400" y="1943925"/>
                <a:ext cx="79800" cy="79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0" name="Google Shape;100;p4"/>
              <p:cNvSpPr/>
              <p:nvPr/>
            </p:nvSpPr>
            <p:spPr>
              <a:xfrm>
                <a:off x="388450" y="1133775"/>
                <a:ext cx="119700" cy="119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101" name="Google Shape;101;p4"/>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Google Shape;102;p4"/>
          <p:cNvSpPr txBox="1"/>
          <p:nvPr>
            <p:ph type="body" idx="1"/>
          </p:nvPr>
        </p:nvSpPr>
        <p:spPr>
          <a:xfrm>
            <a:off x="720000" y="1215752"/>
            <a:ext cx="7704000" cy="365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6">
  <p:cSld name="BLANK_6">
    <p:spTree>
      <p:nvGrpSpPr>
        <p:cNvPr id="769" name="Shape 769"/>
        <p:cNvGrpSpPr/>
        <p:nvPr/>
      </p:nvGrpSpPr>
      <p:grpSpPr>
        <a:xfrm>
          <a:off x="0" y="0"/>
          <a:ext cx="0" cy="0"/>
          <a:chOff x="0" y="0"/>
          <a:chExt cx="0" cy="0"/>
        </a:xfrm>
      </p:grpSpPr>
      <p:sp>
        <p:nvSpPr>
          <p:cNvPr id="770" name="Google Shape;770;p3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771" name="Shape 771"/>
        <p:cNvGrpSpPr/>
        <p:nvPr/>
      </p:nvGrpSpPr>
      <p:grpSpPr>
        <a:xfrm>
          <a:off x="0" y="0"/>
          <a:ext cx="0" cy="0"/>
          <a:chOff x="0" y="0"/>
          <a:chExt cx="0" cy="0"/>
        </a:xfrm>
      </p:grpSpPr>
      <p:sp>
        <p:nvSpPr>
          <p:cNvPr id="772" name="Google Shape;772;p32"/>
          <p:cNvSpPr txBox="1"/>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p:txBody>
      </p:sp>
      <p:sp>
        <p:nvSpPr>
          <p:cNvPr id="773" name="Google Shape;773;p32"/>
          <p:cNvSpPr txBox="1"/>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cxnSp>
        <p:nvCxnSpPr>
          <p:cNvPr id="774" name="Google Shape;774;p3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3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3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777" name="Google Shape;777;p32"/>
          <p:cNvGrpSpPr/>
          <p:nvPr/>
        </p:nvGrpSpPr>
        <p:grpSpPr>
          <a:xfrm>
            <a:off x="8064275" y="887850"/>
            <a:ext cx="581800" cy="582350"/>
            <a:chOff x="8064275" y="887850"/>
            <a:chExt cx="581800" cy="582350"/>
          </a:xfrm>
        </p:grpSpPr>
        <p:sp>
          <p:nvSpPr>
            <p:cNvPr id="778" name="Google Shape;778;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4" name="Google Shape;784;p32"/>
          <p:cNvGrpSpPr/>
          <p:nvPr/>
        </p:nvGrpSpPr>
        <p:grpSpPr>
          <a:xfrm>
            <a:off x="7353050" y="316275"/>
            <a:ext cx="292025" cy="292575"/>
            <a:chOff x="7353050" y="316275"/>
            <a:chExt cx="292025" cy="292575"/>
          </a:xfrm>
        </p:grpSpPr>
        <p:sp>
          <p:nvSpPr>
            <p:cNvPr id="785" name="Google Shape;785;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89" name="Google Shape;789;p3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3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3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95" name="Google Shape;795;p32"/>
          <p:cNvGrpSpPr/>
          <p:nvPr/>
        </p:nvGrpSpPr>
        <p:grpSpPr>
          <a:xfrm>
            <a:off x="5443350" y="289275"/>
            <a:ext cx="175013" cy="27000"/>
            <a:chOff x="5662375" y="212375"/>
            <a:chExt cx="175013" cy="27000"/>
          </a:xfrm>
        </p:grpSpPr>
        <p:sp>
          <p:nvSpPr>
            <p:cNvPr id="796" name="Google Shape;796;p3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9" name="Google Shape;799;p32"/>
          <p:cNvGrpSpPr/>
          <p:nvPr/>
        </p:nvGrpSpPr>
        <p:grpSpPr>
          <a:xfrm>
            <a:off x="8490050" y="170875"/>
            <a:ext cx="175013" cy="27000"/>
            <a:chOff x="5662375" y="212375"/>
            <a:chExt cx="175013" cy="27000"/>
          </a:xfrm>
        </p:grpSpPr>
        <p:sp>
          <p:nvSpPr>
            <p:cNvPr id="800" name="Google Shape;800;p3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3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3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3" name="Google Shape;803;p32"/>
          <p:cNvGrpSpPr/>
          <p:nvPr/>
        </p:nvGrpSpPr>
        <p:grpSpPr>
          <a:xfrm>
            <a:off x="8068750" y="1581800"/>
            <a:ext cx="175013" cy="27000"/>
            <a:chOff x="5662375" y="212375"/>
            <a:chExt cx="175013" cy="27000"/>
          </a:xfrm>
        </p:grpSpPr>
        <p:sp>
          <p:nvSpPr>
            <p:cNvPr id="804" name="Google Shape;804;p3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3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3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4">
  <p:cSld name="TITLE_AND_BODY_3">
    <p:spTree>
      <p:nvGrpSpPr>
        <p:cNvPr id="807" name="Shape 807"/>
        <p:cNvGrpSpPr/>
        <p:nvPr/>
      </p:nvGrpSpPr>
      <p:grpSpPr>
        <a:xfrm>
          <a:off x="0" y="0"/>
          <a:ext cx="0" cy="0"/>
          <a:chOff x="0" y="0"/>
          <a:chExt cx="0" cy="0"/>
        </a:xfrm>
      </p:grpSpPr>
      <p:sp>
        <p:nvSpPr>
          <p:cNvPr id="808" name="Google Shape;808;p3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9" name="Google Shape;809;p33"/>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p:txBody>
      </p:sp>
      <p:sp>
        <p:nvSpPr>
          <p:cNvPr id="810" name="Google Shape;810;p3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 2">
  <p:cSld name="TITLE_2">
    <p:spTree>
      <p:nvGrpSpPr>
        <p:cNvPr id="811" name="Shape 811"/>
        <p:cNvGrpSpPr/>
        <p:nvPr/>
      </p:nvGrpSpPr>
      <p:grpSpPr>
        <a:xfrm>
          <a:off x="0" y="0"/>
          <a:ext cx="0" cy="0"/>
          <a:chOff x="0" y="0"/>
          <a:chExt cx="0" cy="0"/>
        </a:xfrm>
      </p:grpSpPr>
      <p:sp>
        <p:nvSpPr>
          <p:cNvPr id="812" name="Google Shape;812;p34"/>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813" name="Google Shape;813;p34"/>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814" name="Google Shape;814;p3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522000" y="270000"/>
            <a:ext cx="8100000" cy="540000"/>
          </a:xfrm>
        </p:spPr>
        <p:txBody>
          <a:bodyPr lIns="0" tIns="0" rIns="0" bIns="0"/>
          <a:lstStyle>
            <a:lvl1pPr algn="ctr" fontAlgn="base">
              <a:defRPr sz="24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a:xfrm>
            <a:off x="459000" y="4735800"/>
            <a:ext cx="2025000" cy="237600"/>
          </a:xfrm>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a:xfrm>
            <a:off x="3087000" y="4735800"/>
            <a:ext cx="2970000" cy="237600"/>
          </a:xfrm>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a:xfrm>
            <a:off x="6658200" y="4735800"/>
            <a:ext cx="2025000" cy="237600"/>
          </a:xfrm>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03" name="Shape 103"/>
        <p:cNvGrpSpPr/>
        <p:nvPr/>
      </p:nvGrpSpPr>
      <p:grpSpPr>
        <a:xfrm>
          <a:off x="0" y="0"/>
          <a:ext cx="0" cy="0"/>
          <a:chOff x="0" y="0"/>
          <a:chExt cx="0" cy="0"/>
        </a:xfrm>
      </p:grpSpPr>
      <p:grpSp>
        <p:nvGrpSpPr>
          <p:cNvPr id="104" name="Google Shape;104;p5"/>
          <p:cNvGrpSpPr/>
          <p:nvPr/>
        </p:nvGrpSpPr>
        <p:grpSpPr>
          <a:xfrm>
            <a:off x="62465" y="61443"/>
            <a:ext cx="9008936" cy="4984562"/>
            <a:chOff x="62465" y="61443"/>
            <a:chExt cx="9008936" cy="4984562"/>
          </a:xfrm>
        </p:grpSpPr>
        <p:grpSp>
          <p:nvGrpSpPr>
            <p:cNvPr id="105" name="Google Shape;105;p5"/>
            <p:cNvGrpSpPr/>
            <p:nvPr/>
          </p:nvGrpSpPr>
          <p:grpSpPr>
            <a:xfrm>
              <a:off x="6952951" y="61443"/>
              <a:ext cx="2118450" cy="1752875"/>
              <a:chOff x="5491775" y="-2376465"/>
              <a:chExt cx="2118450" cy="1752875"/>
            </a:xfrm>
          </p:grpSpPr>
          <p:grpSp>
            <p:nvGrpSpPr>
              <p:cNvPr id="106" name="Google Shape;106;p5"/>
              <p:cNvGrpSpPr/>
              <p:nvPr/>
            </p:nvGrpSpPr>
            <p:grpSpPr>
              <a:xfrm>
                <a:off x="5491775" y="-2376465"/>
                <a:ext cx="2071080" cy="1704960"/>
                <a:chOff x="5229000" y="875160"/>
                <a:chExt cx="2071080" cy="1704960"/>
              </a:xfrm>
            </p:grpSpPr>
            <p:sp>
              <p:nvSpPr>
                <p:cNvPr id="107" name="Google Shape;107;p5"/>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5"/>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9" name="Google Shape;109;p5"/>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110" name="Google Shape;110;p5"/>
            <p:cNvGrpSpPr/>
            <p:nvPr/>
          </p:nvGrpSpPr>
          <p:grpSpPr>
            <a:xfrm>
              <a:off x="62465" y="4384685"/>
              <a:ext cx="93240" cy="661320"/>
              <a:chOff x="5433765" y="2597510"/>
              <a:chExt cx="93240" cy="661320"/>
            </a:xfrm>
          </p:grpSpPr>
          <p:sp>
            <p:nvSpPr>
              <p:cNvPr id="111" name="Google Shape;111;p5"/>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cxnSp>
            <p:nvCxnSpPr>
              <p:cNvPr id="112" name="Google Shape;112;p5"/>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113" name="Google Shape;113;p5"/>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114" name="Google Shape;114;p5"/>
            <p:cNvGrpSpPr/>
            <p:nvPr/>
          </p:nvGrpSpPr>
          <p:grpSpPr>
            <a:xfrm>
              <a:off x="109071" y="99234"/>
              <a:ext cx="93228" cy="93557"/>
              <a:chOff x="6334720" y="1002240"/>
              <a:chExt cx="130920" cy="131400"/>
            </a:xfrm>
          </p:grpSpPr>
          <p:cxnSp>
            <p:nvCxnSpPr>
              <p:cNvPr id="115" name="Google Shape;115;p5"/>
              <p:cNvCxnSpPr/>
              <p:nvPr/>
            </p:nvCxnSpPr>
            <p:spPr>
              <a:xfrm rot="10800000" flipH="1">
                <a:off x="633484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116" name="Google Shape;116;p5"/>
              <p:cNvCxnSpPr/>
              <p:nvPr/>
            </p:nvCxnSpPr>
            <p:spPr>
              <a:xfrm rot="10800000">
                <a:off x="633472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117" name="Google Shape;117;p5"/>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18" name="Google Shape;118;p5"/>
            <p:cNvSpPr/>
            <p:nvPr/>
          </p:nvSpPr>
          <p:spPr>
            <a:xfrm>
              <a:off x="8975225" y="36488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
          <p:nvSpPr>
            <p:cNvPr id="119" name="Google Shape;119;p5"/>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grpSp>
      <p:grpSp>
        <p:nvGrpSpPr>
          <p:cNvPr id="120" name="Google Shape;120;p5"/>
          <p:cNvGrpSpPr/>
          <p:nvPr/>
        </p:nvGrpSpPr>
        <p:grpSpPr>
          <a:xfrm>
            <a:off x="229950" y="221250"/>
            <a:ext cx="8684100" cy="4701000"/>
            <a:chOff x="229950" y="223100"/>
            <a:chExt cx="8684100" cy="4701000"/>
          </a:xfrm>
        </p:grpSpPr>
        <p:sp>
          <p:nvSpPr>
            <p:cNvPr id="121" name="Google Shape;121;p5"/>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22" name="Google Shape;122;p5"/>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23" name="Google Shape;123;p5"/>
          <p:cNvGrpSpPr/>
          <p:nvPr/>
        </p:nvGrpSpPr>
        <p:grpSpPr>
          <a:xfrm>
            <a:off x="391172" y="650875"/>
            <a:ext cx="8341453" cy="4134938"/>
            <a:chOff x="391172" y="650875"/>
            <a:chExt cx="8341453" cy="4134938"/>
          </a:xfrm>
        </p:grpSpPr>
        <p:grpSp>
          <p:nvGrpSpPr>
            <p:cNvPr id="124" name="Google Shape;124;p5"/>
            <p:cNvGrpSpPr/>
            <p:nvPr/>
          </p:nvGrpSpPr>
          <p:grpSpPr>
            <a:xfrm>
              <a:off x="391172" y="3849961"/>
              <a:ext cx="177875" cy="177875"/>
              <a:chOff x="2025000" y="896760"/>
              <a:chExt cx="206280" cy="206280"/>
            </a:xfrm>
          </p:grpSpPr>
          <p:sp>
            <p:nvSpPr>
              <p:cNvPr id="125" name="Google Shape;125;p5"/>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6" name="Google Shape;126;p5"/>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7" name="Google Shape;127;p5"/>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28" name="Google Shape;128;p5"/>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29" name="Google Shape;129;p5"/>
            <p:cNvSpPr/>
            <p:nvPr/>
          </p:nvSpPr>
          <p:spPr>
            <a:xfrm>
              <a:off x="402024" y="4150267"/>
              <a:ext cx="32595" cy="34457"/>
            </a:xfrm>
            <a:custGeom>
              <a:avLst/>
              <a:gdLst/>
              <a:ahLst/>
              <a:cxnLst/>
              <a:rect l="l" t="t" r="r" b="b"/>
              <a:pathLst>
                <a:path w="105" h="111" extrusionOk="0">
                  <a:moveTo>
                    <a:pt x="56" y="111"/>
                  </a:moveTo>
                  <a:lnTo>
                    <a:pt x="56" y="111"/>
                  </a:lnTo>
                  <a:cubicBezTo>
                    <a:pt x="121" y="111"/>
                    <a:pt x="121" y="0"/>
                    <a:pt x="56" y="0"/>
                  </a:cubicBezTo>
                  <a:cubicBezTo>
                    <a:pt x="-19" y="0"/>
                    <a:pt x="-19" y="111"/>
                    <a:pt x="5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30" name="Google Shape;130;p5"/>
            <p:cNvSpPr/>
            <p:nvPr/>
          </p:nvSpPr>
          <p:spPr>
            <a:xfrm>
              <a:off x="1046447" y="4684614"/>
              <a:ext cx="101199" cy="101199"/>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31" name="Google Shape;131;p5"/>
            <p:cNvGrpSpPr/>
            <p:nvPr/>
          </p:nvGrpSpPr>
          <p:grpSpPr>
            <a:xfrm>
              <a:off x="8592825" y="650875"/>
              <a:ext cx="139800" cy="1101225"/>
              <a:chOff x="8592825" y="650875"/>
              <a:chExt cx="139800" cy="1101225"/>
            </a:xfrm>
          </p:grpSpPr>
          <p:cxnSp>
            <p:nvCxnSpPr>
              <p:cNvPr id="132" name="Google Shape;132;p5"/>
              <p:cNvCxnSpPr/>
              <p:nvPr/>
            </p:nvCxnSpPr>
            <p:spPr>
              <a:xfrm>
                <a:off x="8662725" y="711875"/>
                <a:ext cx="0" cy="952500"/>
              </a:xfrm>
              <a:prstGeom prst="straightConnector1">
                <a:avLst/>
              </a:prstGeom>
              <a:noFill/>
              <a:ln w="19050" cap="flat" cmpd="sng">
                <a:solidFill>
                  <a:schemeClr val="dk1"/>
                </a:solidFill>
                <a:prstDash val="solid"/>
                <a:round/>
                <a:headEnd type="none" w="med" len="med"/>
                <a:tailEnd type="none" w="med" len="med"/>
              </a:ln>
            </p:spPr>
          </p:cxnSp>
          <p:sp>
            <p:nvSpPr>
              <p:cNvPr id="133" name="Google Shape;133;p5"/>
              <p:cNvSpPr/>
              <p:nvPr/>
            </p:nvSpPr>
            <p:spPr>
              <a:xfrm>
                <a:off x="8612175" y="1651000"/>
                <a:ext cx="101100" cy="101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4" name="Google Shape;134;p5"/>
              <p:cNvSpPr/>
              <p:nvPr/>
            </p:nvSpPr>
            <p:spPr>
              <a:xfrm>
                <a:off x="8592825" y="650875"/>
                <a:ext cx="139800" cy="139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135" name="Google Shape;135;p5"/>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 name="Google Shape;136;p5"/>
          <p:cNvSpPr txBox="1"/>
          <p:nvPr>
            <p:ph type="subTitle" idx="1"/>
          </p:nvPr>
        </p:nvSpPr>
        <p:spPr>
          <a:xfrm>
            <a:off x="5284427" y="2561199"/>
            <a:ext cx="2813100" cy="141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37" name="Google Shape;137;p5"/>
          <p:cNvSpPr txBox="1"/>
          <p:nvPr>
            <p:ph type="subTitle" idx="2"/>
          </p:nvPr>
        </p:nvSpPr>
        <p:spPr>
          <a:xfrm>
            <a:off x="1542050" y="2561204"/>
            <a:ext cx="2813100" cy="141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38" name="Google Shape;138;p5"/>
          <p:cNvSpPr txBox="1"/>
          <p:nvPr>
            <p:ph type="subTitle" idx="3"/>
          </p:nvPr>
        </p:nvSpPr>
        <p:spPr>
          <a:xfrm>
            <a:off x="1542050" y="2116950"/>
            <a:ext cx="2813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sp>
        <p:nvSpPr>
          <p:cNvPr id="139" name="Google Shape;139;p5"/>
          <p:cNvSpPr txBox="1"/>
          <p:nvPr>
            <p:ph type="subTitle" idx="4"/>
          </p:nvPr>
        </p:nvSpPr>
        <p:spPr>
          <a:xfrm>
            <a:off x="5284429" y="2116950"/>
            <a:ext cx="2813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panose="00000500000000000000"/>
              <a:buNone/>
              <a:defRPr sz="2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2pPr>
            <a:lvl3pPr lvl="2"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3pPr>
            <a:lvl4pPr lvl="3"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4pPr>
            <a:lvl5pPr lvl="4"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5pPr>
            <a:lvl6pPr lvl="5"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6pPr>
            <a:lvl7pPr lvl="6"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7pPr>
            <a:lvl8pPr lvl="7"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8pPr>
            <a:lvl9pPr lvl="8" algn="ctr" rtl="0">
              <a:lnSpc>
                <a:spcPct val="100000"/>
              </a:lnSpc>
              <a:spcBef>
                <a:spcPts val="0"/>
              </a:spcBef>
              <a:spcAft>
                <a:spcPts val="0"/>
              </a:spcAft>
              <a:buSzPts val="2000"/>
              <a:buFont typeface="Bai Jamjuree" panose="00000500000000000000"/>
              <a:buNone/>
              <a:defRPr sz="2000" b="1">
                <a:latin typeface="Bai Jamjuree" panose="00000500000000000000"/>
                <a:ea typeface="Bai Jamjuree" panose="00000500000000000000"/>
                <a:cs typeface="Bai Jamjuree" panose="00000500000000000000"/>
                <a:sym typeface="Bai Jamjuree" panose="00000500000000000000"/>
              </a:defRPr>
            </a:lvl9pPr>
          </a:lstStyle>
          <a:p/>
        </p:txBody>
      </p:sp>
      <p:grpSp>
        <p:nvGrpSpPr>
          <p:cNvPr id="140" name="Google Shape;140;p5"/>
          <p:cNvGrpSpPr/>
          <p:nvPr/>
        </p:nvGrpSpPr>
        <p:grpSpPr>
          <a:xfrm>
            <a:off x="455487" y="4227457"/>
            <a:ext cx="610906" cy="457167"/>
            <a:chOff x="194365" y="4081430"/>
            <a:chExt cx="922680" cy="690480"/>
          </a:xfrm>
        </p:grpSpPr>
        <p:sp>
          <p:nvSpPr>
            <p:cNvPr id="141" name="Google Shape;141;p5"/>
            <p:cNvSpPr/>
            <p:nvPr/>
          </p:nvSpPr>
          <p:spPr>
            <a:xfrm>
              <a:off x="194365" y="4081430"/>
              <a:ext cx="922680" cy="690480"/>
            </a:xfrm>
            <a:custGeom>
              <a:avLst/>
              <a:gdLst/>
              <a:ahLst/>
              <a:cxnLst/>
              <a:rect l="l" t="t" r="r" b="b"/>
              <a:pathLst>
                <a:path w="2563" h="1918" extrusionOk="0">
                  <a:moveTo>
                    <a:pt x="2510" y="12"/>
                  </a:moveTo>
                  <a:lnTo>
                    <a:pt x="2510" y="12"/>
                  </a:lnTo>
                  <a:cubicBezTo>
                    <a:pt x="2448" y="64"/>
                    <a:pt x="2448" y="64"/>
                    <a:pt x="2448" y="64"/>
                  </a:cubicBezTo>
                  <a:cubicBezTo>
                    <a:pt x="2250" y="231"/>
                    <a:pt x="2010" y="345"/>
                    <a:pt x="1750" y="408"/>
                  </a:cubicBezTo>
                  <a:cubicBezTo>
                    <a:pt x="1666" y="429"/>
                    <a:pt x="1666" y="429"/>
                    <a:pt x="1666" y="429"/>
                  </a:cubicBezTo>
                  <a:cubicBezTo>
                    <a:pt x="1500" y="210"/>
                    <a:pt x="1229" y="64"/>
                    <a:pt x="927" y="64"/>
                  </a:cubicBezTo>
                  <a:cubicBezTo>
                    <a:pt x="416" y="64"/>
                    <a:pt x="0" y="481"/>
                    <a:pt x="0" y="991"/>
                  </a:cubicBezTo>
                  <a:cubicBezTo>
                    <a:pt x="0" y="1502"/>
                    <a:pt x="416" y="1918"/>
                    <a:pt x="927" y="1918"/>
                  </a:cubicBezTo>
                  <a:cubicBezTo>
                    <a:pt x="1437" y="1918"/>
                    <a:pt x="1854" y="1502"/>
                    <a:pt x="1854" y="991"/>
                  </a:cubicBezTo>
                  <a:cubicBezTo>
                    <a:pt x="1854" y="970"/>
                    <a:pt x="1854" y="960"/>
                    <a:pt x="1854" y="950"/>
                  </a:cubicBezTo>
                  <a:cubicBezTo>
                    <a:pt x="1937" y="887"/>
                    <a:pt x="1937" y="887"/>
                    <a:pt x="1937" y="887"/>
                  </a:cubicBezTo>
                  <a:cubicBezTo>
                    <a:pt x="2229" y="679"/>
                    <a:pt x="2448" y="387"/>
                    <a:pt x="2562" y="43"/>
                  </a:cubicBezTo>
                  <a:cubicBezTo>
                    <a:pt x="2573" y="12"/>
                    <a:pt x="2531" y="-19"/>
                    <a:pt x="2510" y="12"/>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42" name="Google Shape;142;p5"/>
            <p:cNvSpPr/>
            <p:nvPr/>
          </p:nvSpPr>
          <p:spPr>
            <a:xfrm>
              <a:off x="313885" y="4217870"/>
              <a:ext cx="428040" cy="408240"/>
            </a:xfrm>
            <a:custGeom>
              <a:avLst/>
              <a:gdLst/>
              <a:ahLst/>
              <a:cxnLst/>
              <a:rect l="l" t="t" r="r" b="b"/>
              <a:pathLst>
                <a:path w="1189" h="1134" extrusionOk="0">
                  <a:moveTo>
                    <a:pt x="657" y="39"/>
                  </a:moveTo>
                  <a:lnTo>
                    <a:pt x="657" y="39"/>
                  </a:lnTo>
                  <a:cubicBezTo>
                    <a:pt x="782" y="289"/>
                    <a:pt x="782" y="289"/>
                    <a:pt x="782" y="289"/>
                  </a:cubicBezTo>
                  <a:cubicBezTo>
                    <a:pt x="793" y="321"/>
                    <a:pt x="814" y="331"/>
                    <a:pt x="845" y="331"/>
                  </a:cubicBezTo>
                  <a:cubicBezTo>
                    <a:pt x="1126" y="373"/>
                    <a:pt x="1126" y="373"/>
                    <a:pt x="1126" y="373"/>
                  </a:cubicBezTo>
                  <a:cubicBezTo>
                    <a:pt x="1189" y="383"/>
                    <a:pt x="1209" y="466"/>
                    <a:pt x="1168" y="508"/>
                  </a:cubicBezTo>
                  <a:cubicBezTo>
                    <a:pt x="959" y="706"/>
                    <a:pt x="959" y="706"/>
                    <a:pt x="959" y="706"/>
                  </a:cubicBezTo>
                  <a:cubicBezTo>
                    <a:pt x="949" y="716"/>
                    <a:pt x="939" y="748"/>
                    <a:pt x="939" y="768"/>
                  </a:cubicBezTo>
                  <a:cubicBezTo>
                    <a:pt x="991" y="1050"/>
                    <a:pt x="991" y="1050"/>
                    <a:pt x="991" y="1050"/>
                  </a:cubicBezTo>
                  <a:cubicBezTo>
                    <a:pt x="1001" y="1112"/>
                    <a:pt x="939" y="1154"/>
                    <a:pt x="876" y="1123"/>
                  </a:cubicBezTo>
                  <a:cubicBezTo>
                    <a:pt x="626" y="998"/>
                    <a:pt x="626" y="998"/>
                    <a:pt x="626" y="998"/>
                  </a:cubicBezTo>
                  <a:cubicBezTo>
                    <a:pt x="605" y="987"/>
                    <a:pt x="584" y="987"/>
                    <a:pt x="564" y="998"/>
                  </a:cubicBezTo>
                  <a:cubicBezTo>
                    <a:pt x="303" y="1123"/>
                    <a:pt x="303" y="1123"/>
                    <a:pt x="303" y="1123"/>
                  </a:cubicBezTo>
                  <a:cubicBezTo>
                    <a:pt x="251" y="1154"/>
                    <a:pt x="189" y="1112"/>
                    <a:pt x="199" y="1050"/>
                  </a:cubicBezTo>
                  <a:cubicBezTo>
                    <a:pt x="251" y="768"/>
                    <a:pt x="251" y="768"/>
                    <a:pt x="251" y="768"/>
                  </a:cubicBezTo>
                  <a:cubicBezTo>
                    <a:pt x="251" y="748"/>
                    <a:pt x="241" y="716"/>
                    <a:pt x="220" y="706"/>
                  </a:cubicBezTo>
                  <a:cubicBezTo>
                    <a:pt x="22" y="508"/>
                    <a:pt x="22" y="508"/>
                    <a:pt x="22" y="508"/>
                  </a:cubicBezTo>
                  <a:cubicBezTo>
                    <a:pt x="-20" y="466"/>
                    <a:pt x="1" y="383"/>
                    <a:pt x="64" y="373"/>
                  </a:cubicBezTo>
                  <a:cubicBezTo>
                    <a:pt x="345" y="331"/>
                    <a:pt x="345" y="331"/>
                    <a:pt x="345" y="331"/>
                  </a:cubicBezTo>
                  <a:cubicBezTo>
                    <a:pt x="366" y="331"/>
                    <a:pt x="386" y="321"/>
                    <a:pt x="397" y="289"/>
                  </a:cubicBezTo>
                  <a:cubicBezTo>
                    <a:pt x="522" y="39"/>
                    <a:pt x="522" y="39"/>
                    <a:pt x="522" y="39"/>
                  </a:cubicBezTo>
                  <a:cubicBezTo>
                    <a:pt x="553" y="-13"/>
                    <a:pt x="636" y="-13"/>
                    <a:pt x="657"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43" name="Shape 143"/>
        <p:cNvGrpSpPr/>
        <p:nvPr/>
      </p:nvGrpSpPr>
      <p:grpSpPr>
        <a:xfrm>
          <a:off x="0" y="0"/>
          <a:ext cx="0" cy="0"/>
          <a:chOff x="0" y="0"/>
          <a:chExt cx="0" cy="0"/>
        </a:xfrm>
      </p:grpSpPr>
      <p:grpSp>
        <p:nvGrpSpPr>
          <p:cNvPr id="144" name="Google Shape;144;p6"/>
          <p:cNvGrpSpPr/>
          <p:nvPr/>
        </p:nvGrpSpPr>
        <p:grpSpPr>
          <a:xfrm rot="10800000">
            <a:off x="62465" y="61443"/>
            <a:ext cx="9008936" cy="4984562"/>
            <a:chOff x="62465" y="61443"/>
            <a:chExt cx="9008936" cy="4984562"/>
          </a:xfrm>
        </p:grpSpPr>
        <p:sp>
          <p:nvSpPr>
            <p:cNvPr id="145" name="Google Shape;145;p6"/>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46" name="Google Shape;146;p6"/>
            <p:cNvGrpSpPr/>
            <p:nvPr/>
          </p:nvGrpSpPr>
          <p:grpSpPr>
            <a:xfrm>
              <a:off x="6952951" y="61443"/>
              <a:ext cx="2118450" cy="1752875"/>
              <a:chOff x="5491775" y="-2376465"/>
              <a:chExt cx="2118450" cy="1752875"/>
            </a:xfrm>
          </p:grpSpPr>
          <p:grpSp>
            <p:nvGrpSpPr>
              <p:cNvPr id="147" name="Google Shape;147;p6"/>
              <p:cNvGrpSpPr/>
              <p:nvPr/>
            </p:nvGrpSpPr>
            <p:grpSpPr>
              <a:xfrm>
                <a:off x="5491775" y="-2376465"/>
                <a:ext cx="2071080" cy="1704960"/>
                <a:chOff x="5229000" y="875160"/>
                <a:chExt cx="2071080" cy="1704960"/>
              </a:xfrm>
            </p:grpSpPr>
            <p:sp>
              <p:nvSpPr>
                <p:cNvPr id="148" name="Google Shape;148;p6"/>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49" name="Google Shape;149;p6"/>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50" name="Google Shape;150;p6"/>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151" name="Google Shape;151;p6"/>
            <p:cNvGrpSpPr/>
            <p:nvPr/>
          </p:nvGrpSpPr>
          <p:grpSpPr>
            <a:xfrm>
              <a:off x="62465" y="4384685"/>
              <a:ext cx="93240" cy="661320"/>
              <a:chOff x="5433765" y="2597510"/>
              <a:chExt cx="93240" cy="661320"/>
            </a:xfrm>
          </p:grpSpPr>
          <p:sp>
            <p:nvSpPr>
              <p:cNvPr id="152" name="Google Shape;152;p6"/>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cxnSp>
            <p:nvCxnSpPr>
              <p:cNvPr id="153" name="Google Shape;153;p6"/>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154" name="Google Shape;154;p6"/>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55" name="Google Shape;155;p6"/>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56" name="Google Shape;156;p6"/>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
          <p:nvSpPr>
            <p:cNvPr id="157" name="Google Shape;157;p6"/>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grpSp>
      <p:grpSp>
        <p:nvGrpSpPr>
          <p:cNvPr id="158" name="Google Shape;158;p6"/>
          <p:cNvGrpSpPr/>
          <p:nvPr/>
        </p:nvGrpSpPr>
        <p:grpSpPr>
          <a:xfrm>
            <a:off x="229950" y="221250"/>
            <a:ext cx="8684100" cy="4701000"/>
            <a:chOff x="229950" y="223100"/>
            <a:chExt cx="8684100" cy="4701000"/>
          </a:xfrm>
        </p:grpSpPr>
        <p:sp>
          <p:nvSpPr>
            <p:cNvPr id="159" name="Google Shape;159;p6"/>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60" name="Google Shape;160;p6"/>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161" name="Google Shape;161;p6"/>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2" name="Google Shape;162;p6"/>
          <p:cNvGrpSpPr/>
          <p:nvPr/>
        </p:nvGrpSpPr>
        <p:grpSpPr>
          <a:xfrm>
            <a:off x="359313" y="736923"/>
            <a:ext cx="8400534" cy="2201127"/>
            <a:chOff x="359313" y="736923"/>
            <a:chExt cx="8400534" cy="2201127"/>
          </a:xfrm>
        </p:grpSpPr>
        <p:grpSp>
          <p:nvGrpSpPr>
            <p:cNvPr id="163" name="Google Shape;163;p6"/>
            <p:cNvGrpSpPr/>
            <p:nvPr/>
          </p:nvGrpSpPr>
          <p:grpSpPr>
            <a:xfrm>
              <a:off x="8581972" y="736923"/>
              <a:ext cx="177875" cy="177875"/>
              <a:chOff x="2025000" y="896760"/>
              <a:chExt cx="206280" cy="206280"/>
            </a:xfrm>
          </p:grpSpPr>
          <p:sp>
            <p:nvSpPr>
              <p:cNvPr id="164" name="Google Shape;164;p6"/>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65" name="Google Shape;165;p6"/>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66" name="Google Shape;166;p6"/>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67" name="Google Shape;167;p6"/>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168" name="Google Shape;168;p6"/>
            <p:cNvGrpSpPr/>
            <p:nvPr/>
          </p:nvGrpSpPr>
          <p:grpSpPr>
            <a:xfrm>
              <a:off x="359313" y="1755475"/>
              <a:ext cx="172108" cy="1182575"/>
              <a:chOff x="359313" y="1755475"/>
              <a:chExt cx="172108" cy="1182575"/>
            </a:xfrm>
          </p:grpSpPr>
          <p:sp>
            <p:nvSpPr>
              <p:cNvPr id="169" name="Google Shape;169;p6"/>
              <p:cNvSpPr/>
              <p:nvPr/>
            </p:nvSpPr>
            <p:spPr>
              <a:xfrm>
                <a:off x="408725" y="1802825"/>
                <a:ext cx="97750" cy="1105775"/>
              </a:xfrm>
              <a:custGeom>
                <a:avLst/>
                <a:gdLst/>
                <a:ahLst/>
                <a:cxnLst/>
                <a:rect l="l" t="t" r="r" b="b"/>
                <a:pathLst>
                  <a:path w="3910" h="44231" extrusionOk="0">
                    <a:moveTo>
                      <a:pt x="0" y="0"/>
                    </a:moveTo>
                    <a:lnTo>
                      <a:pt x="0" y="24962"/>
                    </a:lnTo>
                    <a:lnTo>
                      <a:pt x="3910" y="31735"/>
                    </a:lnTo>
                    <a:lnTo>
                      <a:pt x="3910" y="44231"/>
                    </a:lnTo>
                  </a:path>
                </a:pathLst>
              </a:custGeom>
              <a:noFill/>
              <a:ln w="19050" cap="flat" cmpd="sng">
                <a:solidFill>
                  <a:schemeClr val="dk1"/>
                </a:solidFill>
                <a:prstDash val="solid"/>
                <a:round/>
                <a:headEnd type="none" w="med" len="med"/>
                <a:tailEnd type="none" w="med" len="med"/>
              </a:ln>
            </p:spPr>
          </p:sp>
          <p:sp>
            <p:nvSpPr>
              <p:cNvPr id="170" name="Google Shape;170;p6"/>
              <p:cNvSpPr/>
              <p:nvPr/>
            </p:nvSpPr>
            <p:spPr>
              <a:xfrm>
                <a:off x="359313" y="1755475"/>
                <a:ext cx="97800" cy="97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71" name="Google Shape;171;p6"/>
              <p:cNvSpPr/>
              <p:nvPr/>
            </p:nvSpPr>
            <p:spPr>
              <a:xfrm>
                <a:off x="481921" y="2888550"/>
                <a:ext cx="49500" cy="49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nvGrpSpPr>
          <p:cNvPr id="172" name="Google Shape;172;p6"/>
          <p:cNvGrpSpPr/>
          <p:nvPr/>
        </p:nvGrpSpPr>
        <p:grpSpPr>
          <a:xfrm>
            <a:off x="8317909" y="4439364"/>
            <a:ext cx="713864" cy="628538"/>
            <a:chOff x="3580496" y="2654084"/>
            <a:chExt cx="1269543" cy="1117798"/>
          </a:xfrm>
        </p:grpSpPr>
        <p:sp>
          <p:nvSpPr>
            <p:cNvPr id="173" name="Google Shape;173;p6"/>
            <p:cNvSpPr/>
            <p:nvPr/>
          </p:nvSpPr>
          <p:spPr>
            <a:xfrm>
              <a:off x="3580496" y="2654084"/>
              <a:ext cx="1269543" cy="1117798"/>
            </a:xfrm>
            <a:custGeom>
              <a:avLst/>
              <a:gdLst/>
              <a:ahLst/>
              <a:cxnLst/>
              <a:rect l="l" t="t" r="r" b="b"/>
              <a:pathLst>
                <a:path w="1958" h="1724" extrusionOk="0">
                  <a:moveTo>
                    <a:pt x="1865" y="1724"/>
                  </a:moveTo>
                  <a:lnTo>
                    <a:pt x="1865" y="1724"/>
                  </a:lnTo>
                  <a:cubicBezTo>
                    <a:pt x="93" y="1724"/>
                    <a:pt x="93" y="1724"/>
                    <a:pt x="93" y="1724"/>
                  </a:cubicBezTo>
                  <a:cubicBezTo>
                    <a:pt x="47" y="1724"/>
                    <a:pt x="0" y="1678"/>
                    <a:pt x="0" y="1631"/>
                  </a:cubicBezTo>
                  <a:cubicBezTo>
                    <a:pt x="0" y="103"/>
                    <a:pt x="0" y="103"/>
                    <a:pt x="0" y="103"/>
                  </a:cubicBezTo>
                  <a:cubicBezTo>
                    <a:pt x="0" y="47"/>
                    <a:pt x="47" y="0"/>
                    <a:pt x="93" y="0"/>
                  </a:cubicBezTo>
                  <a:cubicBezTo>
                    <a:pt x="1865" y="0"/>
                    <a:pt x="1865" y="0"/>
                    <a:pt x="1865" y="0"/>
                  </a:cubicBezTo>
                  <a:cubicBezTo>
                    <a:pt x="1921" y="0"/>
                    <a:pt x="1958" y="47"/>
                    <a:pt x="1958" y="103"/>
                  </a:cubicBezTo>
                  <a:cubicBezTo>
                    <a:pt x="1958" y="1631"/>
                    <a:pt x="1958" y="1631"/>
                    <a:pt x="1958" y="1631"/>
                  </a:cubicBezTo>
                  <a:cubicBezTo>
                    <a:pt x="1958" y="1678"/>
                    <a:pt x="1921" y="1724"/>
                    <a:pt x="1865" y="1724"/>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74" name="Google Shape;174;p6"/>
            <p:cNvSpPr/>
            <p:nvPr/>
          </p:nvSpPr>
          <p:spPr>
            <a:xfrm>
              <a:off x="3634960" y="2787001"/>
              <a:ext cx="1160614" cy="930418"/>
            </a:xfrm>
            <a:custGeom>
              <a:avLst/>
              <a:gdLst/>
              <a:ahLst/>
              <a:cxnLst/>
              <a:rect l="l" t="t" r="r" b="b"/>
              <a:pathLst>
                <a:path w="1790" h="1435" extrusionOk="0">
                  <a:moveTo>
                    <a:pt x="0" y="1426"/>
                  </a:moveTo>
                  <a:lnTo>
                    <a:pt x="0" y="1426"/>
                  </a:lnTo>
                  <a:cubicBezTo>
                    <a:pt x="0" y="10"/>
                    <a:pt x="0" y="10"/>
                    <a:pt x="0" y="10"/>
                  </a:cubicBezTo>
                  <a:cubicBezTo>
                    <a:pt x="0" y="10"/>
                    <a:pt x="0" y="0"/>
                    <a:pt x="9" y="0"/>
                  </a:cubicBezTo>
                  <a:cubicBezTo>
                    <a:pt x="1781" y="0"/>
                    <a:pt x="1781" y="0"/>
                    <a:pt x="1781" y="0"/>
                  </a:cubicBezTo>
                  <a:cubicBezTo>
                    <a:pt x="1790" y="0"/>
                    <a:pt x="1790" y="10"/>
                    <a:pt x="1790" y="10"/>
                  </a:cubicBezTo>
                  <a:cubicBezTo>
                    <a:pt x="1790" y="1426"/>
                    <a:pt x="1790" y="1426"/>
                    <a:pt x="1790" y="1426"/>
                  </a:cubicBezTo>
                  <a:cubicBezTo>
                    <a:pt x="1790" y="1435"/>
                    <a:pt x="1790" y="1435"/>
                    <a:pt x="1781" y="1435"/>
                  </a:cubicBezTo>
                  <a:cubicBezTo>
                    <a:pt x="9" y="1435"/>
                    <a:pt x="9" y="1435"/>
                    <a:pt x="9" y="1435"/>
                  </a:cubicBezTo>
                  <a:cubicBezTo>
                    <a:pt x="0" y="1435"/>
                    <a:pt x="0" y="1435"/>
                    <a:pt x="0" y="1426"/>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75" name="Google Shape;175;p6"/>
            <p:cNvSpPr/>
            <p:nvPr/>
          </p:nvSpPr>
          <p:spPr>
            <a:xfrm>
              <a:off x="4529734" y="2696876"/>
              <a:ext cx="54465" cy="54463"/>
            </a:xfrm>
            <a:custGeom>
              <a:avLst/>
              <a:gdLst/>
              <a:ahLst/>
              <a:cxnLst/>
              <a:rect l="l" t="t" r="r" b="b"/>
              <a:pathLst>
                <a:path w="84" h="84" extrusionOk="0">
                  <a:moveTo>
                    <a:pt x="84" y="46"/>
                  </a:moveTo>
                  <a:lnTo>
                    <a:pt x="84" y="46"/>
                  </a:lnTo>
                  <a:cubicBezTo>
                    <a:pt x="84" y="65"/>
                    <a:pt x="65" y="84"/>
                    <a:pt x="37" y="84"/>
                  </a:cubicBezTo>
                  <a:cubicBezTo>
                    <a:pt x="18" y="84"/>
                    <a:pt x="0" y="65"/>
                    <a:pt x="0" y="46"/>
                  </a:cubicBezTo>
                  <a:cubicBezTo>
                    <a:pt x="0" y="18"/>
                    <a:pt x="18" y="0"/>
                    <a:pt x="37" y="0"/>
                  </a:cubicBezTo>
                  <a:cubicBezTo>
                    <a:pt x="65" y="0"/>
                    <a:pt x="84" y="18"/>
                    <a:pt x="84" y="46"/>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6"/>
            <p:cNvSpPr/>
            <p:nvPr/>
          </p:nvSpPr>
          <p:spPr>
            <a:xfrm>
              <a:off x="4619860" y="2696876"/>
              <a:ext cx="54465" cy="54463"/>
            </a:xfrm>
            <a:custGeom>
              <a:avLst/>
              <a:gdLst/>
              <a:ahLst/>
              <a:cxnLst/>
              <a:rect l="l" t="t" r="r" b="b"/>
              <a:pathLst>
                <a:path w="84" h="84" extrusionOk="0">
                  <a:moveTo>
                    <a:pt x="84" y="46"/>
                  </a:moveTo>
                  <a:lnTo>
                    <a:pt x="84" y="46"/>
                  </a:lnTo>
                  <a:cubicBezTo>
                    <a:pt x="84" y="65"/>
                    <a:pt x="65" y="84"/>
                    <a:pt x="38" y="84"/>
                  </a:cubicBezTo>
                  <a:cubicBezTo>
                    <a:pt x="19" y="84"/>
                    <a:pt x="0" y="65"/>
                    <a:pt x="0" y="46"/>
                  </a:cubicBezTo>
                  <a:cubicBezTo>
                    <a:pt x="0" y="18"/>
                    <a:pt x="19" y="0"/>
                    <a:pt x="38" y="0"/>
                  </a:cubicBezTo>
                  <a:cubicBezTo>
                    <a:pt x="65" y="0"/>
                    <a:pt x="84" y="18"/>
                    <a:pt x="84" y="46"/>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6"/>
            <p:cNvSpPr/>
            <p:nvPr/>
          </p:nvSpPr>
          <p:spPr>
            <a:xfrm>
              <a:off x="4704799" y="2696876"/>
              <a:ext cx="54465" cy="54463"/>
            </a:xfrm>
            <a:custGeom>
              <a:avLst/>
              <a:gdLst/>
              <a:ahLst/>
              <a:cxnLst/>
              <a:rect l="l" t="t" r="r" b="b"/>
              <a:pathLst>
                <a:path w="84" h="84" extrusionOk="0">
                  <a:moveTo>
                    <a:pt x="84" y="46"/>
                  </a:moveTo>
                  <a:lnTo>
                    <a:pt x="84" y="46"/>
                  </a:lnTo>
                  <a:cubicBezTo>
                    <a:pt x="84" y="65"/>
                    <a:pt x="65" y="84"/>
                    <a:pt x="46" y="84"/>
                  </a:cubicBezTo>
                  <a:cubicBezTo>
                    <a:pt x="19" y="84"/>
                    <a:pt x="0" y="65"/>
                    <a:pt x="0" y="46"/>
                  </a:cubicBezTo>
                  <a:cubicBezTo>
                    <a:pt x="0" y="18"/>
                    <a:pt x="19" y="0"/>
                    <a:pt x="46" y="0"/>
                  </a:cubicBezTo>
                  <a:cubicBezTo>
                    <a:pt x="65" y="0"/>
                    <a:pt x="84" y="18"/>
                    <a:pt x="84" y="46"/>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6"/>
            <p:cNvSpPr/>
            <p:nvPr/>
          </p:nvSpPr>
          <p:spPr>
            <a:xfrm>
              <a:off x="3888480" y="3056077"/>
              <a:ext cx="213968" cy="323539"/>
            </a:xfrm>
            <a:custGeom>
              <a:avLst/>
              <a:gdLst/>
              <a:ahLst/>
              <a:cxnLst/>
              <a:rect l="l" t="t" r="r" b="b"/>
              <a:pathLst>
                <a:path w="330" h="499" extrusionOk="0">
                  <a:moveTo>
                    <a:pt x="280" y="499"/>
                  </a:moveTo>
                  <a:lnTo>
                    <a:pt x="280" y="499"/>
                  </a:lnTo>
                  <a:cubicBezTo>
                    <a:pt x="271" y="499"/>
                    <a:pt x="262" y="490"/>
                    <a:pt x="252" y="490"/>
                  </a:cubicBezTo>
                  <a:cubicBezTo>
                    <a:pt x="19" y="284"/>
                    <a:pt x="19" y="284"/>
                    <a:pt x="19" y="284"/>
                  </a:cubicBezTo>
                  <a:cubicBezTo>
                    <a:pt x="9" y="275"/>
                    <a:pt x="0" y="266"/>
                    <a:pt x="0" y="248"/>
                  </a:cubicBezTo>
                  <a:cubicBezTo>
                    <a:pt x="0" y="238"/>
                    <a:pt x="9" y="219"/>
                    <a:pt x="19" y="210"/>
                  </a:cubicBezTo>
                  <a:cubicBezTo>
                    <a:pt x="252" y="14"/>
                    <a:pt x="252" y="14"/>
                    <a:pt x="252" y="14"/>
                  </a:cubicBezTo>
                  <a:cubicBezTo>
                    <a:pt x="271" y="-5"/>
                    <a:pt x="298" y="-5"/>
                    <a:pt x="317" y="24"/>
                  </a:cubicBezTo>
                  <a:cubicBezTo>
                    <a:pt x="336" y="43"/>
                    <a:pt x="336" y="70"/>
                    <a:pt x="308" y="89"/>
                  </a:cubicBezTo>
                  <a:cubicBezTo>
                    <a:pt x="121" y="248"/>
                    <a:pt x="121" y="248"/>
                    <a:pt x="121" y="248"/>
                  </a:cubicBezTo>
                  <a:cubicBezTo>
                    <a:pt x="308" y="415"/>
                    <a:pt x="308" y="415"/>
                    <a:pt x="308" y="415"/>
                  </a:cubicBezTo>
                  <a:cubicBezTo>
                    <a:pt x="336" y="434"/>
                    <a:pt x="336" y="462"/>
                    <a:pt x="317" y="480"/>
                  </a:cubicBezTo>
                  <a:cubicBezTo>
                    <a:pt x="308" y="490"/>
                    <a:pt x="289" y="499"/>
                    <a:pt x="280" y="4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79" name="Google Shape;179;p6"/>
            <p:cNvSpPr/>
            <p:nvPr/>
          </p:nvSpPr>
          <p:spPr>
            <a:xfrm>
              <a:off x="4329383" y="3056077"/>
              <a:ext cx="212023" cy="323539"/>
            </a:xfrm>
            <a:custGeom>
              <a:avLst/>
              <a:gdLst/>
              <a:ahLst/>
              <a:cxnLst/>
              <a:rect l="l" t="t" r="r" b="b"/>
              <a:pathLst>
                <a:path w="327" h="499" extrusionOk="0">
                  <a:moveTo>
                    <a:pt x="48" y="499"/>
                  </a:moveTo>
                  <a:lnTo>
                    <a:pt x="48" y="499"/>
                  </a:lnTo>
                  <a:cubicBezTo>
                    <a:pt x="38" y="499"/>
                    <a:pt x="19" y="490"/>
                    <a:pt x="10" y="480"/>
                  </a:cubicBezTo>
                  <a:cubicBezTo>
                    <a:pt x="-8" y="462"/>
                    <a:pt x="1" y="434"/>
                    <a:pt x="19" y="415"/>
                  </a:cubicBezTo>
                  <a:cubicBezTo>
                    <a:pt x="206" y="248"/>
                    <a:pt x="206" y="248"/>
                    <a:pt x="206" y="248"/>
                  </a:cubicBezTo>
                  <a:cubicBezTo>
                    <a:pt x="19" y="89"/>
                    <a:pt x="19" y="89"/>
                    <a:pt x="19" y="89"/>
                  </a:cubicBezTo>
                  <a:cubicBezTo>
                    <a:pt x="1" y="70"/>
                    <a:pt x="-8" y="43"/>
                    <a:pt x="10" y="24"/>
                  </a:cubicBezTo>
                  <a:cubicBezTo>
                    <a:pt x="29" y="-5"/>
                    <a:pt x="57" y="-5"/>
                    <a:pt x="85" y="14"/>
                  </a:cubicBezTo>
                  <a:cubicBezTo>
                    <a:pt x="309" y="210"/>
                    <a:pt x="309" y="210"/>
                    <a:pt x="309" y="210"/>
                  </a:cubicBezTo>
                  <a:cubicBezTo>
                    <a:pt x="318" y="219"/>
                    <a:pt x="327" y="238"/>
                    <a:pt x="327" y="248"/>
                  </a:cubicBezTo>
                  <a:cubicBezTo>
                    <a:pt x="327" y="266"/>
                    <a:pt x="318" y="275"/>
                    <a:pt x="309" y="284"/>
                  </a:cubicBezTo>
                  <a:cubicBezTo>
                    <a:pt x="85" y="490"/>
                    <a:pt x="85" y="490"/>
                    <a:pt x="85" y="490"/>
                  </a:cubicBezTo>
                  <a:cubicBezTo>
                    <a:pt x="76" y="490"/>
                    <a:pt x="57" y="499"/>
                    <a:pt x="48" y="4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80" name="Google Shape;180;p6"/>
            <p:cNvSpPr/>
            <p:nvPr/>
          </p:nvSpPr>
          <p:spPr>
            <a:xfrm>
              <a:off x="4103744" y="3002261"/>
              <a:ext cx="222397" cy="425334"/>
            </a:xfrm>
            <a:custGeom>
              <a:avLst/>
              <a:gdLst/>
              <a:ahLst/>
              <a:cxnLst/>
              <a:rect l="l" t="t" r="r" b="b"/>
              <a:pathLst>
                <a:path w="343" h="656" extrusionOk="0">
                  <a:moveTo>
                    <a:pt x="50" y="656"/>
                  </a:moveTo>
                  <a:lnTo>
                    <a:pt x="50" y="656"/>
                  </a:lnTo>
                  <a:cubicBezTo>
                    <a:pt x="42" y="656"/>
                    <a:pt x="42" y="656"/>
                    <a:pt x="32" y="647"/>
                  </a:cubicBezTo>
                  <a:cubicBezTo>
                    <a:pt x="4" y="638"/>
                    <a:pt x="-5" y="610"/>
                    <a:pt x="4" y="582"/>
                  </a:cubicBezTo>
                  <a:cubicBezTo>
                    <a:pt x="247" y="32"/>
                    <a:pt x="247" y="32"/>
                    <a:pt x="247" y="32"/>
                  </a:cubicBezTo>
                  <a:cubicBezTo>
                    <a:pt x="255" y="4"/>
                    <a:pt x="284" y="-5"/>
                    <a:pt x="312" y="4"/>
                  </a:cubicBezTo>
                  <a:cubicBezTo>
                    <a:pt x="340" y="14"/>
                    <a:pt x="349" y="41"/>
                    <a:pt x="340" y="69"/>
                  </a:cubicBezTo>
                  <a:cubicBezTo>
                    <a:pt x="97" y="629"/>
                    <a:pt x="97" y="629"/>
                    <a:pt x="97" y="629"/>
                  </a:cubicBezTo>
                  <a:cubicBezTo>
                    <a:pt x="88" y="647"/>
                    <a:pt x="69" y="656"/>
                    <a:pt x="50" y="6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81" name="Shape 181"/>
        <p:cNvGrpSpPr/>
        <p:nvPr/>
      </p:nvGrpSpPr>
      <p:grpSpPr>
        <a:xfrm>
          <a:off x="0" y="0"/>
          <a:ext cx="0" cy="0"/>
          <a:chOff x="0" y="0"/>
          <a:chExt cx="0" cy="0"/>
        </a:xfrm>
      </p:grpSpPr>
      <p:grpSp>
        <p:nvGrpSpPr>
          <p:cNvPr id="182" name="Google Shape;182;p7"/>
          <p:cNvGrpSpPr/>
          <p:nvPr/>
        </p:nvGrpSpPr>
        <p:grpSpPr>
          <a:xfrm rot="10800000" flipH="1">
            <a:off x="62465" y="61443"/>
            <a:ext cx="9008936" cy="4984562"/>
            <a:chOff x="62465" y="61443"/>
            <a:chExt cx="9008936" cy="4984562"/>
          </a:xfrm>
        </p:grpSpPr>
        <p:sp>
          <p:nvSpPr>
            <p:cNvPr id="183" name="Google Shape;183;p7"/>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84" name="Google Shape;184;p7"/>
            <p:cNvGrpSpPr/>
            <p:nvPr/>
          </p:nvGrpSpPr>
          <p:grpSpPr>
            <a:xfrm>
              <a:off x="6952951" y="61443"/>
              <a:ext cx="2118450" cy="1752875"/>
              <a:chOff x="5491775" y="-2376465"/>
              <a:chExt cx="2118450" cy="1752875"/>
            </a:xfrm>
          </p:grpSpPr>
          <p:grpSp>
            <p:nvGrpSpPr>
              <p:cNvPr id="185" name="Google Shape;185;p7"/>
              <p:cNvGrpSpPr/>
              <p:nvPr/>
            </p:nvGrpSpPr>
            <p:grpSpPr>
              <a:xfrm>
                <a:off x="5491775" y="-2376465"/>
                <a:ext cx="2071080" cy="1704960"/>
                <a:chOff x="5229000" y="875160"/>
                <a:chExt cx="2071080" cy="1704960"/>
              </a:xfrm>
            </p:grpSpPr>
            <p:sp>
              <p:nvSpPr>
                <p:cNvPr id="186" name="Google Shape;186;p7"/>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187" name="Google Shape;187;p7"/>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88" name="Google Shape;188;p7"/>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189" name="Google Shape;189;p7"/>
            <p:cNvGrpSpPr/>
            <p:nvPr/>
          </p:nvGrpSpPr>
          <p:grpSpPr>
            <a:xfrm>
              <a:off x="62465" y="4384685"/>
              <a:ext cx="93240" cy="661320"/>
              <a:chOff x="5433765" y="2597510"/>
              <a:chExt cx="93240" cy="661320"/>
            </a:xfrm>
          </p:grpSpPr>
          <p:sp>
            <p:nvSpPr>
              <p:cNvPr id="190" name="Google Shape;190;p7"/>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cxnSp>
            <p:nvCxnSpPr>
              <p:cNvPr id="191" name="Google Shape;191;p7"/>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192" name="Google Shape;192;p7"/>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193" name="Google Shape;193;p7"/>
            <p:cNvGrpSpPr/>
            <p:nvPr/>
          </p:nvGrpSpPr>
          <p:grpSpPr>
            <a:xfrm>
              <a:off x="109071" y="99234"/>
              <a:ext cx="93228" cy="93557"/>
              <a:chOff x="6334720" y="1002240"/>
              <a:chExt cx="130920" cy="131400"/>
            </a:xfrm>
          </p:grpSpPr>
          <p:cxnSp>
            <p:nvCxnSpPr>
              <p:cNvPr id="194" name="Google Shape;194;p7"/>
              <p:cNvCxnSpPr/>
              <p:nvPr/>
            </p:nvCxnSpPr>
            <p:spPr>
              <a:xfrm rot="10800000" flipH="1">
                <a:off x="633484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195" name="Google Shape;195;p7"/>
              <p:cNvCxnSpPr/>
              <p:nvPr/>
            </p:nvCxnSpPr>
            <p:spPr>
              <a:xfrm rot="10800000">
                <a:off x="633472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196" name="Google Shape;196;p7"/>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7"/>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
          <p:nvSpPr>
            <p:cNvPr id="198" name="Google Shape;198;p7"/>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grpSp>
      <p:grpSp>
        <p:nvGrpSpPr>
          <p:cNvPr id="199" name="Google Shape;199;p7"/>
          <p:cNvGrpSpPr/>
          <p:nvPr/>
        </p:nvGrpSpPr>
        <p:grpSpPr>
          <a:xfrm>
            <a:off x="229950" y="221250"/>
            <a:ext cx="8684100" cy="4701000"/>
            <a:chOff x="229950" y="223100"/>
            <a:chExt cx="8684100" cy="4701000"/>
          </a:xfrm>
        </p:grpSpPr>
        <p:sp>
          <p:nvSpPr>
            <p:cNvPr id="200" name="Google Shape;200;p7"/>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01" name="Google Shape;201;p7"/>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202" name="Google Shape;202;p7"/>
          <p:cNvSpPr txBox="1"/>
          <p:nvPr>
            <p:ph type="title"/>
          </p:nvPr>
        </p:nvSpPr>
        <p:spPr>
          <a:xfrm>
            <a:off x="4002481" y="929700"/>
            <a:ext cx="4428300" cy="57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3" name="Google Shape;203;p7"/>
          <p:cNvSpPr txBox="1"/>
          <p:nvPr>
            <p:ph type="subTitle" idx="1"/>
          </p:nvPr>
        </p:nvSpPr>
        <p:spPr>
          <a:xfrm>
            <a:off x="4002200" y="1505700"/>
            <a:ext cx="4428300" cy="27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0"/>
              </a:spcBef>
              <a:spcAft>
                <a:spcPts val="0"/>
              </a:spcAft>
              <a:buClr>
                <a:srgbClr val="E76A28"/>
              </a:buClr>
              <a:buSzPts val="1200"/>
              <a:buChar char="■"/>
              <a:defRPr/>
            </a:lvl3pPr>
            <a:lvl4pPr lvl="3" algn="ctr" rtl="0">
              <a:lnSpc>
                <a:spcPct val="100000"/>
              </a:lnSpc>
              <a:spcBef>
                <a:spcPts val="0"/>
              </a:spcBef>
              <a:spcAft>
                <a:spcPts val="0"/>
              </a:spcAft>
              <a:buClr>
                <a:srgbClr val="E76A28"/>
              </a:buClr>
              <a:buSzPts val="1200"/>
              <a:buChar char="●"/>
              <a:defRPr/>
            </a:lvl4pPr>
            <a:lvl5pPr lvl="4" algn="ctr" rtl="0">
              <a:lnSpc>
                <a:spcPct val="100000"/>
              </a:lnSpc>
              <a:spcBef>
                <a:spcPts val="0"/>
              </a:spcBef>
              <a:spcAft>
                <a:spcPts val="0"/>
              </a:spcAft>
              <a:buClr>
                <a:srgbClr val="E76A28"/>
              </a:buClr>
              <a:buSzPts val="1200"/>
              <a:buChar char="○"/>
              <a:defRPr/>
            </a:lvl5pPr>
            <a:lvl6pPr lvl="5" algn="ctr" rtl="0">
              <a:lnSpc>
                <a:spcPct val="100000"/>
              </a:lnSpc>
              <a:spcBef>
                <a:spcPts val="0"/>
              </a:spcBef>
              <a:spcAft>
                <a:spcPts val="0"/>
              </a:spcAft>
              <a:buClr>
                <a:srgbClr val="999999"/>
              </a:buClr>
              <a:buSzPts val="1200"/>
              <a:buChar char="■"/>
              <a:defRPr/>
            </a:lvl6pPr>
            <a:lvl7pPr lvl="6" algn="ctr" rtl="0">
              <a:lnSpc>
                <a:spcPct val="100000"/>
              </a:lnSpc>
              <a:spcBef>
                <a:spcPts val="0"/>
              </a:spcBef>
              <a:spcAft>
                <a:spcPts val="0"/>
              </a:spcAft>
              <a:buClr>
                <a:srgbClr val="999999"/>
              </a:buClr>
              <a:buSzPts val="1200"/>
              <a:buChar char="●"/>
              <a:defRPr/>
            </a:lvl7pPr>
            <a:lvl8pPr lvl="7" algn="ctr" rtl="0">
              <a:lnSpc>
                <a:spcPct val="100000"/>
              </a:lnSpc>
              <a:spcBef>
                <a:spcPts val="0"/>
              </a:spcBef>
              <a:spcAft>
                <a:spcPts val="0"/>
              </a:spcAft>
              <a:buClr>
                <a:srgbClr val="999999"/>
              </a:buClr>
              <a:buSzPts val="1200"/>
              <a:buChar char="○"/>
              <a:defRPr/>
            </a:lvl8pPr>
            <a:lvl9pPr lvl="8" algn="ctr" rtl="0">
              <a:lnSpc>
                <a:spcPct val="100000"/>
              </a:lnSpc>
              <a:spcBef>
                <a:spcPts val="0"/>
              </a:spcBef>
              <a:spcAft>
                <a:spcPts val="0"/>
              </a:spcAft>
              <a:buClr>
                <a:srgbClr val="999999"/>
              </a:buClr>
              <a:buSzPts val="1200"/>
              <a:buChar char="■"/>
              <a:defRPr/>
            </a:lvl9pPr>
          </a:lstStyle>
          <a:p/>
        </p:txBody>
      </p:sp>
      <p:sp>
        <p:nvSpPr>
          <p:cNvPr id="204" name="Google Shape;204;p7"/>
          <p:cNvSpPr/>
          <p:nvPr>
            <p:ph type="pic" idx="2"/>
          </p:nvPr>
        </p:nvSpPr>
        <p:spPr>
          <a:xfrm>
            <a:off x="713225" y="656082"/>
            <a:ext cx="2756700" cy="3831300"/>
          </a:xfrm>
          <a:prstGeom prst="rect">
            <a:avLst/>
          </a:prstGeom>
          <a:noFill/>
          <a:ln>
            <a:noFill/>
          </a:ln>
        </p:spPr>
      </p:sp>
      <p:grpSp>
        <p:nvGrpSpPr>
          <p:cNvPr id="205" name="Google Shape;205;p7"/>
          <p:cNvGrpSpPr/>
          <p:nvPr/>
        </p:nvGrpSpPr>
        <p:grpSpPr>
          <a:xfrm>
            <a:off x="4285372" y="4520661"/>
            <a:ext cx="177875" cy="177875"/>
            <a:chOff x="2025000" y="896760"/>
            <a:chExt cx="206280" cy="206280"/>
          </a:xfrm>
        </p:grpSpPr>
        <p:sp>
          <p:nvSpPr>
            <p:cNvPr id="206" name="Google Shape;206;p7"/>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07" name="Google Shape;207;p7"/>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08" name="Google Shape;208;p7"/>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09" name="Google Shape;209;p7"/>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10" name="Shape 210"/>
        <p:cNvGrpSpPr/>
        <p:nvPr/>
      </p:nvGrpSpPr>
      <p:grpSpPr>
        <a:xfrm>
          <a:off x="0" y="0"/>
          <a:ext cx="0" cy="0"/>
          <a:chOff x="0" y="0"/>
          <a:chExt cx="0" cy="0"/>
        </a:xfrm>
      </p:grpSpPr>
      <p:grpSp>
        <p:nvGrpSpPr>
          <p:cNvPr id="211" name="Google Shape;211;p8"/>
          <p:cNvGrpSpPr/>
          <p:nvPr/>
        </p:nvGrpSpPr>
        <p:grpSpPr>
          <a:xfrm>
            <a:off x="62465" y="61443"/>
            <a:ext cx="9008936" cy="4984562"/>
            <a:chOff x="62465" y="61443"/>
            <a:chExt cx="9008936" cy="4984562"/>
          </a:xfrm>
        </p:grpSpPr>
        <p:sp>
          <p:nvSpPr>
            <p:cNvPr id="212" name="Google Shape;212;p8"/>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13" name="Google Shape;213;p8"/>
            <p:cNvGrpSpPr/>
            <p:nvPr/>
          </p:nvGrpSpPr>
          <p:grpSpPr>
            <a:xfrm>
              <a:off x="6952951" y="61443"/>
              <a:ext cx="2118450" cy="1752875"/>
              <a:chOff x="5491775" y="-2376465"/>
              <a:chExt cx="2118450" cy="1752875"/>
            </a:xfrm>
          </p:grpSpPr>
          <p:grpSp>
            <p:nvGrpSpPr>
              <p:cNvPr id="214" name="Google Shape;214;p8"/>
              <p:cNvGrpSpPr/>
              <p:nvPr/>
            </p:nvGrpSpPr>
            <p:grpSpPr>
              <a:xfrm>
                <a:off x="5491775" y="-2376465"/>
                <a:ext cx="2071080" cy="1704960"/>
                <a:chOff x="5229000" y="875160"/>
                <a:chExt cx="2071080" cy="1704960"/>
              </a:xfrm>
            </p:grpSpPr>
            <p:sp>
              <p:nvSpPr>
                <p:cNvPr id="215" name="Google Shape;215;p8"/>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16" name="Google Shape;216;p8"/>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7" name="Google Shape;217;p8"/>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218" name="Google Shape;218;p8"/>
            <p:cNvGrpSpPr/>
            <p:nvPr/>
          </p:nvGrpSpPr>
          <p:grpSpPr>
            <a:xfrm>
              <a:off x="62465" y="4384685"/>
              <a:ext cx="93240" cy="661320"/>
              <a:chOff x="5433765" y="2597510"/>
              <a:chExt cx="93240" cy="661320"/>
            </a:xfrm>
          </p:grpSpPr>
          <p:sp>
            <p:nvSpPr>
              <p:cNvPr id="219" name="Google Shape;219;p8"/>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cxnSp>
            <p:nvCxnSpPr>
              <p:cNvPr id="220" name="Google Shape;220;p8"/>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221" name="Google Shape;221;p8"/>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222" name="Google Shape;222;p8"/>
            <p:cNvGrpSpPr/>
            <p:nvPr/>
          </p:nvGrpSpPr>
          <p:grpSpPr>
            <a:xfrm>
              <a:off x="62471" y="99234"/>
              <a:ext cx="93228" cy="93557"/>
              <a:chOff x="6269280" y="1002240"/>
              <a:chExt cx="130920" cy="131400"/>
            </a:xfrm>
          </p:grpSpPr>
          <p:cxnSp>
            <p:nvCxnSpPr>
              <p:cNvPr id="223" name="Google Shape;223;p8"/>
              <p:cNvCxnSpPr/>
              <p:nvPr/>
            </p:nvCxnSpPr>
            <p:spPr>
              <a:xfrm rot="10800000" flipH="1">
                <a:off x="6269400" y="1002240"/>
                <a:ext cx="130800" cy="131400"/>
              </a:xfrm>
              <a:prstGeom prst="straightConnector1">
                <a:avLst/>
              </a:prstGeom>
              <a:noFill/>
              <a:ln w="19050" cap="flat" cmpd="sng">
                <a:solidFill>
                  <a:srgbClr val="271F47"/>
                </a:solidFill>
                <a:prstDash val="solid"/>
                <a:miter lim="8000"/>
                <a:headEnd type="none" w="sm" len="sm"/>
                <a:tailEnd type="none" w="sm" len="sm"/>
              </a:ln>
            </p:spPr>
          </p:cxnSp>
          <p:cxnSp>
            <p:nvCxnSpPr>
              <p:cNvPr id="224" name="Google Shape;224;p8"/>
              <p:cNvCxnSpPr/>
              <p:nvPr/>
            </p:nvCxnSpPr>
            <p:spPr>
              <a:xfrm rot="10800000">
                <a:off x="6269280" y="1002240"/>
                <a:ext cx="130800" cy="131400"/>
              </a:xfrm>
              <a:prstGeom prst="straightConnector1">
                <a:avLst/>
              </a:prstGeom>
              <a:noFill/>
              <a:ln w="19050" cap="flat" cmpd="sng">
                <a:solidFill>
                  <a:srgbClr val="271F47"/>
                </a:solidFill>
                <a:prstDash val="solid"/>
                <a:miter lim="8000"/>
                <a:headEnd type="none" w="sm" len="sm"/>
                <a:tailEnd type="none" w="sm" len="sm"/>
              </a:ln>
            </p:spPr>
          </p:cxnSp>
        </p:grpSp>
        <p:sp>
          <p:nvSpPr>
            <p:cNvPr id="225" name="Google Shape;225;p8"/>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26" name="Google Shape;226;p8"/>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sp>
          <p:nvSpPr>
            <p:cNvPr id="227" name="Google Shape;227;p8"/>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panose="020B0309030403020204"/>
                <a:ea typeface="Source Code Pro" panose="020B0309030403020204"/>
                <a:cs typeface="Source Code Pro" panose="020B0309030403020204"/>
                <a:sym typeface="Source Code Pro" panose="020B0309030403020204"/>
              </a:endParaRPr>
            </a:p>
          </p:txBody>
        </p:sp>
      </p:grpSp>
      <p:grpSp>
        <p:nvGrpSpPr>
          <p:cNvPr id="228" name="Google Shape;228;p8"/>
          <p:cNvGrpSpPr/>
          <p:nvPr/>
        </p:nvGrpSpPr>
        <p:grpSpPr>
          <a:xfrm>
            <a:off x="229950" y="221250"/>
            <a:ext cx="8684100" cy="4701000"/>
            <a:chOff x="229950" y="223100"/>
            <a:chExt cx="8684100" cy="4701000"/>
          </a:xfrm>
        </p:grpSpPr>
        <p:sp>
          <p:nvSpPr>
            <p:cNvPr id="229" name="Google Shape;229;p8"/>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30" name="Google Shape;230;p8"/>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231" name="Google Shape;231;p8"/>
          <p:cNvSpPr txBox="1"/>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32" name="Shape 232"/>
        <p:cNvGrpSpPr/>
        <p:nvPr/>
      </p:nvGrpSpPr>
      <p:grpSpPr>
        <a:xfrm>
          <a:off x="0" y="0"/>
          <a:ext cx="0" cy="0"/>
          <a:chOff x="0" y="0"/>
          <a:chExt cx="0" cy="0"/>
        </a:xfrm>
      </p:grpSpPr>
      <p:grpSp>
        <p:nvGrpSpPr>
          <p:cNvPr id="233" name="Google Shape;233;p9"/>
          <p:cNvGrpSpPr/>
          <p:nvPr/>
        </p:nvGrpSpPr>
        <p:grpSpPr>
          <a:xfrm rot="10800000" flipH="1">
            <a:off x="45850" y="68209"/>
            <a:ext cx="9030615" cy="5008541"/>
            <a:chOff x="45850" y="68209"/>
            <a:chExt cx="9030615" cy="5008541"/>
          </a:xfrm>
        </p:grpSpPr>
        <p:grpSp>
          <p:nvGrpSpPr>
            <p:cNvPr id="234" name="Google Shape;234;p9"/>
            <p:cNvGrpSpPr/>
            <p:nvPr/>
          </p:nvGrpSpPr>
          <p:grpSpPr>
            <a:xfrm>
              <a:off x="510235" y="68210"/>
              <a:ext cx="292320" cy="1796040"/>
              <a:chOff x="-1674265" y="921385"/>
              <a:chExt cx="292320" cy="1796040"/>
            </a:xfrm>
          </p:grpSpPr>
          <p:sp>
            <p:nvSpPr>
              <p:cNvPr id="235" name="Google Shape;235;p9"/>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36" name="Google Shape;236;p9"/>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37" name="Google Shape;237;p9"/>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238" name="Google Shape;238;p9"/>
            <p:cNvGrpSpPr/>
            <p:nvPr/>
          </p:nvGrpSpPr>
          <p:grpSpPr>
            <a:xfrm rot="5400000">
              <a:off x="8032285" y="3353785"/>
              <a:ext cx="292320" cy="1796040"/>
              <a:chOff x="-1674265" y="921385"/>
              <a:chExt cx="292320" cy="1796040"/>
            </a:xfrm>
          </p:grpSpPr>
          <p:sp>
            <p:nvSpPr>
              <p:cNvPr id="239" name="Google Shape;239;p9"/>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9"/>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41" name="Google Shape;241;p9"/>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242" name="Google Shape;242;p9"/>
            <p:cNvSpPr/>
            <p:nvPr/>
          </p:nvSpPr>
          <p:spPr>
            <a:xfrm>
              <a:off x="6040185" y="50317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43" name="Google Shape;243;p9"/>
            <p:cNvSpPr/>
            <p:nvPr/>
          </p:nvSpPr>
          <p:spPr>
            <a:xfrm>
              <a:off x="9004710" y="7401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9"/>
            <p:cNvSpPr/>
            <p:nvPr/>
          </p:nvSpPr>
          <p:spPr>
            <a:xfrm>
              <a:off x="45850" y="11742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45" name="Google Shape;245;p9"/>
            <p:cNvGrpSpPr/>
            <p:nvPr/>
          </p:nvGrpSpPr>
          <p:grpSpPr>
            <a:xfrm>
              <a:off x="2225046" y="68209"/>
              <a:ext cx="93228" cy="93557"/>
              <a:chOff x="6269280" y="1002240"/>
              <a:chExt cx="130920" cy="131400"/>
            </a:xfrm>
          </p:grpSpPr>
          <p:cxnSp>
            <p:nvCxnSpPr>
              <p:cNvPr id="246" name="Google Shape;246;p9"/>
              <p:cNvCxnSpPr/>
              <p:nvPr/>
            </p:nvCxnSpPr>
            <p:spPr>
              <a:xfrm rot="10800000" flipH="1">
                <a:off x="6269400" y="1002240"/>
                <a:ext cx="130800" cy="131400"/>
              </a:xfrm>
              <a:prstGeom prst="straightConnector1">
                <a:avLst/>
              </a:prstGeom>
              <a:noFill/>
              <a:ln w="19050" cap="flat" cmpd="sng">
                <a:solidFill>
                  <a:srgbClr val="271F47"/>
                </a:solidFill>
                <a:prstDash val="solid"/>
                <a:miter lim="8000"/>
                <a:headEnd type="none" w="sm" len="sm"/>
                <a:tailEnd type="none" w="sm" len="sm"/>
              </a:ln>
            </p:spPr>
          </p:cxnSp>
          <p:cxnSp>
            <p:nvCxnSpPr>
              <p:cNvPr id="247" name="Google Shape;247;p9"/>
              <p:cNvCxnSpPr/>
              <p:nvPr/>
            </p:nvCxnSpPr>
            <p:spPr>
              <a:xfrm rot="10800000">
                <a:off x="6269280" y="1002240"/>
                <a:ext cx="130800" cy="131400"/>
              </a:xfrm>
              <a:prstGeom prst="straightConnector1">
                <a:avLst/>
              </a:prstGeom>
              <a:noFill/>
              <a:ln w="19050" cap="flat" cmpd="sng">
                <a:solidFill>
                  <a:srgbClr val="271F47"/>
                </a:solidFill>
                <a:prstDash val="solid"/>
                <a:miter lim="8000"/>
                <a:headEnd type="none" w="sm" len="sm"/>
                <a:tailEnd type="none" w="sm" len="sm"/>
              </a:ln>
            </p:spPr>
          </p:cxnSp>
        </p:grpSp>
        <p:grpSp>
          <p:nvGrpSpPr>
            <p:cNvPr id="248" name="Google Shape;248;p9"/>
            <p:cNvGrpSpPr/>
            <p:nvPr/>
          </p:nvGrpSpPr>
          <p:grpSpPr>
            <a:xfrm>
              <a:off x="8935371" y="4905609"/>
              <a:ext cx="93228" cy="93557"/>
              <a:chOff x="6269280" y="1002240"/>
              <a:chExt cx="130920" cy="131400"/>
            </a:xfrm>
          </p:grpSpPr>
          <p:cxnSp>
            <p:nvCxnSpPr>
              <p:cNvPr id="249" name="Google Shape;249;p9"/>
              <p:cNvCxnSpPr/>
              <p:nvPr/>
            </p:nvCxnSpPr>
            <p:spPr>
              <a:xfrm rot="10800000" flipH="1">
                <a:off x="6269400" y="1002240"/>
                <a:ext cx="130800" cy="131400"/>
              </a:xfrm>
              <a:prstGeom prst="straightConnector1">
                <a:avLst/>
              </a:prstGeom>
              <a:noFill/>
              <a:ln w="19050" cap="flat" cmpd="sng">
                <a:solidFill>
                  <a:srgbClr val="271F47"/>
                </a:solidFill>
                <a:prstDash val="solid"/>
                <a:miter lim="8000"/>
                <a:headEnd type="none" w="sm" len="sm"/>
                <a:tailEnd type="none" w="sm" len="sm"/>
              </a:ln>
            </p:spPr>
          </p:cxnSp>
          <p:cxnSp>
            <p:nvCxnSpPr>
              <p:cNvPr id="250" name="Google Shape;250;p9"/>
              <p:cNvCxnSpPr/>
              <p:nvPr/>
            </p:nvCxnSpPr>
            <p:spPr>
              <a:xfrm rot="10800000">
                <a:off x="6269280" y="1002240"/>
                <a:ext cx="130800" cy="131400"/>
              </a:xfrm>
              <a:prstGeom prst="straightConnector1">
                <a:avLst/>
              </a:prstGeom>
              <a:noFill/>
              <a:ln w="19050" cap="flat" cmpd="sng">
                <a:solidFill>
                  <a:srgbClr val="271F47"/>
                </a:solidFill>
                <a:prstDash val="solid"/>
                <a:miter lim="8000"/>
                <a:headEnd type="none" w="sm" len="sm"/>
                <a:tailEnd type="none" w="sm" len="sm"/>
              </a:ln>
            </p:spPr>
          </p:cxnSp>
        </p:grpSp>
      </p:grpSp>
      <p:grpSp>
        <p:nvGrpSpPr>
          <p:cNvPr id="251" name="Google Shape;251;p9"/>
          <p:cNvGrpSpPr/>
          <p:nvPr/>
        </p:nvGrpSpPr>
        <p:grpSpPr>
          <a:xfrm>
            <a:off x="229950" y="221250"/>
            <a:ext cx="8684100" cy="4701000"/>
            <a:chOff x="229950" y="223100"/>
            <a:chExt cx="8684100" cy="4701000"/>
          </a:xfrm>
        </p:grpSpPr>
        <p:sp>
          <p:nvSpPr>
            <p:cNvPr id="252" name="Google Shape;252;p9"/>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53" name="Google Shape;253;p9"/>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254" name="Google Shape;254;p9"/>
          <p:cNvSpPr txBox="1"/>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255" name="Google Shape;255;p9"/>
          <p:cNvSpPr txBox="1"/>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56" name="Shape 256"/>
        <p:cNvGrpSpPr/>
        <p:nvPr/>
      </p:nvGrpSpPr>
      <p:grpSpPr>
        <a:xfrm>
          <a:off x="0" y="0"/>
          <a:ext cx="0" cy="0"/>
          <a:chOff x="0" y="0"/>
          <a:chExt cx="0" cy="0"/>
        </a:xfrm>
      </p:grpSpPr>
      <p:sp>
        <p:nvSpPr>
          <p:cNvPr id="257" name="Google Shape;257;p10"/>
          <p:cNvSpPr/>
          <p:nvPr>
            <p:ph type="pic" idx="2"/>
          </p:nvPr>
        </p:nvSpPr>
        <p:spPr>
          <a:xfrm>
            <a:off x="0" y="-7500"/>
            <a:ext cx="9144000" cy="5158500"/>
          </a:xfrm>
          <a:prstGeom prst="rect">
            <a:avLst/>
          </a:prstGeom>
          <a:noFill/>
          <a:ln>
            <a:noFill/>
          </a:ln>
        </p:spPr>
      </p:sp>
      <p:sp>
        <p:nvSpPr>
          <p:cNvPr id="258" name="Google Shape;258;p10"/>
          <p:cNvSpPr txBox="1"/>
          <p:nvPr>
            <p:ph type="title"/>
          </p:nvPr>
        </p:nvSpPr>
        <p:spPr>
          <a:xfrm>
            <a:off x="713225" y="539500"/>
            <a:ext cx="2637600" cy="975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image" Target="../media/image1.png"/><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5"/>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ai Jamjuree" panose="00000500000000000000"/>
              <a:buNone/>
              <a:defRPr sz="3000" b="1">
                <a:solidFill>
                  <a:schemeClr val="dk1"/>
                </a:solidFill>
                <a:latin typeface="Bai Jamjuree" panose="00000500000000000000"/>
                <a:ea typeface="Bai Jamjuree" panose="00000500000000000000"/>
                <a:cs typeface="Bai Jamjuree" panose="00000500000000000000"/>
                <a:sym typeface="Bai Jamjuree" panose="00000500000000000000"/>
              </a:defRPr>
            </a:lvl1pPr>
            <a:lvl2pPr lvl="1" rtl="0">
              <a:spcBef>
                <a:spcPts val="0"/>
              </a:spcBef>
              <a:spcAft>
                <a:spcPts val="0"/>
              </a:spcAft>
              <a:buClr>
                <a:schemeClr val="dk1"/>
              </a:buClr>
              <a:buSzPts val="3000"/>
              <a:buFont typeface="Bai Jamjuree" panose="00000500000000000000"/>
              <a:buNone/>
              <a:defRPr sz="3000" b="1">
                <a:solidFill>
                  <a:schemeClr val="dk1"/>
                </a:solidFill>
                <a:latin typeface="Bai Jamjuree" panose="00000500000000000000"/>
                <a:ea typeface="Bai Jamjuree" panose="00000500000000000000"/>
                <a:cs typeface="Bai Jamjuree" panose="00000500000000000000"/>
                <a:sym typeface="Bai Jamjuree" panose="00000500000000000000"/>
              </a:defRPr>
            </a:lvl2pPr>
            <a:lvl3pPr lvl="2" rtl="0">
              <a:spcBef>
                <a:spcPts val="0"/>
              </a:spcBef>
              <a:spcAft>
                <a:spcPts val="0"/>
              </a:spcAft>
              <a:buClr>
                <a:schemeClr val="dk1"/>
              </a:buClr>
              <a:buSzPts val="3000"/>
              <a:buFont typeface="Bai Jamjuree" panose="00000500000000000000"/>
              <a:buNone/>
              <a:defRPr sz="3000" b="1">
                <a:solidFill>
                  <a:schemeClr val="dk1"/>
                </a:solidFill>
                <a:latin typeface="Bai Jamjuree" panose="00000500000000000000"/>
                <a:ea typeface="Bai Jamjuree" panose="00000500000000000000"/>
                <a:cs typeface="Bai Jamjuree" panose="00000500000000000000"/>
                <a:sym typeface="Bai Jamjuree" panose="00000500000000000000"/>
              </a:defRPr>
            </a:lvl3pPr>
            <a:lvl4pPr lvl="3" rtl="0">
              <a:spcBef>
                <a:spcPts val="0"/>
              </a:spcBef>
              <a:spcAft>
                <a:spcPts val="0"/>
              </a:spcAft>
              <a:buClr>
                <a:schemeClr val="dk1"/>
              </a:buClr>
              <a:buSzPts val="3000"/>
              <a:buFont typeface="Bai Jamjuree" panose="00000500000000000000"/>
              <a:buNone/>
              <a:defRPr sz="3000" b="1">
                <a:solidFill>
                  <a:schemeClr val="dk1"/>
                </a:solidFill>
                <a:latin typeface="Bai Jamjuree" panose="00000500000000000000"/>
                <a:ea typeface="Bai Jamjuree" panose="00000500000000000000"/>
                <a:cs typeface="Bai Jamjuree" panose="00000500000000000000"/>
                <a:sym typeface="Bai Jamjuree" panose="00000500000000000000"/>
              </a:defRPr>
            </a:lvl4pPr>
            <a:lvl5pPr lvl="4" rtl="0">
              <a:spcBef>
                <a:spcPts val="0"/>
              </a:spcBef>
              <a:spcAft>
                <a:spcPts val="0"/>
              </a:spcAft>
              <a:buClr>
                <a:schemeClr val="dk1"/>
              </a:buClr>
              <a:buSzPts val="3000"/>
              <a:buFont typeface="Bai Jamjuree" panose="00000500000000000000"/>
              <a:buNone/>
              <a:defRPr sz="3000" b="1">
                <a:solidFill>
                  <a:schemeClr val="dk1"/>
                </a:solidFill>
                <a:latin typeface="Bai Jamjuree" panose="00000500000000000000"/>
                <a:ea typeface="Bai Jamjuree" panose="00000500000000000000"/>
                <a:cs typeface="Bai Jamjuree" panose="00000500000000000000"/>
                <a:sym typeface="Bai Jamjuree" panose="00000500000000000000"/>
              </a:defRPr>
            </a:lvl5pPr>
            <a:lvl6pPr lvl="5" rtl="0">
              <a:spcBef>
                <a:spcPts val="0"/>
              </a:spcBef>
              <a:spcAft>
                <a:spcPts val="0"/>
              </a:spcAft>
              <a:buClr>
                <a:schemeClr val="dk1"/>
              </a:buClr>
              <a:buSzPts val="3000"/>
              <a:buFont typeface="Bai Jamjuree" panose="00000500000000000000"/>
              <a:buNone/>
              <a:defRPr sz="3000" b="1">
                <a:solidFill>
                  <a:schemeClr val="dk1"/>
                </a:solidFill>
                <a:latin typeface="Bai Jamjuree" panose="00000500000000000000"/>
                <a:ea typeface="Bai Jamjuree" panose="00000500000000000000"/>
                <a:cs typeface="Bai Jamjuree" panose="00000500000000000000"/>
                <a:sym typeface="Bai Jamjuree" panose="00000500000000000000"/>
              </a:defRPr>
            </a:lvl6pPr>
            <a:lvl7pPr lvl="6" rtl="0">
              <a:spcBef>
                <a:spcPts val="0"/>
              </a:spcBef>
              <a:spcAft>
                <a:spcPts val="0"/>
              </a:spcAft>
              <a:buClr>
                <a:schemeClr val="dk1"/>
              </a:buClr>
              <a:buSzPts val="3000"/>
              <a:buFont typeface="Bai Jamjuree" panose="00000500000000000000"/>
              <a:buNone/>
              <a:defRPr sz="3000" b="1">
                <a:solidFill>
                  <a:schemeClr val="dk1"/>
                </a:solidFill>
                <a:latin typeface="Bai Jamjuree" panose="00000500000000000000"/>
                <a:ea typeface="Bai Jamjuree" panose="00000500000000000000"/>
                <a:cs typeface="Bai Jamjuree" panose="00000500000000000000"/>
                <a:sym typeface="Bai Jamjuree" panose="00000500000000000000"/>
              </a:defRPr>
            </a:lvl7pPr>
            <a:lvl8pPr lvl="7" rtl="0">
              <a:spcBef>
                <a:spcPts val="0"/>
              </a:spcBef>
              <a:spcAft>
                <a:spcPts val="0"/>
              </a:spcAft>
              <a:buClr>
                <a:schemeClr val="dk1"/>
              </a:buClr>
              <a:buSzPts val="3000"/>
              <a:buFont typeface="Bai Jamjuree" panose="00000500000000000000"/>
              <a:buNone/>
              <a:defRPr sz="3000" b="1">
                <a:solidFill>
                  <a:schemeClr val="dk1"/>
                </a:solidFill>
                <a:latin typeface="Bai Jamjuree" panose="00000500000000000000"/>
                <a:ea typeface="Bai Jamjuree" panose="00000500000000000000"/>
                <a:cs typeface="Bai Jamjuree" panose="00000500000000000000"/>
                <a:sym typeface="Bai Jamjuree" panose="00000500000000000000"/>
              </a:defRPr>
            </a:lvl8pPr>
            <a:lvl9pPr lvl="8" rtl="0">
              <a:spcBef>
                <a:spcPts val="0"/>
              </a:spcBef>
              <a:spcAft>
                <a:spcPts val="0"/>
              </a:spcAft>
              <a:buClr>
                <a:schemeClr val="dk1"/>
              </a:buClr>
              <a:buSzPts val="3000"/>
              <a:buFont typeface="Bai Jamjuree" panose="00000500000000000000"/>
              <a:buNone/>
              <a:defRPr sz="3000" b="1">
                <a:solidFill>
                  <a:schemeClr val="dk1"/>
                </a:solidFill>
                <a:latin typeface="Bai Jamjuree" panose="00000500000000000000"/>
                <a:ea typeface="Bai Jamjuree" panose="00000500000000000000"/>
                <a:cs typeface="Bai Jamjuree" panose="00000500000000000000"/>
                <a:sym typeface="Bai Jamjuree" panose="00000500000000000000"/>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2"/>
              </a:buClr>
              <a:buSzPts val="1200"/>
              <a:buFont typeface="Anaheim"/>
              <a:buChar char="●"/>
              <a:defRPr sz="1200">
                <a:solidFill>
                  <a:schemeClr val="dk1"/>
                </a:solidFill>
                <a:latin typeface="Anaheim"/>
                <a:ea typeface="Anaheim"/>
                <a:cs typeface="Anaheim"/>
                <a:sym typeface="Anaheim"/>
              </a:defRPr>
            </a:lvl1pPr>
            <a:lvl2pPr marL="914400" lvl="1"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2pPr>
            <a:lvl3pPr marL="1371600" lvl="2"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3pPr>
            <a:lvl4pPr marL="1828800" lvl="3"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4pPr>
            <a:lvl5pPr marL="2286000" lvl="4"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5pPr>
            <a:lvl6pPr marL="2743200" lvl="5"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6pPr>
            <a:lvl7pPr marL="3200400" lvl="6"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7pPr>
            <a:lvl8pPr marL="3657600" lvl="7"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8pPr>
            <a:lvl9pPr marL="4114800" lvl="8"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34.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18" name="Shape 818"/>
        <p:cNvGrpSpPr/>
        <p:nvPr/>
      </p:nvGrpSpPr>
      <p:grpSpPr>
        <a:xfrm>
          <a:off x="0" y="0"/>
          <a:ext cx="0" cy="0"/>
          <a:chOff x="0" y="0"/>
          <a:chExt cx="0" cy="0"/>
        </a:xfrm>
      </p:grpSpPr>
      <p:sp>
        <p:nvSpPr>
          <p:cNvPr id="819" name="Google Shape;819;p35"/>
          <p:cNvSpPr txBox="1"/>
          <p:nvPr>
            <p:ph type="ctrTitle"/>
          </p:nvPr>
        </p:nvSpPr>
        <p:spPr>
          <a:xfrm>
            <a:off x="13" y="2961600"/>
            <a:ext cx="9144000" cy="88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033047"/>
                </a:solidFill>
              </a:rPr>
              <a:t> Final </a:t>
            </a:r>
            <a:r>
              <a:rPr lang="en-GB">
                <a:solidFill>
                  <a:srgbClr val="FF9E16"/>
                </a:solidFill>
              </a:rPr>
              <a:t>Project</a:t>
            </a:r>
            <a:endParaRPr b="0">
              <a:solidFill>
                <a:srgbClr val="FF9E16"/>
              </a:solidFill>
            </a:endParaRPr>
          </a:p>
        </p:txBody>
      </p:sp>
      <p:pic>
        <p:nvPicPr>
          <p:cNvPr id="820" name="Google Shape;820;p35"/>
          <p:cNvPicPr preferRelativeResize="0"/>
          <p:nvPr/>
        </p:nvPicPr>
        <p:blipFill>
          <a:blip r:embed="rId1"/>
          <a:stretch>
            <a:fillRect/>
          </a:stretch>
        </p:blipFill>
        <p:spPr>
          <a:xfrm>
            <a:off x="1185863" y="951463"/>
            <a:ext cx="6772275" cy="1619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74090" y="909320"/>
            <a:ext cx="3048000" cy="398780"/>
          </a:xfrm>
          <a:prstGeom prst="rect">
            <a:avLst/>
          </a:prstGeom>
          <a:noFill/>
        </p:spPr>
        <p:txBody>
          <a:bodyPr wrap="square" rtlCol="0">
            <a:spAutoFit/>
          </a:bodyPr>
          <a:p>
            <a:r>
              <a:rPr lang="en-US" sz="2000"/>
              <a:t>Deployment</a:t>
            </a:r>
            <a:endParaRPr lang="en-US" sz="2000"/>
          </a:p>
        </p:txBody>
      </p:sp>
      <p:sp>
        <p:nvSpPr>
          <p:cNvPr id="3" name="Text Box 2"/>
          <p:cNvSpPr txBox="1"/>
          <p:nvPr/>
        </p:nvSpPr>
        <p:spPr>
          <a:xfrm>
            <a:off x="974090" y="1779905"/>
            <a:ext cx="5027295" cy="1833245"/>
          </a:xfrm>
          <a:prstGeom prst="rect">
            <a:avLst/>
          </a:prstGeom>
          <a:noFill/>
        </p:spPr>
        <p:txBody>
          <a:bodyPr wrap="square" rtlCol="0">
            <a:noAutofit/>
          </a:bodyPr>
          <a:p>
            <a:r>
              <a:rPr lang="en-US" sz="2800"/>
              <a:t>Sebaiknya Deployment file.pkl menjadi suatu website bisa menggunakan Streamlit dan di jalankan via Github</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89635" y="879475"/>
            <a:ext cx="3449320" cy="523240"/>
          </a:xfrm>
          <a:prstGeom prst="rect">
            <a:avLst/>
          </a:prstGeom>
          <a:noFill/>
        </p:spPr>
        <p:txBody>
          <a:bodyPr wrap="square" rtlCol="0">
            <a:noAutofit/>
          </a:bodyPr>
          <a:p>
            <a:r>
              <a:rPr lang="en-US" sz="2000"/>
              <a:t>Evaluasi</a:t>
            </a:r>
            <a:endParaRPr lang="en-US" sz="2000"/>
          </a:p>
        </p:txBody>
      </p:sp>
      <p:sp>
        <p:nvSpPr>
          <p:cNvPr id="3" name="Text Box 2"/>
          <p:cNvSpPr txBox="1"/>
          <p:nvPr/>
        </p:nvSpPr>
        <p:spPr>
          <a:xfrm>
            <a:off x="899795" y="1564005"/>
            <a:ext cx="4982845" cy="2252345"/>
          </a:xfrm>
          <a:prstGeom prst="rect">
            <a:avLst/>
          </a:prstGeom>
          <a:noFill/>
        </p:spPr>
        <p:txBody>
          <a:bodyPr wrap="square" rtlCol="0">
            <a:noAutofit/>
          </a:bodyPr>
          <a:p>
            <a:r>
              <a:rPr lang="en-US" sz="2800"/>
              <a:t>Jika hasil dari Algoritma kecil kita bisa melakukan hyperparameter tuning agar hasil dari Algoritma meningkat</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48" name="Shape 848"/>
        <p:cNvGrpSpPr/>
        <p:nvPr/>
      </p:nvGrpSpPr>
      <p:grpSpPr>
        <a:xfrm>
          <a:off x="0" y="0"/>
          <a:ext cx="0" cy="0"/>
          <a:chOff x="0" y="0"/>
          <a:chExt cx="0" cy="0"/>
        </a:xfrm>
      </p:grpSpPr>
      <p:sp>
        <p:nvSpPr>
          <p:cNvPr id="849" name="Google Shape;849;p39"/>
          <p:cNvSpPr txBox="1"/>
          <p:nvPr>
            <p:ph type="body" idx="4294967295"/>
          </p:nvPr>
        </p:nvSpPr>
        <p:spPr>
          <a:xfrm>
            <a:off x="628650" y="2223575"/>
            <a:ext cx="7886700" cy="9957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800"/>
              </a:spcBef>
              <a:spcAft>
                <a:spcPts val="0"/>
              </a:spcAft>
              <a:buClr>
                <a:schemeClr val="dk1"/>
              </a:buClr>
              <a:buSzPts val="4100"/>
              <a:buNone/>
            </a:pPr>
            <a:r>
              <a:rPr lang="en-GB" sz="6000" b="1">
                <a:solidFill>
                  <a:schemeClr val="dk2"/>
                </a:solidFill>
                <a:latin typeface="Bai Jamjuree" panose="00000500000000000000"/>
                <a:ea typeface="Bai Jamjuree" panose="00000500000000000000"/>
                <a:cs typeface="Bai Jamjuree" panose="00000500000000000000"/>
                <a:sym typeface="Bai Jamjuree" panose="00000500000000000000"/>
              </a:rPr>
              <a:t>Install Python</a:t>
            </a:r>
            <a:endParaRPr sz="6000" b="1">
              <a:solidFill>
                <a:schemeClr val="dk2"/>
              </a:solidFill>
              <a:latin typeface="Bai Jamjuree" panose="00000500000000000000"/>
              <a:ea typeface="Bai Jamjuree" panose="00000500000000000000"/>
              <a:cs typeface="Bai Jamjuree" panose="00000500000000000000"/>
              <a:sym typeface="Bai Jamjuree" panose="00000500000000000000"/>
            </a:endParaRPr>
          </a:p>
        </p:txBody>
      </p:sp>
      <p:sp>
        <p:nvSpPr>
          <p:cNvPr id="850" name="Google Shape;850;p39"/>
          <p:cNvSpPr/>
          <p:nvPr/>
        </p:nvSpPr>
        <p:spPr>
          <a:xfrm>
            <a:off x="0" y="0"/>
            <a:ext cx="9144000" cy="1823400"/>
          </a:xfrm>
          <a:prstGeom prst="rect">
            <a:avLst/>
          </a:prstGeom>
          <a:solidFill>
            <a:schemeClr val="lt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51" name="Google Shape;851;p39"/>
          <p:cNvSpPr/>
          <p:nvPr/>
        </p:nvSpPr>
        <p:spPr>
          <a:xfrm>
            <a:off x="0" y="1823400"/>
            <a:ext cx="9144000" cy="1496700"/>
          </a:xfrm>
          <a:prstGeom prst="rect">
            <a:avLst/>
          </a:prstGeom>
          <a:solidFill>
            <a:schemeClr val="accent6"/>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52" name="Google Shape;852;p39"/>
          <p:cNvSpPr/>
          <p:nvPr/>
        </p:nvSpPr>
        <p:spPr>
          <a:xfrm>
            <a:off x="0" y="3320100"/>
            <a:ext cx="9144000" cy="1823400"/>
          </a:xfrm>
          <a:prstGeom prst="rect">
            <a:avLst/>
          </a:prstGeom>
          <a:solidFill>
            <a:schemeClr val="lt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53" name="Google Shape;853;p39"/>
          <p:cNvSpPr txBox="1"/>
          <p:nvPr>
            <p:ph type="body" idx="4294967295"/>
          </p:nvPr>
        </p:nvSpPr>
        <p:spPr>
          <a:xfrm>
            <a:off x="150" y="1894625"/>
            <a:ext cx="9144000" cy="14256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800"/>
              </a:spcBef>
              <a:spcAft>
                <a:spcPts val="0"/>
              </a:spcAft>
              <a:buNone/>
            </a:pPr>
            <a:r>
              <a:rPr lang="en-GB" sz="6000" b="1">
                <a:solidFill>
                  <a:srgbClr val="FF9E16"/>
                </a:solidFill>
                <a:latin typeface="Bai Jamjuree" panose="00000500000000000000"/>
                <a:ea typeface="Bai Jamjuree" panose="00000500000000000000"/>
                <a:cs typeface="Bai Jamjuree" panose="00000500000000000000"/>
                <a:sym typeface="Bai Jamjuree" panose="00000500000000000000"/>
              </a:rPr>
              <a:t>Penutup</a:t>
            </a:r>
            <a:endParaRPr sz="6000" b="1">
              <a:solidFill>
                <a:srgbClr val="FF9E16"/>
              </a:solidFill>
              <a:latin typeface="Bai Jamjuree" panose="00000500000000000000"/>
              <a:ea typeface="Bai Jamjuree" panose="00000500000000000000"/>
              <a:cs typeface="Bai Jamjuree" panose="00000500000000000000"/>
              <a:sym typeface="Bai Jamjuree"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24" name="Shape 824"/>
        <p:cNvGrpSpPr/>
        <p:nvPr/>
      </p:nvGrpSpPr>
      <p:grpSpPr>
        <a:xfrm>
          <a:off x="0" y="0"/>
          <a:ext cx="0" cy="0"/>
          <a:chOff x="0" y="0"/>
          <a:chExt cx="0" cy="0"/>
        </a:xfrm>
      </p:grpSpPr>
      <p:sp>
        <p:nvSpPr>
          <p:cNvPr id="825" name="Google Shape;825;p36"/>
          <p:cNvSpPr/>
          <p:nvPr/>
        </p:nvSpPr>
        <p:spPr>
          <a:xfrm>
            <a:off x="6025050" y="2571750"/>
            <a:ext cx="3118950" cy="2571750"/>
          </a:xfrm>
          <a:prstGeom prst="flowChartManualInput">
            <a:avLst/>
          </a:prstGeom>
          <a:solidFill>
            <a:srgbClr val="FF9E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cxnSp>
        <p:nvCxnSpPr>
          <p:cNvPr id="826" name="Google Shape;826;p36"/>
          <p:cNvCxnSpPr/>
          <p:nvPr/>
        </p:nvCxnSpPr>
        <p:spPr>
          <a:xfrm>
            <a:off x="588225" y="3222100"/>
            <a:ext cx="761400" cy="0"/>
          </a:xfrm>
          <a:prstGeom prst="straightConnector1">
            <a:avLst/>
          </a:prstGeom>
          <a:noFill/>
          <a:ln w="38100" cap="flat" cmpd="sng">
            <a:solidFill>
              <a:srgbClr val="FF9E16"/>
            </a:solidFill>
            <a:prstDash val="solid"/>
            <a:round/>
            <a:headEnd type="none" w="med" len="med"/>
            <a:tailEnd type="none" w="med" len="med"/>
          </a:ln>
        </p:spPr>
      </p:cxnSp>
      <p:sp>
        <p:nvSpPr>
          <p:cNvPr id="827" name="Google Shape;827;p36"/>
          <p:cNvSpPr txBox="1"/>
          <p:nvPr/>
        </p:nvSpPr>
        <p:spPr>
          <a:xfrm>
            <a:off x="588225" y="616675"/>
            <a:ext cx="6970800" cy="3603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4000" b="1">
                <a:latin typeface="Bai Jamjuree" panose="00000500000000000000"/>
                <a:ea typeface="Bai Jamjuree" panose="00000500000000000000"/>
                <a:cs typeface="Bai Jamjuree" panose="00000500000000000000"/>
                <a:sym typeface="Bai Jamjuree" panose="00000500000000000000"/>
              </a:rPr>
              <a:t>Hasbi </a:t>
            </a:r>
            <a:r>
              <a:rPr lang="en-US" altLang="en-GB" sz="4000" b="1">
                <a:solidFill>
                  <a:srgbClr val="FF9E16"/>
                </a:solidFill>
                <a:latin typeface="Bai Jamjuree" panose="00000500000000000000"/>
                <a:ea typeface="Bai Jamjuree" panose="00000500000000000000"/>
                <a:cs typeface="Bai Jamjuree" panose="00000500000000000000"/>
                <a:sym typeface="Bai Jamjuree" panose="00000500000000000000"/>
              </a:rPr>
              <a:t>Asyiddiki</a:t>
            </a:r>
            <a:endParaRPr sz="4000" b="1">
              <a:solidFill>
                <a:srgbClr val="FF9E16"/>
              </a:solidFill>
              <a:latin typeface="Bai Jamjuree" panose="00000500000000000000"/>
              <a:ea typeface="Bai Jamjuree" panose="00000500000000000000"/>
              <a:cs typeface="Bai Jamjuree" panose="00000500000000000000"/>
              <a:sym typeface="Bai Jamjuree" panose="00000500000000000000"/>
            </a:endParaRPr>
          </a:p>
          <a:p>
            <a:pPr marL="1371600" lvl="0" indent="0" algn="l" rtl="0">
              <a:spcBef>
                <a:spcPts val="0"/>
              </a:spcBef>
              <a:spcAft>
                <a:spcPts val="0"/>
              </a:spcAft>
              <a:buNone/>
            </a:pPr>
            <a:endParaRPr sz="1800">
              <a:solidFill>
                <a:srgbClr val="494949"/>
              </a:solidFill>
              <a:latin typeface="Bai Jamjuree" panose="00000500000000000000"/>
              <a:ea typeface="Bai Jamjuree" panose="00000500000000000000"/>
              <a:cs typeface="Bai Jamjuree" panose="00000500000000000000"/>
              <a:sym typeface="Bai Jamjuree" panose="00000500000000000000"/>
            </a:endParaRPr>
          </a:p>
          <a:p>
            <a:pPr marL="457200" lvl="0" indent="-355600" algn="l" rtl="0">
              <a:spcBef>
                <a:spcPts val="0"/>
              </a:spcBef>
              <a:spcAft>
                <a:spcPts val="0"/>
              </a:spcAft>
              <a:buClr>
                <a:schemeClr val="dk1"/>
              </a:buClr>
              <a:buSzPts val="2000"/>
              <a:buFont typeface="Bai Jamjuree" panose="00000500000000000000"/>
              <a:buChar char="●"/>
            </a:pPr>
            <a:r>
              <a:rPr lang="en-GB" sz="2000" b="1">
                <a:solidFill>
                  <a:srgbClr val="FF9E16"/>
                </a:solidFill>
                <a:latin typeface="Bai Jamjuree" panose="00000500000000000000"/>
                <a:ea typeface="Bai Jamjuree" panose="00000500000000000000"/>
                <a:cs typeface="Bai Jamjuree" panose="00000500000000000000"/>
                <a:sym typeface="Bai Jamjuree" panose="00000500000000000000"/>
              </a:rPr>
              <a:t>Experience</a:t>
            </a:r>
            <a:endParaRPr sz="2000" b="1">
              <a:latin typeface="Bai Jamjuree" panose="00000500000000000000"/>
              <a:ea typeface="Bai Jamjuree" panose="00000500000000000000"/>
              <a:cs typeface="Bai Jamjuree" panose="00000500000000000000"/>
              <a:sym typeface="Bai Jamjuree" panose="00000500000000000000"/>
            </a:endParaRPr>
          </a:p>
          <a:p>
            <a:pPr marL="457200" lvl="0" indent="-355600" algn="l" rtl="0">
              <a:spcBef>
                <a:spcPts val="0"/>
              </a:spcBef>
              <a:spcAft>
                <a:spcPts val="0"/>
              </a:spcAft>
              <a:buClr>
                <a:srgbClr val="000000"/>
              </a:buClr>
              <a:buSzPts val="2000"/>
              <a:buFont typeface="Bai Jamjuree" panose="00000500000000000000"/>
              <a:buChar char="●"/>
            </a:pPr>
            <a:r>
              <a:rPr lang="en-US" altLang="en-GB" sz="2000" b="1">
                <a:latin typeface="Bai Jamjuree" panose="00000500000000000000"/>
                <a:ea typeface="Bai Jamjuree" panose="00000500000000000000"/>
                <a:cs typeface="Bai Jamjuree" panose="00000500000000000000"/>
                <a:sym typeface="Bai Jamjuree" panose="00000500000000000000"/>
              </a:rPr>
              <a:t>System Analyst di PT. Astra Graphia Information Technologi (AGIT)</a:t>
            </a:r>
            <a:endParaRPr sz="2000" b="1">
              <a:latin typeface="Bai Jamjuree" panose="00000500000000000000"/>
              <a:ea typeface="Bai Jamjuree" panose="00000500000000000000"/>
              <a:cs typeface="Bai Jamjuree" panose="00000500000000000000"/>
              <a:sym typeface="Bai Jamjuree" panose="00000500000000000000"/>
            </a:endParaRPr>
          </a:p>
          <a:p>
            <a:pPr marL="0" lvl="0" indent="0" algn="l" rtl="0">
              <a:spcBef>
                <a:spcPts val="0"/>
              </a:spcBef>
              <a:spcAft>
                <a:spcPts val="0"/>
              </a:spcAft>
              <a:buNone/>
            </a:pPr>
            <a:endParaRPr sz="1800" b="1">
              <a:solidFill>
                <a:schemeClr val="dk1"/>
              </a:solidFill>
              <a:latin typeface="Bai Jamjuree" panose="00000500000000000000"/>
              <a:ea typeface="Bai Jamjuree" panose="00000500000000000000"/>
              <a:cs typeface="Bai Jamjuree" panose="00000500000000000000"/>
              <a:sym typeface="Bai Jamjuree" panose="00000500000000000000"/>
            </a:endParaRPr>
          </a:p>
          <a:p>
            <a:pPr marL="0" lvl="0" indent="0" algn="l" rtl="0">
              <a:spcBef>
                <a:spcPts val="0"/>
              </a:spcBef>
              <a:spcAft>
                <a:spcPts val="0"/>
              </a:spcAft>
              <a:buNone/>
            </a:pPr>
            <a:r>
              <a:rPr lang="en-GB" sz="1600">
                <a:latin typeface="Bai Jamjuree" panose="00000500000000000000"/>
                <a:ea typeface="Bai Jamjuree" panose="00000500000000000000"/>
                <a:cs typeface="Bai Jamjuree" panose="00000500000000000000"/>
                <a:sym typeface="Bai Jamjuree" panose="00000500000000000000"/>
              </a:rPr>
              <a:t>About</a:t>
            </a:r>
            <a:endParaRPr sz="1600">
              <a:latin typeface="Bai Jamjuree" panose="00000500000000000000"/>
              <a:ea typeface="Bai Jamjuree" panose="00000500000000000000"/>
              <a:cs typeface="Bai Jamjuree" panose="00000500000000000000"/>
              <a:sym typeface="Bai Jamjuree" panose="00000500000000000000"/>
            </a:endParaRPr>
          </a:p>
          <a:p>
            <a:pPr marL="0" lvl="0" indent="0" algn="l" rtl="0">
              <a:spcBef>
                <a:spcPts val="0"/>
              </a:spcBef>
              <a:spcAft>
                <a:spcPts val="0"/>
              </a:spcAft>
              <a:buNone/>
            </a:pPr>
            <a:endParaRPr sz="1600">
              <a:solidFill>
                <a:schemeClr val="dk1"/>
              </a:solidFill>
              <a:latin typeface="Bai Jamjuree" panose="00000500000000000000"/>
              <a:ea typeface="Bai Jamjuree" panose="00000500000000000000"/>
              <a:cs typeface="Bai Jamjuree" panose="00000500000000000000"/>
              <a:sym typeface="Bai Jamjuree" panose="00000500000000000000"/>
            </a:endParaRPr>
          </a:p>
          <a:p>
            <a:pPr marL="0" lvl="0" indent="0" algn="l" rtl="0">
              <a:spcBef>
                <a:spcPts val="0"/>
              </a:spcBef>
              <a:spcAft>
                <a:spcPts val="0"/>
              </a:spcAft>
              <a:buNone/>
            </a:pPr>
            <a:endParaRPr sz="1400">
              <a:solidFill>
                <a:schemeClr val="dk1"/>
              </a:solidFill>
              <a:latin typeface="Bai Jamjuree" panose="00000500000000000000"/>
              <a:ea typeface="Bai Jamjuree" panose="00000500000000000000"/>
              <a:cs typeface="Bai Jamjuree" panose="00000500000000000000"/>
              <a:sym typeface="Bai Jamjuree" panose="00000500000000000000"/>
            </a:endParaRPr>
          </a:p>
          <a:p>
            <a:pPr marL="0" lvl="0" indent="0" algn="l" rtl="0">
              <a:spcBef>
                <a:spcPts val="0"/>
              </a:spcBef>
              <a:spcAft>
                <a:spcPts val="0"/>
              </a:spcAft>
              <a:buNone/>
            </a:pPr>
            <a:r>
              <a:rPr lang="en-US" sz="1800">
                <a:solidFill>
                  <a:schemeClr val="dk1"/>
                </a:solidFill>
                <a:latin typeface="Bai Jamjuree" panose="00000500000000000000"/>
                <a:ea typeface="Bai Jamjuree" panose="00000500000000000000"/>
                <a:cs typeface="Bai Jamjuree" panose="00000500000000000000"/>
                <a:sym typeface="Bai Jamjuree" panose="00000500000000000000"/>
              </a:rPr>
              <a:t>About mee</a:t>
            </a:r>
            <a:endParaRPr sz="1800">
              <a:solidFill>
                <a:schemeClr val="dk1"/>
              </a:solidFill>
              <a:latin typeface="Bai Jamjuree" panose="00000500000000000000"/>
              <a:ea typeface="Bai Jamjuree" panose="00000500000000000000"/>
              <a:cs typeface="Bai Jamjuree" panose="00000500000000000000"/>
              <a:sym typeface="Bai Jamjuree" panose="00000500000000000000"/>
            </a:endParaRPr>
          </a:p>
          <a:p>
            <a:pPr marL="0" lvl="0" indent="0" algn="l" rtl="0">
              <a:spcBef>
                <a:spcPts val="0"/>
              </a:spcBef>
              <a:spcAft>
                <a:spcPts val="0"/>
              </a:spcAft>
              <a:buNone/>
            </a:pPr>
            <a:endParaRPr sz="1800">
              <a:solidFill>
                <a:schemeClr val="dk1"/>
              </a:solidFill>
              <a:latin typeface="Bai Jamjuree" panose="00000500000000000000"/>
              <a:ea typeface="Bai Jamjuree" panose="00000500000000000000"/>
              <a:cs typeface="Bai Jamjuree" panose="00000500000000000000"/>
              <a:sym typeface="Bai Jamjuree" panose="00000500000000000000"/>
            </a:endParaRPr>
          </a:p>
          <a:p>
            <a:pPr marL="0" lvl="0" indent="0" algn="l" rtl="0">
              <a:spcBef>
                <a:spcPts val="0"/>
              </a:spcBef>
              <a:spcAft>
                <a:spcPts val="0"/>
              </a:spcAft>
              <a:buNone/>
            </a:pPr>
            <a:endParaRPr i="1">
              <a:solidFill>
                <a:srgbClr val="0A66C2"/>
              </a:solidFill>
              <a:latin typeface="Bai Jamjuree" panose="00000500000000000000"/>
              <a:ea typeface="Bai Jamjuree" panose="00000500000000000000"/>
              <a:cs typeface="Bai Jamjuree" panose="00000500000000000000"/>
              <a:sym typeface="Bai Jamjuree"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32" name="Shape 832"/>
        <p:cNvGrpSpPr/>
        <p:nvPr/>
      </p:nvGrpSpPr>
      <p:grpSpPr>
        <a:xfrm>
          <a:off x="0" y="0"/>
          <a:ext cx="0" cy="0"/>
          <a:chOff x="0" y="0"/>
          <a:chExt cx="0" cy="0"/>
        </a:xfrm>
      </p:grpSpPr>
      <p:sp>
        <p:nvSpPr>
          <p:cNvPr id="833" name="Google Shape;833;p37"/>
          <p:cNvSpPr txBox="1"/>
          <p:nvPr>
            <p:ph type="body" idx="4294967295"/>
          </p:nvPr>
        </p:nvSpPr>
        <p:spPr>
          <a:xfrm>
            <a:off x="628650" y="2223575"/>
            <a:ext cx="7886700" cy="9957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800"/>
              </a:spcBef>
              <a:spcAft>
                <a:spcPts val="0"/>
              </a:spcAft>
              <a:buClr>
                <a:schemeClr val="dk1"/>
              </a:buClr>
              <a:buSzPts val="4100"/>
              <a:buNone/>
            </a:pPr>
            <a:r>
              <a:rPr lang="en-GB" sz="6000" b="1">
                <a:solidFill>
                  <a:schemeClr val="dk2"/>
                </a:solidFill>
                <a:latin typeface="Bai Jamjuree" panose="00000500000000000000"/>
                <a:ea typeface="Bai Jamjuree" panose="00000500000000000000"/>
                <a:cs typeface="Bai Jamjuree" panose="00000500000000000000"/>
                <a:sym typeface="Bai Jamjuree" panose="00000500000000000000"/>
              </a:rPr>
              <a:t>Install Python</a:t>
            </a:r>
            <a:endParaRPr sz="6000" b="1">
              <a:solidFill>
                <a:schemeClr val="dk2"/>
              </a:solidFill>
              <a:latin typeface="Bai Jamjuree" panose="00000500000000000000"/>
              <a:ea typeface="Bai Jamjuree" panose="00000500000000000000"/>
              <a:cs typeface="Bai Jamjuree" panose="00000500000000000000"/>
              <a:sym typeface="Bai Jamjuree" panose="00000500000000000000"/>
            </a:endParaRPr>
          </a:p>
        </p:txBody>
      </p:sp>
      <p:sp>
        <p:nvSpPr>
          <p:cNvPr id="834" name="Google Shape;834;p37"/>
          <p:cNvSpPr/>
          <p:nvPr/>
        </p:nvSpPr>
        <p:spPr>
          <a:xfrm>
            <a:off x="0" y="0"/>
            <a:ext cx="9144000" cy="1823400"/>
          </a:xfrm>
          <a:prstGeom prst="rect">
            <a:avLst/>
          </a:prstGeom>
          <a:solidFill>
            <a:schemeClr val="lt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35" name="Google Shape;835;p37"/>
          <p:cNvSpPr/>
          <p:nvPr/>
        </p:nvSpPr>
        <p:spPr>
          <a:xfrm>
            <a:off x="0" y="1823400"/>
            <a:ext cx="9144000" cy="1496700"/>
          </a:xfrm>
          <a:prstGeom prst="rect">
            <a:avLst/>
          </a:prstGeom>
          <a:solidFill>
            <a:schemeClr val="accent6"/>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36" name="Google Shape;836;p37"/>
          <p:cNvSpPr/>
          <p:nvPr/>
        </p:nvSpPr>
        <p:spPr>
          <a:xfrm>
            <a:off x="0" y="3320100"/>
            <a:ext cx="9144000" cy="1823400"/>
          </a:xfrm>
          <a:prstGeom prst="rect">
            <a:avLst/>
          </a:prstGeom>
          <a:solidFill>
            <a:schemeClr val="lt2"/>
          </a:solid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37" name="Google Shape;837;p37"/>
          <p:cNvSpPr txBox="1"/>
          <p:nvPr>
            <p:ph type="body" idx="4294967295"/>
          </p:nvPr>
        </p:nvSpPr>
        <p:spPr>
          <a:xfrm>
            <a:off x="150" y="1894625"/>
            <a:ext cx="9144000" cy="14256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800"/>
              </a:spcBef>
              <a:spcAft>
                <a:spcPts val="0"/>
              </a:spcAft>
              <a:buNone/>
            </a:pPr>
            <a:r>
              <a:rPr lang="en-GB" sz="6000" b="1">
                <a:solidFill>
                  <a:srgbClr val="FF9E16"/>
                </a:solidFill>
                <a:latin typeface="Bai Jamjuree" panose="00000500000000000000"/>
                <a:ea typeface="Bai Jamjuree" panose="00000500000000000000"/>
                <a:cs typeface="Bai Jamjuree" panose="00000500000000000000"/>
                <a:sym typeface="Bai Jamjuree" panose="00000500000000000000"/>
              </a:rPr>
              <a:t>Judul</a:t>
            </a:r>
            <a:endParaRPr sz="6000" b="1">
              <a:solidFill>
                <a:srgbClr val="FF9E16"/>
              </a:solidFill>
              <a:latin typeface="Bai Jamjuree" panose="00000500000000000000"/>
              <a:ea typeface="Bai Jamjuree" panose="00000500000000000000"/>
              <a:cs typeface="Bai Jamjuree" panose="00000500000000000000"/>
              <a:sym typeface="Bai Jamjuree"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41" name="Shape 841"/>
        <p:cNvGrpSpPr/>
        <p:nvPr/>
      </p:nvGrpSpPr>
      <p:grpSpPr>
        <a:xfrm>
          <a:off x="0" y="0"/>
          <a:ext cx="0" cy="0"/>
          <a:chOff x="0" y="0"/>
          <a:chExt cx="0" cy="0"/>
        </a:xfrm>
      </p:grpSpPr>
      <p:sp>
        <p:nvSpPr>
          <p:cNvPr id="842" name="Google Shape;842;p38"/>
          <p:cNvSpPr txBox="1"/>
          <p:nvPr/>
        </p:nvSpPr>
        <p:spPr>
          <a:xfrm>
            <a:off x="718900" y="1369775"/>
            <a:ext cx="6584400" cy="1942465"/>
          </a:xfrm>
          <a:prstGeom prst="rect">
            <a:avLst/>
          </a:prstGeom>
          <a:noFill/>
          <a:ln>
            <a:noFill/>
          </a:ln>
        </p:spPr>
        <p:txBody>
          <a:bodyPr spcFirstLastPara="1" wrap="square" lIns="0" tIns="0" rIns="0" bIns="0" anchor="t" anchorCtr="0">
            <a:spAutoFit/>
          </a:bodyPr>
          <a:lstStyle/>
          <a:p>
            <a:pPr marL="0" marR="0" lvl="0" indent="0" algn="l" rtl="0">
              <a:lnSpc>
                <a:spcPct val="117000"/>
              </a:lnSpc>
              <a:spcBef>
                <a:spcPts val="0"/>
              </a:spcBef>
              <a:spcAft>
                <a:spcPts val="0"/>
              </a:spcAft>
              <a:buNone/>
            </a:pPr>
            <a:r>
              <a:rPr lang="en-US" altLang="en-GB" sz="1800">
                <a:solidFill>
                  <a:schemeClr val="dk1"/>
                </a:solidFill>
                <a:latin typeface="Anaheim"/>
                <a:ea typeface="Anaheim"/>
                <a:cs typeface="Anaheim"/>
                <a:sym typeface="Anaheim"/>
              </a:rPr>
              <a:t>1. </a:t>
            </a:r>
            <a:r>
              <a:rPr lang="en-US" altLang="en-US" sz="1800" b="1">
                <a:solidFill>
                  <a:schemeClr val="dk1"/>
                </a:solidFill>
                <a:latin typeface="Anaheim"/>
                <a:ea typeface="Anaheim"/>
                <a:cs typeface="Anaheim"/>
                <a:sym typeface="Anaheim"/>
              </a:rPr>
              <a:t>Business Understanding</a:t>
            </a:r>
            <a:endParaRPr lang="en-US" altLang="en-US" sz="1800" b="1">
              <a:solidFill>
                <a:schemeClr val="dk1"/>
              </a:solidFill>
              <a:latin typeface="Anaheim"/>
              <a:ea typeface="Anaheim"/>
              <a:cs typeface="Anaheim"/>
              <a:sym typeface="Anaheim"/>
            </a:endParaRPr>
          </a:p>
          <a:p>
            <a:pPr marL="0" marR="0" lvl="0" indent="0" algn="l" rtl="0">
              <a:lnSpc>
                <a:spcPct val="117000"/>
              </a:lnSpc>
              <a:spcBef>
                <a:spcPts val="0"/>
              </a:spcBef>
              <a:spcAft>
                <a:spcPts val="0"/>
              </a:spcAft>
              <a:buNone/>
            </a:pPr>
            <a:r>
              <a:rPr lang="en-US" altLang="en-US" sz="1800" b="1">
                <a:solidFill>
                  <a:schemeClr val="dk1"/>
                </a:solidFill>
                <a:latin typeface="Anaheim"/>
                <a:ea typeface="Anaheim"/>
                <a:cs typeface="Anaheim"/>
                <a:sym typeface="Anaheim"/>
              </a:rPr>
              <a:t>2. Data Understanding</a:t>
            </a:r>
            <a:endParaRPr lang="en-US" altLang="en-US" sz="1800" b="1">
              <a:solidFill>
                <a:schemeClr val="dk1"/>
              </a:solidFill>
              <a:latin typeface="Anaheim"/>
              <a:ea typeface="Anaheim"/>
              <a:cs typeface="Anaheim"/>
              <a:sym typeface="Anaheim"/>
            </a:endParaRPr>
          </a:p>
          <a:p>
            <a:pPr marL="0" marR="0" lvl="0" indent="0" algn="l" rtl="0">
              <a:lnSpc>
                <a:spcPct val="117000"/>
              </a:lnSpc>
              <a:spcBef>
                <a:spcPts val="0"/>
              </a:spcBef>
              <a:spcAft>
                <a:spcPts val="0"/>
              </a:spcAft>
              <a:buNone/>
            </a:pPr>
            <a:r>
              <a:rPr lang="en-US" altLang="en-US" sz="1800" b="1">
                <a:solidFill>
                  <a:schemeClr val="dk1"/>
                </a:solidFill>
                <a:latin typeface="Anaheim"/>
                <a:ea typeface="Anaheim"/>
                <a:cs typeface="Anaheim"/>
                <a:sym typeface="Anaheim"/>
              </a:rPr>
              <a:t>3. Data Preparation</a:t>
            </a:r>
            <a:endParaRPr lang="en-US" altLang="en-US" sz="1800" b="1">
              <a:solidFill>
                <a:schemeClr val="dk1"/>
              </a:solidFill>
              <a:latin typeface="Anaheim"/>
              <a:ea typeface="Anaheim"/>
              <a:cs typeface="Anaheim"/>
              <a:sym typeface="Anaheim"/>
            </a:endParaRPr>
          </a:p>
          <a:p>
            <a:pPr marL="0" marR="0" lvl="0" indent="0" algn="l" rtl="0">
              <a:lnSpc>
                <a:spcPct val="117000"/>
              </a:lnSpc>
              <a:spcBef>
                <a:spcPts val="0"/>
              </a:spcBef>
              <a:spcAft>
                <a:spcPts val="0"/>
              </a:spcAft>
              <a:buNone/>
            </a:pPr>
            <a:r>
              <a:rPr lang="en-US" altLang="en-US" sz="1800" b="1">
                <a:solidFill>
                  <a:schemeClr val="dk1"/>
                </a:solidFill>
                <a:latin typeface="Anaheim"/>
                <a:ea typeface="Anaheim"/>
                <a:cs typeface="Anaheim"/>
                <a:sym typeface="Anaheim"/>
              </a:rPr>
              <a:t>4. ML Modeling</a:t>
            </a:r>
            <a:endParaRPr lang="en-US" altLang="en-US" sz="1800" b="1">
              <a:solidFill>
                <a:schemeClr val="dk1"/>
              </a:solidFill>
              <a:latin typeface="Anaheim"/>
              <a:ea typeface="Anaheim"/>
              <a:cs typeface="Anaheim"/>
              <a:sym typeface="Anaheim"/>
            </a:endParaRPr>
          </a:p>
          <a:p>
            <a:pPr marL="0" marR="0" lvl="0" indent="0" algn="l" rtl="0">
              <a:lnSpc>
                <a:spcPct val="117000"/>
              </a:lnSpc>
              <a:spcBef>
                <a:spcPts val="0"/>
              </a:spcBef>
              <a:spcAft>
                <a:spcPts val="0"/>
              </a:spcAft>
              <a:buNone/>
            </a:pPr>
            <a:r>
              <a:rPr lang="en-US" altLang="en-US" sz="1800" b="1">
                <a:solidFill>
                  <a:schemeClr val="dk1"/>
                </a:solidFill>
                <a:latin typeface="Anaheim"/>
                <a:ea typeface="Anaheim"/>
                <a:cs typeface="Anaheim"/>
                <a:sym typeface="Anaheim"/>
              </a:rPr>
              <a:t>5. Evaluasi</a:t>
            </a:r>
            <a:endParaRPr lang="en-US" altLang="en-US" sz="1800" b="1">
              <a:solidFill>
                <a:schemeClr val="dk1"/>
              </a:solidFill>
              <a:latin typeface="Anaheim"/>
              <a:ea typeface="Anaheim"/>
              <a:cs typeface="Anaheim"/>
              <a:sym typeface="Anaheim"/>
            </a:endParaRPr>
          </a:p>
          <a:p>
            <a:pPr marL="0" marR="0" lvl="0" indent="0" algn="l" rtl="0">
              <a:lnSpc>
                <a:spcPct val="117000"/>
              </a:lnSpc>
              <a:spcBef>
                <a:spcPts val="0"/>
              </a:spcBef>
              <a:spcAft>
                <a:spcPts val="0"/>
              </a:spcAft>
              <a:buNone/>
            </a:pPr>
            <a:r>
              <a:rPr lang="en-US" altLang="en-US" sz="1800" b="1">
                <a:solidFill>
                  <a:schemeClr val="dk1"/>
                </a:solidFill>
                <a:latin typeface="Anaheim"/>
                <a:ea typeface="Anaheim"/>
                <a:cs typeface="Anaheim"/>
                <a:sym typeface="Anaheim"/>
              </a:rPr>
              <a:t>6. Deployment</a:t>
            </a:r>
            <a:endParaRPr lang="en-US" altLang="en-US" sz="1800" b="1">
              <a:solidFill>
                <a:schemeClr val="dk1"/>
              </a:solidFill>
              <a:latin typeface="Anaheim"/>
              <a:ea typeface="Anaheim"/>
              <a:cs typeface="Anaheim"/>
              <a:sym typeface="Anaheim"/>
            </a:endParaRPr>
          </a:p>
        </p:txBody>
      </p:sp>
      <p:sp>
        <p:nvSpPr>
          <p:cNvPr id="843" name="Google Shape;843;p38"/>
          <p:cNvSpPr txBox="1"/>
          <p:nvPr/>
        </p:nvSpPr>
        <p:spPr>
          <a:xfrm>
            <a:off x="718904" y="663272"/>
            <a:ext cx="4274700" cy="5537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400"/>
              <a:buFont typeface="Arial" panose="020B0604020202020204"/>
              <a:buNone/>
            </a:pPr>
            <a:r>
              <a:rPr lang="en-US" altLang="en-US" sz="3600" i="0" u="none" strike="noStrike" cap="none">
                <a:solidFill>
                  <a:srgbClr val="FF9E16"/>
                </a:solidFill>
                <a:latin typeface="Bai Jamjuree" panose="00000500000000000000"/>
                <a:ea typeface="Bai Jamjuree" panose="00000500000000000000"/>
                <a:cs typeface="Bai Jamjuree" panose="00000500000000000000"/>
                <a:sym typeface="Bai Jamjuree" panose="00000500000000000000"/>
              </a:rPr>
              <a:t>Outline Scope list</a:t>
            </a:r>
            <a:endParaRPr lang="en-US" altLang="en-US" sz="3600" i="0" u="none" strike="noStrike" cap="none">
              <a:solidFill>
                <a:srgbClr val="FF9E16"/>
              </a:solidFill>
              <a:latin typeface="Bai Jamjuree" panose="00000500000000000000"/>
              <a:ea typeface="Bai Jamjuree" panose="00000500000000000000"/>
              <a:cs typeface="Bai Jamjuree" panose="00000500000000000000"/>
              <a:sym typeface="Bai Jamjuree"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1505" y="699135"/>
            <a:ext cx="4039235" cy="953135"/>
          </a:xfrm>
          <a:prstGeom prst="rect">
            <a:avLst/>
          </a:prstGeom>
          <a:noFill/>
        </p:spPr>
        <p:txBody>
          <a:bodyPr wrap="square" rtlCol="0">
            <a:spAutoFit/>
          </a:bodyPr>
          <a:p>
            <a:r>
              <a:rPr lang="en-US" altLang="en-US" sz="2800" b="1">
                <a:solidFill>
                  <a:schemeClr val="dk1"/>
                </a:solidFill>
                <a:latin typeface="Anaheim"/>
                <a:ea typeface="Anaheim"/>
                <a:cs typeface="Anaheim"/>
                <a:sym typeface="Anaheim"/>
              </a:rPr>
              <a:t>Business Understanding</a:t>
            </a:r>
            <a:endParaRPr lang="en-US" altLang="en-US" sz="2800" b="1">
              <a:solidFill>
                <a:schemeClr val="dk1"/>
              </a:solidFill>
              <a:latin typeface="Anaheim"/>
              <a:ea typeface="Anaheim"/>
              <a:cs typeface="Anaheim"/>
              <a:sym typeface="Anaheim"/>
            </a:endParaRPr>
          </a:p>
          <a:p>
            <a:endParaRPr lang="en-US" sz="2800"/>
          </a:p>
        </p:txBody>
      </p:sp>
      <p:sp>
        <p:nvSpPr>
          <p:cNvPr id="3" name="Text Box 2"/>
          <p:cNvSpPr txBox="1"/>
          <p:nvPr/>
        </p:nvSpPr>
        <p:spPr>
          <a:xfrm>
            <a:off x="971550" y="1419225"/>
            <a:ext cx="5937885" cy="2790190"/>
          </a:xfrm>
          <a:prstGeom prst="rect">
            <a:avLst/>
          </a:prstGeom>
          <a:noFill/>
        </p:spPr>
        <p:txBody>
          <a:bodyPr wrap="square" rtlCol="0">
            <a:noAutofit/>
          </a:bodyPr>
          <a:p>
            <a:endParaRPr lang="en-US" altLang="en-US" sz="1600"/>
          </a:p>
        </p:txBody>
      </p:sp>
      <p:sp>
        <p:nvSpPr>
          <p:cNvPr id="4" name="Text Box 3"/>
          <p:cNvSpPr txBox="1"/>
          <p:nvPr/>
        </p:nvSpPr>
        <p:spPr>
          <a:xfrm>
            <a:off x="827405" y="1275080"/>
            <a:ext cx="6169660" cy="3046095"/>
          </a:xfrm>
          <a:prstGeom prst="rect">
            <a:avLst/>
          </a:prstGeom>
          <a:noFill/>
        </p:spPr>
        <p:txBody>
          <a:bodyPr wrap="square" rtlCol="0">
            <a:spAutoFit/>
          </a:bodyPr>
          <a:p>
            <a:r>
              <a:rPr lang="en-US" altLang="en-US" sz="1600">
                <a:sym typeface="+mn-ea"/>
              </a:rPr>
              <a:t>Fokus kritis untuk mencapai keberhasilan bisnis adalah </a:t>
            </a:r>
            <a:r>
              <a:rPr lang="en-US" altLang="en-US" sz="1600" b="1">
                <a:sym typeface="+mn-ea"/>
              </a:rPr>
              <a:t>Tingkat kepuasan pelanggan</a:t>
            </a:r>
            <a:r>
              <a:rPr lang="en-US" altLang="en-US" sz="1600">
                <a:sym typeface="+mn-ea"/>
              </a:rPr>
              <a:t>. Dengan memahami elemen-elemen krusial yang mempengaruhi interaksi pelanggan dengan platform perdagangan elektronik menjadi indikator dari Tingkat kepuasan pelanggan</a:t>
            </a:r>
            <a:endParaRPr lang="en-US" altLang="en-US" sz="1600"/>
          </a:p>
          <a:p>
            <a:endParaRPr lang="en-US" altLang="en-US" sz="1600"/>
          </a:p>
          <a:p>
            <a:r>
              <a:rPr lang="en-US" altLang="en-US" sz="1600">
                <a:sym typeface="+mn-ea"/>
              </a:rPr>
              <a:t>Dengan mengetahui Tingkat kepuasan pelanggan akan memberikan rekomendasi yang praktis dan terukur kepada perusahaan. Sehingga dapar mengoptimalkan interaksi pelanggan, dan akhirnya meningkatkan daya saing perusahaan di pasar perdagangan elektronik yang dinamis.</a:t>
            </a:r>
            <a:endParaRPr lang="en-US" altLang="en-US" sz="1600"/>
          </a:p>
          <a:p>
            <a:endParaRPr lang="en-US"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521100" y="393557"/>
            <a:ext cx="3961150" cy="735336"/>
          </a:xfrm>
        </p:spPr>
        <p:txBody>
          <a:bodyPr wrap="square" lIns="0" tIns="0" rIns="0" bIns="0" anchor="b">
            <a:normAutofit fontScale="90000"/>
          </a:bodyPr>
          <a:lstStyle/>
          <a:p>
            <a:pPr algn="l"/>
            <a:r>
              <a:rPr lang="en-US" spc="0" dirty="0">
                <a:sym typeface="+mn-ea"/>
              </a:rPr>
              <a:t>Business Understanding</a:t>
            </a:r>
            <a:endParaRPr lang="en-US" spc="0" dirty="0">
              <a:sym typeface="+mn-ea"/>
            </a:endParaRPr>
          </a:p>
        </p:txBody>
      </p:sp>
      <p:sp>
        <p:nvSpPr>
          <p:cNvPr id="3" name="任意多边形: 形状 2"/>
          <p:cNvSpPr/>
          <p:nvPr>
            <p:custDataLst>
              <p:tags r:id="rId2"/>
            </p:custDataLst>
          </p:nvPr>
        </p:nvSpPr>
        <p:spPr>
          <a:xfrm>
            <a:off x="7671595" y="-2916"/>
            <a:ext cx="1372506" cy="663305"/>
          </a:xfrm>
          <a:custGeom>
            <a:avLst/>
            <a:gdLst>
              <a:gd name="connsiteX0" fmla="*/ 0 w 1830008"/>
              <a:gd name="connsiteY0" fmla="*/ 0 h 884407"/>
              <a:gd name="connsiteX1" fmla="*/ 1830008 w 1830008"/>
              <a:gd name="connsiteY1" fmla="*/ 0 h 884407"/>
              <a:gd name="connsiteX2" fmla="*/ 1826903 w 1830008"/>
              <a:gd name="connsiteY2" fmla="*/ 61496 h 884407"/>
              <a:gd name="connsiteX3" fmla="*/ 915004 w 1830008"/>
              <a:gd name="connsiteY3" fmla="*/ 884407 h 884407"/>
              <a:gd name="connsiteX4" fmla="*/ 3105 w 1830008"/>
              <a:gd name="connsiteY4" fmla="*/ 61496 h 884407"/>
              <a:gd name="connsiteX5" fmla="*/ 0 w 1830008"/>
              <a:gd name="connsiteY5" fmla="*/ 0 h 884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0008" h="884407">
                <a:moveTo>
                  <a:pt x="0" y="0"/>
                </a:moveTo>
                <a:lnTo>
                  <a:pt x="1830008" y="0"/>
                </a:lnTo>
                <a:lnTo>
                  <a:pt x="1826903" y="61496"/>
                </a:lnTo>
                <a:cubicBezTo>
                  <a:pt x="1779962" y="523713"/>
                  <a:pt x="1389605" y="884407"/>
                  <a:pt x="915004" y="884407"/>
                </a:cubicBezTo>
                <a:cubicBezTo>
                  <a:pt x="440403" y="884407"/>
                  <a:pt x="50046" y="523713"/>
                  <a:pt x="3105" y="61496"/>
                </a:cubicBezTo>
                <a:lnTo>
                  <a:pt x="0" y="0"/>
                </a:lnTo>
                <a:close/>
              </a:path>
            </a:pathLst>
          </a:custGeom>
          <a:solidFill>
            <a:schemeClr val="tx1">
              <a:lumMod val="40000"/>
              <a:lumOff val="60000"/>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atin typeface="Arial" panose="020B0604020202020204" pitchFamily="34" charset="0"/>
              <a:sym typeface="Arial" panose="020B0604020202020204" pitchFamily="34" charset="0"/>
            </a:endParaRPr>
          </a:p>
        </p:txBody>
      </p:sp>
      <p:sp>
        <p:nvSpPr>
          <p:cNvPr id="15" name="任意多边形: 形状 14"/>
          <p:cNvSpPr/>
          <p:nvPr>
            <p:custDataLst>
              <p:tags r:id="rId3"/>
            </p:custDataLst>
          </p:nvPr>
        </p:nvSpPr>
        <p:spPr>
          <a:xfrm>
            <a:off x="4139565" y="3823811"/>
            <a:ext cx="2482215" cy="1319689"/>
          </a:xfrm>
          <a:custGeom>
            <a:avLst/>
            <a:gdLst>
              <a:gd name="connsiteX0" fmla="*/ 1772998 w 3545996"/>
              <a:gd name="connsiteY0" fmla="*/ 0 h 1920395"/>
              <a:gd name="connsiteX1" fmla="*/ 3545996 w 3545996"/>
              <a:gd name="connsiteY1" fmla="*/ 1772998 h 1920395"/>
              <a:gd name="connsiteX2" fmla="*/ 3538553 w 3545996"/>
              <a:gd name="connsiteY2" fmla="*/ 1920395 h 1920395"/>
              <a:gd name="connsiteX3" fmla="*/ 7443 w 3545996"/>
              <a:gd name="connsiteY3" fmla="*/ 1920395 h 1920395"/>
              <a:gd name="connsiteX4" fmla="*/ 0 w 3545996"/>
              <a:gd name="connsiteY4" fmla="*/ 1772998 h 1920395"/>
              <a:gd name="connsiteX5" fmla="*/ 1772998 w 3545996"/>
              <a:gd name="connsiteY5" fmla="*/ 0 h 19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5996" h="1920395">
                <a:moveTo>
                  <a:pt x="1772998" y="0"/>
                </a:moveTo>
                <a:cubicBezTo>
                  <a:pt x="2752198" y="0"/>
                  <a:pt x="3545996" y="793798"/>
                  <a:pt x="3545996" y="1772998"/>
                </a:cubicBezTo>
                <a:lnTo>
                  <a:pt x="3538553" y="1920395"/>
                </a:lnTo>
                <a:lnTo>
                  <a:pt x="7443" y="1920395"/>
                </a:lnTo>
                <a:lnTo>
                  <a:pt x="0" y="1772998"/>
                </a:lnTo>
                <a:cubicBezTo>
                  <a:pt x="0" y="793798"/>
                  <a:pt x="793798" y="0"/>
                  <a:pt x="1772998" y="0"/>
                </a:cubicBezTo>
                <a:close/>
              </a:path>
            </a:pathLst>
          </a:custGeom>
          <a:solidFill>
            <a:schemeClr val="tx1">
              <a:lumMod val="40000"/>
              <a:lumOff val="60000"/>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atin typeface="Arial" panose="020B0604020202020204" pitchFamily="34" charset="0"/>
              <a:sym typeface="Arial" panose="020B0604020202020204" pitchFamily="34" charset="0"/>
            </a:endParaRPr>
          </a:p>
        </p:txBody>
      </p:sp>
      <p:sp>
        <p:nvSpPr>
          <p:cNvPr id="19" name="任意多边形: 形状 18"/>
          <p:cNvSpPr/>
          <p:nvPr>
            <p:custDataLst>
              <p:tags r:id="rId4"/>
            </p:custDataLst>
          </p:nvPr>
        </p:nvSpPr>
        <p:spPr>
          <a:xfrm>
            <a:off x="46907" y="1"/>
            <a:ext cx="877406" cy="584189"/>
          </a:xfrm>
          <a:custGeom>
            <a:avLst/>
            <a:gdLst>
              <a:gd name="connsiteX0" fmla="*/ 35505 w 1169874"/>
              <a:gd name="connsiteY0" fmla="*/ 0 h 778919"/>
              <a:gd name="connsiteX1" fmla="*/ 1134369 w 1169874"/>
              <a:gd name="connsiteY1" fmla="*/ 0 h 778919"/>
              <a:gd name="connsiteX2" fmla="*/ 1157990 w 1169874"/>
              <a:gd name="connsiteY2" fmla="*/ 76097 h 778919"/>
              <a:gd name="connsiteX3" fmla="*/ 1169874 w 1169874"/>
              <a:gd name="connsiteY3" fmla="*/ 193982 h 778919"/>
              <a:gd name="connsiteX4" fmla="*/ 584937 w 1169874"/>
              <a:gd name="connsiteY4" fmla="*/ 778919 h 778919"/>
              <a:gd name="connsiteX5" fmla="*/ 0 w 1169874"/>
              <a:gd name="connsiteY5" fmla="*/ 193982 h 778919"/>
              <a:gd name="connsiteX6" fmla="*/ 11884 w 1169874"/>
              <a:gd name="connsiteY6" fmla="*/ 76097 h 778919"/>
              <a:gd name="connsiteX7" fmla="*/ 35505 w 1169874"/>
              <a:gd name="connsiteY7" fmla="*/ 0 h 77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9874" h="778919">
                <a:moveTo>
                  <a:pt x="35505" y="0"/>
                </a:moveTo>
                <a:lnTo>
                  <a:pt x="1134369" y="0"/>
                </a:lnTo>
                <a:lnTo>
                  <a:pt x="1157990" y="76097"/>
                </a:lnTo>
                <a:cubicBezTo>
                  <a:pt x="1165782" y="114175"/>
                  <a:pt x="1169874" y="153601"/>
                  <a:pt x="1169874" y="193982"/>
                </a:cubicBezTo>
                <a:cubicBezTo>
                  <a:pt x="1169874" y="517034"/>
                  <a:pt x="907989" y="778919"/>
                  <a:pt x="584937" y="778919"/>
                </a:cubicBezTo>
                <a:cubicBezTo>
                  <a:pt x="261885" y="778919"/>
                  <a:pt x="0" y="517034"/>
                  <a:pt x="0" y="193982"/>
                </a:cubicBezTo>
                <a:cubicBezTo>
                  <a:pt x="0" y="153601"/>
                  <a:pt x="4092" y="114175"/>
                  <a:pt x="11884" y="76097"/>
                </a:cubicBezTo>
                <a:lnTo>
                  <a:pt x="35505" y="0"/>
                </a:lnTo>
                <a:close/>
              </a:path>
            </a:pathLst>
          </a:custGeom>
          <a:solidFill>
            <a:schemeClr val="tx1">
              <a:lumMod val="40000"/>
              <a:lumOff val="60000"/>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atin typeface="Arial" panose="020B0604020202020204" pitchFamily="34" charset="0"/>
              <a:sym typeface="Arial" panose="020B0604020202020204" pitchFamily="34" charset="0"/>
            </a:endParaRPr>
          </a:p>
        </p:txBody>
      </p:sp>
      <p:sp>
        <p:nvSpPr>
          <p:cNvPr id="4" name="矩形 3"/>
          <p:cNvSpPr/>
          <p:nvPr>
            <p:custDataLst>
              <p:tags r:id="rId5"/>
            </p:custDataLst>
          </p:nvPr>
        </p:nvSpPr>
        <p:spPr>
          <a:xfrm>
            <a:off x="518895" y="2958986"/>
            <a:ext cx="3946049" cy="1429127"/>
          </a:xfrm>
          <a:prstGeom prst="rect">
            <a:avLst/>
          </a:prstGeom>
        </p:spPr>
        <p:txBody>
          <a:bodyPr wrap="square" lIns="0" tIns="0" rIns="0" bIns="0" anchor="ctr">
            <a:normAutofit fontScale="90000" lnSpcReduction="20000"/>
          </a:bodyPr>
          <a:p>
            <a:pPr>
              <a:lnSpc>
                <a:spcPct val="150000"/>
              </a:lnSpc>
              <a:spcBef>
                <a:spcPct val="0"/>
              </a:spcBef>
              <a:spcAft>
                <a:spcPct val="0"/>
              </a:spcAft>
            </a:pPr>
            <a:r>
              <a:rPr lang="en-US" sz="1350" dirty="0">
                <a:solidFill>
                  <a:schemeClr val="tx1">
                    <a:lumMod val="85000"/>
                    <a:lumOff val="15000"/>
                  </a:schemeClr>
                </a:solidFill>
                <a:latin typeface="+mn-lt"/>
              </a:rPr>
              <a:t>Dengan mengetahui Tingkat kepuasan pelanggan akan memberikan rekomendasi yang praktis dan terukur kepada perusahaan. Sehingga dapar mengoptimalkan interaksi pelanggan, dan akhirnya meningkatkan daya saing perusahaan di pasar perdagangan elektronik yang dinamis.</a:t>
            </a:r>
            <a:endParaRPr lang="en-US" sz="1350" dirty="0">
              <a:solidFill>
                <a:schemeClr val="tx1">
                  <a:lumMod val="85000"/>
                  <a:lumOff val="15000"/>
                </a:schemeClr>
              </a:solidFill>
              <a:latin typeface="+mn-lt"/>
            </a:endParaRPr>
          </a:p>
        </p:txBody>
      </p:sp>
      <p:sp>
        <p:nvSpPr>
          <p:cNvPr id="9" name="矩形 8"/>
          <p:cNvSpPr/>
          <p:nvPr>
            <p:custDataLst>
              <p:tags r:id="rId6"/>
            </p:custDataLst>
          </p:nvPr>
        </p:nvSpPr>
        <p:spPr>
          <a:xfrm>
            <a:off x="518895" y="1426980"/>
            <a:ext cx="3946049" cy="1429127"/>
          </a:xfrm>
          <a:prstGeom prst="rect">
            <a:avLst/>
          </a:prstGeom>
        </p:spPr>
        <p:txBody>
          <a:bodyPr wrap="square" lIns="0" tIns="0" rIns="0" bIns="0" anchor="ctr">
            <a:normAutofit fontScale="90000"/>
          </a:bodyPr>
          <a:p>
            <a:pPr>
              <a:lnSpc>
                <a:spcPct val="150000"/>
              </a:lnSpc>
              <a:spcBef>
                <a:spcPct val="0"/>
              </a:spcBef>
              <a:spcAft>
                <a:spcPct val="0"/>
              </a:spcAft>
            </a:pPr>
            <a:r>
              <a:rPr lang="en-US" sz="1350" dirty="0">
                <a:solidFill>
                  <a:schemeClr val="tx1">
                    <a:lumMod val="85000"/>
                    <a:lumOff val="15000"/>
                  </a:schemeClr>
                </a:solidFill>
                <a:latin typeface="+mn-lt"/>
              </a:rPr>
              <a:t>Fokus kritis untuk mencapai keberhasilan bisnis adalah Tingkat kepuasan pelanggan. Dengan memahami elemen-elemen krusial yang mempengaruhi interaksi pelanggan dengan platform perdagangan elektronik menjadi indikator dari Tingkat kepuasan pelanggan</a:t>
            </a:r>
            <a:endParaRPr lang="en-US" sz="1350" dirty="0">
              <a:solidFill>
                <a:schemeClr val="tx1">
                  <a:lumMod val="85000"/>
                  <a:lumOff val="15000"/>
                </a:schemeClr>
              </a:solidFill>
              <a:latin typeface="+mn-lt"/>
            </a:endParaRPr>
          </a:p>
        </p:txBody>
      </p:sp>
      <p:sp>
        <p:nvSpPr>
          <p:cNvPr id="2" name="Slide Number Placeholder 1"/>
          <p:cNvSpPr>
            <a:spLocks noGrp="1"/>
          </p:cNvSpPr>
          <p:nvPr>
            <p:ph type="sldNum" sz="quarter" idx="12"/>
          </p:nvPr>
        </p:nvSpPr>
        <p:spPr/>
        <p:txBody>
          <a:bodyPr/>
          <a:p>
            <a:fld id="{49AE70B2-8BF9-45C0-BB95-33D1B9D3A854}" type="slidenum">
              <a:rPr lang="en-US" smtClean="0"/>
            </a:fld>
            <a:endParaRPr lang="en-US" dirty="0"/>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83260" y="699135"/>
            <a:ext cx="3430270" cy="521970"/>
          </a:xfrm>
          <a:prstGeom prst="rect">
            <a:avLst/>
          </a:prstGeom>
          <a:noFill/>
        </p:spPr>
        <p:txBody>
          <a:bodyPr wrap="square" rtlCol="0">
            <a:spAutoFit/>
          </a:bodyPr>
          <a:p>
            <a:r>
              <a:rPr lang="en-US" altLang="en-US" sz="2800" b="1">
                <a:solidFill>
                  <a:schemeClr val="dk1"/>
                </a:solidFill>
                <a:latin typeface="Anaheim"/>
                <a:ea typeface="Anaheim"/>
                <a:cs typeface="Anaheim"/>
                <a:sym typeface="Anaheim"/>
              </a:rPr>
              <a:t>Data Understanding</a:t>
            </a:r>
            <a:endParaRPr lang="en-US" sz="2800"/>
          </a:p>
        </p:txBody>
      </p:sp>
      <p:sp>
        <p:nvSpPr>
          <p:cNvPr id="3" name="Text Box 2"/>
          <p:cNvSpPr txBox="1"/>
          <p:nvPr/>
        </p:nvSpPr>
        <p:spPr>
          <a:xfrm>
            <a:off x="874395" y="1515110"/>
            <a:ext cx="3048000" cy="2461260"/>
          </a:xfrm>
          <a:prstGeom prst="rect">
            <a:avLst/>
          </a:prstGeom>
          <a:noFill/>
        </p:spPr>
        <p:txBody>
          <a:bodyPr wrap="square" rtlCol="0">
            <a:spAutoFit/>
          </a:bodyPr>
          <a:p>
            <a:r>
              <a:rPr lang="en-US"/>
              <a:t>Variabel yang mempengarui tingkat kepuasan pelangan adalah :</a:t>
            </a:r>
            <a:br>
              <a:rPr lang="en-US"/>
            </a:br>
            <a:r>
              <a:rPr lang="en-US"/>
              <a:t>1. Gender</a:t>
            </a:r>
            <a:endParaRPr lang="en-US"/>
          </a:p>
          <a:p>
            <a:r>
              <a:rPr lang="en-US"/>
              <a:t>2. Age</a:t>
            </a:r>
            <a:br>
              <a:rPr lang="en-US"/>
            </a:br>
            <a:r>
              <a:rPr lang="en-US"/>
              <a:t>3. City</a:t>
            </a:r>
            <a:br>
              <a:rPr lang="en-US"/>
            </a:br>
            <a:r>
              <a:rPr lang="en-US"/>
              <a:t>4. Membership</a:t>
            </a:r>
            <a:endParaRPr lang="en-US"/>
          </a:p>
          <a:p>
            <a:r>
              <a:rPr lang="en-US"/>
              <a:t>5. Total Spend</a:t>
            </a:r>
            <a:endParaRPr lang="en-US"/>
          </a:p>
          <a:p>
            <a:r>
              <a:rPr lang="en-US"/>
              <a:t>6. Item Purchased</a:t>
            </a:r>
            <a:endParaRPr lang="en-US"/>
          </a:p>
          <a:p>
            <a:r>
              <a:rPr lang="en-US"/>
              <a:t>7. Avarage Rating</a:t>
            </a:r>
            <a:endParaRPr lang="en-US"/>
          </a:p>
          <a:p>
            <a:r>
              <a:rPr lang="en-US"/>
              <a:t>8. Discond Applied</a:t>
            </a:r>
            <a:endParaRPr lang="en-US"/>
          </a:p>
          <a:p>
            <a:r>
              <a:rPr lang="en-US"/>
              <a:t>9. Days Since Last Purchase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1505" y="699135"/>
            <a:ext cx="3048000" cy="521970"/>
          </a:xfrm>
          <a:prstGeom prst="rect">
            <a:avLst/>
          </a:prstGeom>
          <a:noFill/>
        </p:spPr>
        <p:txBody>
          <a:bodyPr wrap="square" rtlCol="0">
            <a:spAutoFit/>
          </a:bodyPr>
          <a:p>
            <a:r>
              <a:rPr lang="en-US" sz="2800"/>
              <a:t>Data Preparation</a:t>
            </a:r>
            <a:endParaRPr lang="en-US" sz="2800"/>
          </a:p>
        </p:txBody>
      </p:sp>
      <p:pic>
        <p:nvPicPr>
          <p:cNvPr id="3" name="Picture 2"/>
          <p:cNvPicPr>
            <a:picLocks noChangeAspect="1"/>
          </p:cNvPicPr>
          <p:nvPr/>
        </p:nvPicPr>
        <p:blipFill>
          <a:blip r:embed="rId1"/>
          <a:stretch>
            <a:fillRect/>
          </a:stretch>
        </p:blipFill>
        <p:spPr>
          <a:xfrm>
            <a:off x="827405" y="1275715"/>
            <a:ext cx="4149725" cy="3227705"/>
          </a:xfrm>
          <a:prstGeom prst="rect">
            <a:avLst/>
          </a:prstGeom>
        </p:spPr>
      </p:pic>
      <p:sp>
        <p:nvSpPr>
          <p:cNvPr id="4" name="Text Box 3"/>
          <p:cNvSpPr txBox="1"/>
          <p:nvPr/>
        </p:nvSpPr>
        <p:spPr>
          <a:xfrm>
            <a:off x="5220335" y="2427605"/>
            <a:ext cx="3048000" cy="521970"/>
          </a:xfrm>
          <a:prstGeom prst="rect">
            <a:avLst/>
          </a:prstGeom>
          <a:noFill/>
        </p:spPr>
        <p:txBody>
          <a:bodyPr wrap="square" rtlCol="0">
            <a:spAutoFit/>
          </a:bodyPr>
          <a:p>
            <a:r>
              <a:rPr lang="en-US"/>
              <a:t>Data sudah bersih dan tidak ada yang bolong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1505" y="676910"/>
            <a:ext cx="3532505" cy="455930"/>
          </a:xfrm>
          <a:prstGeom prst="rect">
            <a:avLst/>
          </a:prstGeom>
          <a:noFill/>
        </p:spPr>
        <p:txBody>
          <a:bodyPr wrap="square" rtlCol="0">
            <a:noAutofit/>
          </a:bodyPr>
          <a:p>
            <a:r>
              <a:rPr lang="en-US" sz="2000" b="1"/>
              <a:t>Mechine Learning Modeling</a:t>
            </a:r>
            <a:endParaRPr lang="en-US" sz="2000" b="1"/>
          </a:p>
        </p:txBody>
      </p:sp>
      <p:sp>
        <p:nvSpPr>
          <p:cNvPr id="3" name="Text Box 2"/>
          <p:cNvSpPr txBox="1"/>
          <p:nvPr/>
        </p:nvSpPr>
        <p:spPr>
          <a:xfrm>
            <a:off x="827405" y="1203960"/>
            <a:ext cx="3868420" cy="737235"/>
          </a:xfrm>
          <a:prstGeom prst="rect">
            <a:avLst/>
          </a:prstGeom>
          <a:noFill/>
        </p:spPr>
        <p:txBody>
          <a:bodyPr wrap="square" rtlCol="0">
            <a:spAutoFit/>
          </a:bodyPr>
          <a:p>
            <a:r>
              <a:rPr lang="en-US"/>
              <a:t>Mechine learning Modeling menggunakan Algoritma </a:t>
            </a:r>
            <a:r>
              <a:rPr lang="en-US" altLang="en-US"/>
              <a:t>Logistic Regression, hasil yang di dapat adalah : </a:t>
            </a:r>
            <a:endParaRPr lang="en-US" altLang="en-US"/>
          </a:p>
        </p:txBody>
      </p:sp>
      <p:pic>
        <p:nvPicPr>
          <p:cNvPr id="4" name="Picture 3"/>
          <p:cNvPicPr>
            <a:picLocks noChangeAspect="1"/>
          </p:cNvPicPr>
          <p:nvPr/>
        </p:nvPicPr>
        <p:blipFill>
          <a:blip r:embed="rId1"/>
          <a:stretch>
            <a:fillRect/>
          </a:stretch>
        </p:blipFill>
        <p:spPr>
          <a:xfrm>
            <a:off x="899795" y="2211705"/>
            <a:ext cx="4156075" cy="179451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DIAGRAM_MAX_ITEMCNT" val="4"/>
  <p:tag name="KSO_WM_DIAGRAM_MIN_ITEMCNT" val="2"/>
  <p:tag name="KSO_WM_DIAGRAM_VIRTUALLY_FRAME" val="{&quot;height&quot;:329.822509765625,&quot;width&quot;:414.30416870117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51_1*l_h_f*1_1_1"/>
  <p:tag name="KSO_WM_TEMPLATE_CATEGORY" val="diagram"/>
  <p:tag name="KSO_WM_TEMPLATE_INDEX" val="20237951"/>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11.xml><?xml version="1.0" encoding="utf-8"?>
<p:tagLst xmlns:p="http://schemas.openxmlformats.org/presentationml/2006/main">
  <p:tag name="KSO_WM_SLIDE_ID" val="custom20238332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8332"/>
  <p:tag name="KSO_WM_SLIDE_TYPE" val="text"/>
  <p:tag name="KSO_WM_SLIDE_SUBTYPE" val="picTxt"/>
  <p:tag name="KSO_WM_SLIDE_SIZE" val="413.858*309.998"/>
  <p:tag name="KSO_WM_SLIDE_POSITION" val="54.7001*150.254"/>
  <p:tag name="KSO_WM_SLIDE_LAYOUT" val="a_d_l"/>
  <p:tag name="KSO_WM_SLIDE_LAYOUT_CNT" val="1_1_1"/>
  <p:tag name="KSO_WM_SPECIAL_SOURCE" val="bdnull"/>
  <p:tag name="KSO_WM_DIAGRAM_GROUP_CODE" val="l1-1"/>
  <p:tag name="KSO_WM_SLIDE_DIAGTYPE" val="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332_1*a*1"/>
  <p:tag name="KSO_WM_TEMPLATE_CATEGORY" val="custom"/>
  <p:tag name="KSO_WM_TEMPLATE_INDEX" val="20238332"/>
  <p:tag name="KSO_WM_UNIT_LAYERLEVEL" val="1"/>
  <p:tag name="KSO_WM_TAG_VERSION" val="3.0"/>
  <p:tag name="KSO_WM_BEAUTIFY_FLAG" val="#wm#"/>
  <p:tag name="KSO_WM_UNIT_ISCONTENTSTITLE" val="0"/>
  <p:tag name="KSO_WM_UNIT_ISNUMDGMTITLE" val="0"/>
  <p:tag name="KSO_WM_UNIT_NOCLEAR" val="0"/>
  <p:tag name="KSO_WM_UNIT_TYPE" val="a"/>
  <p:tag name="KSO_WM_UNIT_INDEX" val="1"/>
  <p:tag name="KSO_WM_DIAGRAM_VERSION" val="3"/>
  <p:tag name="KSO_WM_DIAGRAM_COLOR_TRICK" val="1"/>
  <p:tag name="KSO_WM_DIAGRAM_COLOR_TEXT_CAN_REMOVE" val="n"/>
  <p:tag name="KSO_WM_UNIT_VALUE" val="12"/>
  <p:tag name="KSO_WM_DIAGRAM_GROUP_CODE" val="l1-1"/>
  <p:tag name="KSO_WM_UNIT_PRESET_TEXT" val="Your title here"/>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332_1*i*2"/>
  <p:tag name="KSO_WM_TEMPLATE_CATEGORY" val="custom"/>
  <p:tag name="KSO_WM_TEMPLATE_INDEX" val="20238332"/>
  <p:tag name="KSO_WM_UNIT_LAYERLEVEL" val="1"/>
  <p:tag name="KSO_WM_TAG_VERSION" val="3.0"/>
  <p:tag name="KSO_WM_BEAUTIFY_FLAG" val="#wm#"/>
  <p:tag name="KSO_WM_UNIT_TYPE" val="i"/>
  <p:tag name="KSO_WM_UNIT_INDEX" val="2"/>
  <p:tag name="KSO_WM_DIAGRAM_GROUP_CODE" val="l1-1"/>
  <p:tag name="KSO_WM_UNIT_FILL_FORE_SCHEMECOLOR_INDEX" val="13"/>
  <p:tag name="KSO_WM_UNIT_FILL_TYPE" val="1"/>
  <p:tag name="KSO_WM_UNIT_TEXT_FILL_FORE_SCHEMECOLOR_INDEX" val="2"/>
  <p:tag name="KSO_WM_UNIT_TEXT_FILL_TYPE" val="1"/>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332_1*i*3"/>
  <p:tag name="KSO_WM_TEMPLATE_CATEGORY" val="custom"/>
  <p:tag name="KSO_WM_TEMPLATE_INDEX" val="20238332"/>
  <p:tag name="KSO_WM_UNIT_LAYERLEVEL" val="1"/>
  <p:tag name="KSO_WM_TAG_VERSION" val="3.0"/>
  <p:tag name="KSO_WM_BEAUTIFY_FLAG" val="#wm#"/>
  <p:tag name="KSO_WM_UNIT_TYPE" val="i"/>
  <p:tag name="KSO_WM_UNIT_INDEX" val="3"/>
  <p:tag name="KSO_WM_DIAGRAM_GROUP_CODE" val="l1-1"/>
  <p:tag name="KSO_WM_UNIT_FILL_FORE_SCHEMECOLOR_INDEX" val="13"/>
  <p:tag name="KSO_WM_UNIT_FILL_TYPE" val="1"/>
  <p:tag name="KSO_WM_UNIT_TEXT_FILL_FORE_SCHEMECOLOR_INDEX" val="2"/>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332_1*i*4"/>
  <p:tag name="KSO_WM_TEMPLATE_CATEGORY" val="custom"/>
  <p:tag name="KSO_WM_TEMPLATE_INDEX" val="20238332"/>
  <p:tag name="KSO_WM_UNIT_LAYERLEVEL" val="1"/>
  <p:tag name="KSO_WM_TAG_VERSION" val="3.0"/>
  <p:tag name="KSO_WM_BEAUTIFY_FLAG" val="#wm#"/>
  <p:tag name="KSO_WM_UNIT_TYPE" val="i"/>
  <p:tag name="KSO_WM_UNIT_INDEX" val="4"/>
  <p:tag name="KSO_WM_DIAGRAM_GROUP_CODE" val="l1-1"/>
  <p:tag name="KSO_WM_UNIT_FILL_FORE_SCHEMECOLOR_INDEX" val="13"/>
  <p:tag name="KSO_WM_UNIT_FILL_TYPE" val="1"/>
  <p:tag name="KSO_WM_UNIT_TEXT_FILL_FORE_SCHEMECOLOR_INDEX" val="2"/>
  <p:tag name="KSO_WM_UNIT_TEXT_FILL_TYPE" val="1"/>
  <p:tag name="KSO_WM_UNIT_USESOURCEFORMAT_APPLY" val="1"/>
</p:tagLst>
</file>

<file path=ppt/tags/tag9.xml><?xml version="1.0" encoding="utf-8"?>
<p:tagLst xmlns:p="http://schemas.openxmlformats.org/presentationml/2006/main">
  <p:tag name="KSO_WM_DIAGRAM_MAX_ITEMCNT" val="4"/>
  <p:tag name="KSO_WM_DIAGRAM_MIN_ITEMCNT" val="2"/>
  <p:tag name="KSO_WM_DIAGRAM_VIRTUALLY_FRAME" val="{&quot;height&quot;:329.822509765625,&quot;width&quot;:414.30416870117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51_1*l_h_f*1_2_1"/>
  <p:tag name="KSO_WM_TEMPLATE_CATEGORY" val="diagram"/>
  <p:tag name="KSO_WM_TEMPLATE_INDEX" val="20237951"/>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heme/theme1.xml><?xml version="1.0" encoding="utf-8"?>
<a:theme xmlns:a="http://schemas.openxmlformats.org/drawingml/2006/main" name="Silicon Valley Programmer Portfolio by Slidesgo">
  <a:themeElements>
    <a:clrScheme name="Simple Light">
      <a:dk1>
        <a:srgbClr val="202020"/>
      </a:dk1>
      <a:lt1>
        <a:srgbClr val="CCE9FA"/>
      </a:lt1>
      <a:dk2>
        <a:srgbClr val="F8F8F8"/>
      </a:dk2>
      <a:lt2>
        <a:srgbClr val="FFCF81"/>
      </a:lt2>
      <a:accent1>
        <a:srgbClr val="DB5D49"/>
      </a:accent1>
      <a:accent2>
        <a:srgbClr val="1569C9"/>
      </a:accent2>
      <a:accent3>
        <a:srgbClr val="A8DB78"/>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1963</Words>
  <Application>WPS Presentation</Application>
  <PresentationFormat/>
  <Paragraphs>73</Paragraphs>
  <Slides>12</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12</vt:i4>
      </vt:variant>
    </vt:vector>
  </HeadingPairs>
  <TitlesOfParts>
    <vt:vector size="32" baseType="lpstr">
      <vt:lpstr>Arial</vt:lpstr>
      <vt:lpstr>SimSun</vt:lpstr>
      <vt:lpstr>Wingdings</vt:lpstr>
      <vt:lpstr>Arial</vt:lpstr>
      <vt:lpstr>Bai Jamjuree</vt:lpstr>
      <vt:lpstr>Anaheim</vt:lpstr>
      <vt:lpstr>Source Code Pro</vt:lpstr>
      <vt:lpstr>Nunito Light</vt:lpstr>
      <vt:lpstr>Segoe Print</vt:lpstr>
      <vt:lpstr>Cousine</vt:lpstr>
      <vt:lpstr>Calibri</vt:lpstr>
      <vt:lpstr>Barlow Semi Condensed Medium</vt:lpstr>
      <vt:lpstr>Microsoft YaHei</vt:lpstr>
      <vt:lpstr>Arial Unicode MS</vt:lpstr>
      <vt:lpstr>Algerian</vt:lpstr>
      <vt:lpstr>Arial Rounded MT Bold</vt:lpstr>
      <vt:lpstr>Bahnschrift</vt:lpstr>
      <vt:lpstr>Arial Narrow</vt:lpstr>
      <vt:lpstr>Arial Black</vt:lpstr>
      <vt:lpstr>Silicon Valley Programmer Portfolio by Slidesgo</vt:lpstr>
      <vt:lpstr> Final Project</vt:lpstr>
      <vt:lpstr>PowerPoint 演示文稿</vt:lpstr>
      <vt:lpstr>PowerPoint 演示文稿</vt:lpstr>
      <vt:lpstr>PowerPoint 演示文稿</vt:lpstr>
      <vt:lpstr>PowerPoint 演示文稿</vt:lpstr>
      <vt:lpstr>Business Understanding</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dc:title>
  <dc:creator/>
  <cp:lastModifiedBy>hasbi asyiddiki</cp:lastModifiedBy>
  <cp:revision>1</cp:revision>
  <dcterms:created xsi:type="dcterms:W3CDTF">2025-02-21T14:36:16Z</dcterms:created>
  <dcterms:modified xsi:type="dcterms:W3CDTF">2025-02-21T14:36:17Z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6EC86FCC49F4421A86964684B7950B0B_13</vt:lpwstr>
  </property>
  <property fmtid="{D5CDD505-2E9C-101B-9397-08002B2CF9AE}" pid="3" name="KSOProductBuildVer">
    <vt:lpwstr>1033-12.2.0.19805</vt:lpwstr>
  </property>
</Properties>
</file>