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A6609BB-9F60-4030-A84E-C9EDEE939E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W6_Flights_data_17118999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22B889-8042-40D8-B61B-2C1C208FC8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28/11/2021 10:27:07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1" id="2" name="slide2">
            <a:extLst>
              <a:ext uri="{FF2B5EF4-FFF2-40B4-BE49-F238E27FC236}">
                <a16:creationId xmlns:a16="http://schemas.microsoft.com/office/drawing/2014/main" id="{175DB479-639B-4E88-9DB5-6A35F2F5F6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657225"/>
            <a:ext cx="84963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2" id="3" name="slide3">
            <a:extLst>
              <a:ext uri="{FF2B5EF4-FFF2-40B4-BE49-F238E27FC236}">
                <a16:creationId xmlns:a16="http://schemas.microsoft.com/office/drawing/2014/main" id="{DB8996FD-9A49-435F-99BD-E3A581BAF3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1023937"/>
            <a:ext cx="72961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3" id="4" name="slide4">
            <a:extLst>
              <a:ext uri="{FF2B5EF4-FFF2-40B4-BE49-F238E27FC236}">
                <a16:creationId xmlns:a16="http://schemas.microsoft.com/office/drawing/2014/main" id="{4C095EDA-D711-4030-AD46-98EF20ABA7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150"/>
            <a:ext cx="12192000" cy="3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4" id="5" name="slide5">
            <a:extLst>
              <a:ext uri="{FF2B5EF4-FFF2-40B4-BE49-F238E27FC236}">
                <a16:creationId xmlns:a16="http://schemas.microsoft.com/office/drawing/2014/main" id="{B458666B-E00F-410C-BFE9-879DA2E719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890587"/>
            <a:ext cx="68294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2021-11-28T14:27:09Z</dcterms:created>
  <dcterms:modified xsi:type="dcterms:W3CDTF">2021-11-28T14:27:09Z</dcterms:modified>
</cp:coreProperties>
</file>