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1" autoAdjust="0"/>
    <p:restoredTop sz="94660"/>
  </p:normalViewPr>
  <p:slideViewPr>
    <p:cSldViewPr snapToGrid="0">
      <p:cViewPr>
        <p:scale>
          <a:sx n="64" d="100"/>
          <a:sy n="64" d="100"/>
        </p:scale>
        <p:origin x="-36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AE7062C-5E1E-42CC-8379-83459DCD0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DV_W6_Tableau_Flights_data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6E778E-8E6D-4F7D-86E7-EA26D3073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29/11/2021 3:03:16 PM</a:t>
            </a:r>
            <a:endParaRPr lang="en-MY" dirty="0"/>
          </a:p>
          <a:p>
            <a:endParaRPr lang="en-MY" dirty="0"/>
          </a:p>
          <a:p>
            <a:r>
              <a:rPr lang="en-MY" dirty="0"/>
              <a:t>Asyiqin Nasir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88041-B086-4D07-BB27-F360355E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03" y="301356"/>
            <a:ext cx="5930994" cy="62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Month of Flight and Flight Records">
            <a:extLst>
              <a:ext uri="{FF2B5EF4-FFF2-40B4-BE49-F238E27FC236}">
                <a16:creationId xmlns:a16="http://schemas.microsoft.com/office/drawing/2014/main" id="{953718EC-F5A1-4B0F-83F2-B3118BE7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4" y="1275443"/>
            <a:ext cx="9134475" cy="5476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7E648-E035-4407-8AC9-90171524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9" y="105681"/>
            <a:ext cx="4536827" cy="1066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514CC-2769-4F70-8EC1-8236E8131DAF}"/>
              </a:ext>
            </a:extLst>
          </p:cNvPr>
          <p:cNvSpPr txBox="1"/>
          <p:nvPr/>
        </p:nvSpPr>
        <p:spPr>
          <a:xfrm>
            <a:off x="8953441" y="1860996"/>
            <a:ext cx="31145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Answer:</a:t>
            </a:r>
            <a:br>
              <a:rPr lang="en-MY" dirty="0"/>
            </a:br>
            <a:r>
              <a:rPr lang="en-MY" dirty="0"/>
              <a:t>We can see that the flight activity dropped significantly from 2010 to 2011--- because in December 2010, the flight records are available. However, in December 2011, the flight records are not available yet.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2 - Holiday season and flight sum">
            <a:extLst>
              <a:ext uri="{FF2B5EF4-FFF2-40B4-BE49-F238E27FC236}">
                <a16:creationId xmlns:a16="http://schemas.microsoft.com/office/drawing/2014/main" id="{50F07D29-FE43-4347-A4E7-8035D486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7" y="937991"/>
            <a:ext cx="7791450" cy="534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81D4E-75D3-400D-8C48-D2F6F718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8" y="144426"/>
            <a:ext cx="6599360" cy="514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CF42A0-1EC3-45BB-9045-0CAE3A36AC28}"/>
              </a:ext>
            </a:extLst>
          </p:cNvPr>
          <p:cNvSpPr txBox="1"/>
          <p:nvPr/>
        </p:nvSpPr>
        <p:spPr>
          <a:xfrm>
            <a:off x="8537944" y="1360967"/>
            <a:ext cx="322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Answer:</a:t>
            </a:r>
            <a:br>
              <a:rPr lang="en-MY" dirty="0"/>
            </a:br>
            <a:br>
              <a:rPr lang="en-MY" dirty="0"/>
            </a:br>
            <a:r>
              <a:rPr lang="en-MY" dirty="0"/>
              <a:t>Holiday that experience substantially lower number of flights:</a:t>
            </a:r>
          </a:p>
          <a:p>
            <a:endParaRPr lang="en-MY" u="sng" dirty="0"/>
          </a:p>
          <a:p>
            <a:r>
              <a:rPr lang="en-MY" u="sng" dirty="0"/>
              <a:t>2010</a:t>
            </a:r>
            <a:br>
              <a:rPr lang="en-MY" dirty="0"/>
            </a:br>
            <a:r>
              <a:rPr lang="en-MY" dirty="0"/>
              <a:t>1. Independence Day, 4/7/2010</a:t>
            </a:r>
          </a:p>
          <a:p>
            <a:r>
              <a:rPr lang="en-MY" dirty="0"/>
              <a:t>2. Thanksgiving, 25/11/2010</a:t>
            </a:r>
          </a:p>
          <a:p>
            <a:endParaRPr lang="en-MY" u="sng" dirty="0"/>
          </a:p>
          <a:p>
            <a:r>
              <a:rPr lang="en-MY" u="sng" dirty="0"/>
              <a:t>2011</a:t>
            </a:r>
          </a:p>
          <a:p>
            <a:pPr marL="342900" indent="-342900">
              <a:buAutoNum type="arabicPeriod"/>
            </a:pPr>
            <a:r>
              <a:rPr lang="en-MY" dirty="0" err="1"/>
              <a:t>Labor</a:t>
            </a:r>
            <a:r>
              <a:rPr lang="en-MY" dirty="0"/>
              <a:t> Day, 3/9/2011</a:t>
            </a:r>
          </a:p>
          <a:p>
            <a:pPr marL="342900" indent="-342900">
              <a:buAutoNum type="arabicPeriod"/>
            </a:pPr>
            <a:r>
              <a:rPr lang="en-MY" dirty="0"/>
              <a:t>Thanksgiving, 24/11/2011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3 - Flight operation in each week">
            <a:extLst>
              <a:ext uri="{FF2B5EF4-FFF2-40B4-BE49-F238E27FC236}">
                <a16:creationId xmlns:a16="http://schemas.microsoft.com/office/drawing/2014/main" id="{1A6097C1-7BCF-4C11-AD9A-75192914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150"/>
            <a:ext cx="12192000" cy="39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66ACCC-CC54-4FA3-A869-5A278529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1" y="520516"/>
            <a:ext cx="8772525" cy="600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E96E7-110C-4265-8C6A-159C37485DAE}"/>
              </a:ext>
            </a:extLst>
          </p:cNvPr>
          <p:cNvSpPr txBox="1"/>
          <p:nvPr/>
        </p:nvSpPr>
        <p:spPr>
          <a:xfrm>
            <a:off x="1876926" y="4475747"/>
            <a:ext cx="373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Answer:</a:t>
            </a:r>
          </a:p>
          <a:p>
            <a:r>
              <a:rPr lang="en-MY" dirty="0"/>
              <a:t>Yes. Southwest Airline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4 - Map of departure delay in US">
            <a:extLst>
              <a:ext uri="{FF2B5EF4-FFF2-40B4-BE49-F238E27FC236}">
                <a16:creationId xmlns:a16="http://schemas.microsoft.com/office/drawing/2014/main" id="{B7F548A3-0976-4149-AE1D-7DAA9F7B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4" y="1089991"/>
            <a:ext cx="7791450" cy="561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49C5E-DE6A-45B1-AE95-3D181D61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5" y="157784"/>
            <a:ext cx="5947535" cy="7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DV_W6_Tableau_Flights_data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DV_W6_Tableau_Flights_data</dc:title>
  <dc:creator/>
  <cp:lastModifiedBy>Asyiqin Nasir</cp:lastModifiedBy>
  <cp:revision>2</cp:revision>
  <dcterms:created xsi:type="dcterms:W3CDTF">2021-11-29T07:03:18Z</dcterms:created>
  <dcterms:modified xsi:type="dcterms:W3CDTF">2021-11-29T07:12:06Z</dcterms:modified>
</cp:coreProperties>
</file>