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D6D9"/>
    <a:srgbClr val="FCF79B"/>
    <a:srgbClr val="46D9D3"/>
    <a:srgbClr val="FA5900"/>
    <a:srgbClr val="079CE7"/>
    <a:srgbClr val="0EC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6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FA0F-191E-45B6-2D6A-36F3818F7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336D7-9C4A-4B25-49A3-41E5A3612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55B2-4FC8-A1AB-B6C9-5C217EE5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ED0CB-7CC6-8FC1-0293-F5E28C65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15B56-C6B8-EE6F-D95D-6F1B49E9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3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D96E-4001-2C3A-3C67-6EF9B0B5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237B6-9AC5-A06B-33DF-9FB24D42F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35ACC-A0F6-9DAE-BDC6-8E94151F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AFE5A-9EF5-D1CE-5591-BB2376E3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BFFA5-6B7E-9B96-9AB2-67D20D62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6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632DF-E0E7-2AB0-0ACE-F27ADECA5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A5DD1-4406-6822-528A-B890AAF11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E646F-509F-664C-D5A5-71336ECA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D155-2A02-E427-C957-A09E64B0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30656-73E1-8CD7-FEB1-C08B2E28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4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93FE-2405-4286-0785-93E4352F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C7F-F91D-620D-7131-2E0FF3656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F14A5-B50C-B61D-D9E6-D443E59D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7048-0CD0-A7C3-B81F-DBFD6218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67ED-19A4-FAD2-19C5-D67F060F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21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77F2-F4CB-CBCF-A001-9EE44701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E8488-5000-ECFF-1B4E-CA9E12572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53AE-7ABE-DC57-0F4E-B35FE8FE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90814-AD3D-5C91-29ED-A8AE1BC6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E578-6DCE-1BD4-D97B-C886FCB2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73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E69A-DFB7-BA4F-4F35-D0C21787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6FCF-05BD-94AE-0909-F9466F44B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0366B-903A-FD0A-E9A0-077F9AF4E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A17D8-8463-7273-22FD-EDD75F20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7CA52-E614-4CCF-444E-B9594C3E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5A998-79A5-A2B8-0B30-F6D23C67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63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D3EA-FC29-ECE3-0873-52C620D1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96282-3134-801C-B8B6-6D9E600C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1C6A-B8D9-CDE3-AAAA-90CA32FF5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EE86-EBB1-890E-A592-BD22D3928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9C3B8-05FD-B55F-6E2A-670A27490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F57F8-4C5B-ECEB-97B4-A39AC342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B344-8434-FCF9-9659-EBA97D88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065E9-A270-9EE4-3629-1798632F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62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1478-668C-7311-C3F5-886494E9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852BA-256C-AC75-6D02-217935EA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B90F9-3E8D-4E00-D58F-27E84EF5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2E75B-5DA8-F838-0234-18B6BBF4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27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391E8-0671-FB56-933E-B1437F38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CBFC7-755B-2519-814C-8738954D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8080B-FF56-C099-03F7-9565DD0B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4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FE47-9B1B-5076-2AA8-B261065A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87DE-1779-486A-C320-C2A72C7B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F41FF-7374-8314-BEFC-79DF07571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5B4DD-680C-4EA3-0F7F-EA87B263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348B1-788A-E6D6-DAE8-EBCA8F3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C759F-228C-96EA-EA69-36C1124E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23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576F-8999-CF2A-9140-185F9986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2FACC-F68E-AA05-9D16-B462C1937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1B14-55D1-EBA2-E5B1-99EE9CC3D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D69A6-3C6F-C759-FB6A-71810243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3F49F-9B20-AD77-1A50-0E791A13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CFE2E-D256-4B3D-2CED-2A7FDFB8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0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C2246-BFB3-24C7-0810-CD631996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AB8E7-AA6C-E2B5-7654-545094C97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B3076-268C-C9EE-C9EE-9EDFD7123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4DB27-5A0E-4826-8092-D298A3B490E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B416-0603-518D-FB7E-9CEBD8DC1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D1FF2-0654-C1D3-20A4-3DD4ADAF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0AB08-57AF-49F7-9774-BB9B84DCB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06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eachball-ball-beach-summer-game-311978/" TargetMode="External"/><Relationship Id="rId7" Type="http://schemas.openxmlformats.org/officeDocument/2006/relationships/hyperlink" Target="https://www.freepngimg.com/png/28611-beach-transparent-backgroun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japari-library.com/wiki/Surfboard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56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5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Wave2">
            <a:extLst>
              <a:ext uri="{FF2B5EF4-FFF2-40B4-BE49-F238E27FC236}">
                <a16:creationId xmlns:a16="http://schemas.microsoft.com/office/drawing/2014/main" id="{17AC2543-107C-B093-5C8E-F6B977F8BF3B}"/>
              </a:ext>
            </a:extLst>
          </p:cNvPr>
          <p:cNvSpPr/>
          <p:nvPr/>
        </p:nvSpPr>
        <p:spPr>
          <a:xfrm>
            <a:off x="-1699260" y="3327509"/>
            <a:ext cx="17640300" cy="4629807"/>
          </a:xfrm>
          <a:custGeom>
            <a:avLst/>
            <a:gdLst>
              <a:gd name="connsiteX0" fmla="*/ 85725 w 12234664"/>
              <a:gd name="connsiteY0" fmla="*/ 28575 h 3804058"/>
              <a:gd name="connsiteX1" fmla="*/ 104775 w 12234664"/>
              <a:gd name="connsiteY1" fmla="*/ 266700 h 3804058"/>
              <a:gd name="connsiteX2" fmla="*/ 85725 w 12234664"/>
              <a:gd name="connsiteY2" fmla="*/ 666750 h 3804058"/>
              <a:gd name="connsiteX3" fmla="*/ 76200 w 12234664"/>
              <a:gd name="connsiteY3" fmla="*/ 790575 h 3804058"/>
              <a:gd name="connsiteX4" fmla="*/ 57150 w 12234664"/>
              <a:gd name="connsiteY4" fmla="*/ 923925 h 3804058"/>
              <a:gd name="connsiteX5" fmla="*/ 38100 w 12234664"/>
              <a:gd name="connsiteY5" fmla="*/ 1143000 h 3804058"/>
              <a:gd name="connsiteX6" fmla="*/ 19050 w 12234664"/>
              <a:gd name="connsiteY6" fmla="*/ 1276350 h 3804058"/>
              <a:gd name="connsiteX7" fmla="*/ 9525 w 12234664"/>
              <a:gd name="connsiteY7" fmla="*/ 1876425 h 3804058"/>
              <a:gd name="connsiteX8" fmla="*/ 0 w 12234664"/>
              <a:gd name="connsiteY8" fmla="*/ 2009775 h 3804058"/>
              <a:gd name="connsiteX9" fmla="*/ 19050 w 12234664"/>
              <a:gd name="connsiteY9" fmla="*/ 2581275 h 3804058"/>
              <a:gd name="connsiteX10" fmla="*/ 38100 w 12234664"/>
              <a:gd name="connsiteY10" fmla="*/ 2695575 h 3804058"/>
              <a:gd name="connsiteX11" fmla="*/ 57150 w 12234664"/>
              <a:gd name="connsiteY11" fmla="*/ 2838450 h 3804058"/>
              <a:gd name="connsiteX12" fmla="*/ 66675 w 12234664"/>
              <a:gd name="connsiteY12" fmla="*/ 3019425 h 3804058"/>
              <a:gd name="connsiteX13" fmla="*/ 85725 w 12234664"/>
              <a:gd name="connsiteY13" fmla="*/ 3181350 h 3804058"/>
              <a:gd name="connsiteX14" fmla="*/ 95250 w 12234664"/>
              <a:gd name="connsiteY14" fmla="*/ 3267075 h 3804058"/>
              <a:gd name="connsiteX15" fmla="*/ 104775 w 12234664"/>
              <a:gd name="connsiteY15" fmla="*/ 3333750 h 3804058"/>
              <a:gd name="connsiteX16" fmla="*/ 123825 w 12234664"/>
              <a:gd name="connsiteY16" fmla="*/ 3533775 h 3804058"/>
              <a:gd name="connsiteX17" fmla="*/ 133350 w 12234664"/>
              <a:gd name="connsiteY17" fmla="*/ 3733800 h 3804058"/>
              <a:gd name="connsiteX18" fmla="*/ 142875 w 12234664"/>
              <a:gd name="connsiteY18" fmla="*/ 3800475 h 3804058"/>
              <a:gd name="connsiteX19" fmla="*/ 161925 w 12234664"/>
              <a:gd name="connsiteY19" fmla="*/ 3686175 h 3804058"/>
              <a:gd name="connsiteX20" fmla="*/ 228600 w 12234664"/>
              <a:gd name="connsiteY20" fmla="*/ 3514725 h 3804058"/>
              <a:gd name="connsiteX21" fmla="*/ 266700 w 12234664"/>
              <a:gd name="connsiteY21" fmla="*/ 3419475 h 3804058"/>
              <a:gd name="connsiteX22" fmla="*/ 457200 w 12234664"/>
              <a:gd name="connsiteY22" fmla="*/ 3200400 h 3804058"/>
              <a:gd name="connsiteX23" fmla="*/ 609600 w 12234664"/>
              <a:gd name="connsiteY23" fmla="*/ 3067050 h 3804058"/>
              <a:gd name="connsiteX24" fmla="*/ 771525 w 12234664"/>
              <a:gd name="connsiteY24" fmla="*/ 2990850 h 3804058"/>
              <a:gd name="connsiteX25" fmla="*/ 971550 w 12234664"/>
              <a:gd name="connsiteY25" fmla="*/ 2886075 h 3804058"/>
              <a:gd name="connsiteX26" fmla="*/ 1238250 w 12234664"/>
              <a:gd name="connsiteY26" fmla="*/ 2828925 h 3804058"/>
              <a:gd name="connsiteX27" fmla="*/ 2286000 w 12234664"/>
              <a:gd name="connsiteY27" fmla="*/ 2743200 h 3804058"/>
              <a:gd name="connsiteX28" fmla="*/ 2524125 w 12234664"/>
              <a:gd name="connsiteY28" fmla="*/ 2714625 h 3804058"/>
              <a:gd name="connsiteX29" fmla="*/ 2990850 w 12234664"/>
              <a:gd name="connsiteY29" fmla="*/ 2600325 h 3804058"/>
              <a:gd name="connsiteX30" fmla="*/ 3419475 w 12234664"/>
              <a:gd name="connsiteY30" fmla="*/ 2409825 h 3804058"/>
              <a:gd name="connsiteX31" fmla="*/ 3933825 w 12234664"/>
              <a:gd name="connsiteY31" fmla="*/ 2181225 h 3804058"/>
              <a:gd name="connsiteX32" fmla="*/ 4429125 w 12234664"/>
              <a:gd name="connsiteY32" fmla="*/ 1847850 h 3804058"/>
              <a:gd name="connsiteX33" fmla="*/ 5286375 w 12234664"/>
              <a:gd name="connsiteY33" fmla="*/ 1400175 h 3804058"/>
              <a:gd name="connsiteX34" fmla="*/ 5619750 w 12234664"/>
              <a:gd name="connsiteY34" fmla="*/ 1343025 h 3804058"/>
              <a:gd name="connsiteX35" fmla="*/ 6391275 w 12234664"/>
              <a:gd name="connsiteY35" fmla="*/ 1304925 h 3804058"/>
              <a:gd name="connsiteX36" fmla="*/ 6629400 w 12234664"/>
              <a:gd name="connsiteY36" fmla="*/ 1295400 h 3804058"/>
              <a:gd name="connsiteX37" fmla="*/ 6924675 w 12234664"/>
              <a:gd name="connsiteY37" fmla="*/ 1276350 h 3804058"/>
              <a:gd name="connsiteX38" fmla="*/ 7162800 w 12234664"/>
              <a:gd name="connsiteY38" fmla="*/ 1257300 h 3804058"/>
              <a:gd name="connsiteX39" fmla="*/ 7496175 w 12234664"/>
              <a:gd name="connsiteY39" fmla="*/ 1190625 h 3804058"/>
              <a:gd name="connsiteX40" fmla="*/ 7829550 w 12234664"/>
              <a:gd name="connsiteY40" fmla="*/ 1038225 h 3804058"/>
              <a:gd name="connsiteX41" fmla="*/ 8029575 w 12234664"/>
              <a:gd name="connsiteY41" fmla="*/ 923925 h 3804058"/>
              <a:gd name="connsiteX42" fmla="*/ 8439150 w 12234664"/>
              <a:gd name="connsiteY42" fmla="*/ 638175 h 3804058"/>
              <a:gd name="connsiteX43" fmla="*/ 8877300 w 12234664"/>
              <a:gd name="connsiteY43" fmla="*/ 428625 h 3804058"/>
              <a:gd name="connsiteX44" fmla="*/ 9439275 w 12234664"/>
              <a:gd name="connsiteY44" fmla="*/ 285750 h 3804058"/>
              <a:gd name="connsiteX45" fmla="*/ 9715500 w 12234664"/>
              <a:gd name="connsiteY45" fmla="*/ 276225 h 3804058"/>
              <a:gd name="connsiteX46" fmla="*/ 10334625 w 12234664"/>
              <a:gd name="connsiteY46" fmla="*/ 219075 h 3804058"/>
              <a:gd name="connsiteX47" fmla="*/ 10620375 w 12234664"/>
              <a:gd name="connsiteY47" fmla="*/ 200025 h 3804058"/>
              <a:gd name="connsiteX48" fmla="*/ 10772775 w 12234664"/>
              <a:gd name="connsiteY48" fmla="*/ 180975 h 3804058"/>
              <a:gd name="connsiteX49" fmla="*/ 11039475 w 12234664"/>
              <a:gd name="connsiteY49" fmla="*/ 171450 h 3804058"/>
              <a:gd name="connsiteX50" fmla="*/ 11277600 w 12234664"/>
              <a:gd name="connsiteY50" fmla="*/ 142875 h 3804058"/>
              <a:gd name="connsiteX51" fmla="*/ 11534775 w 12234664"/>
              <a:gd name="connsiteY51" fmla="*/ 95250 h 3804058"/>
              <a:gd name="connsiteX52" fmla="*/ 11830050 w 12234664"/>
              <a:gd name="connsiteY52" fmla="*/ 85725 h 3804058"/>
              <a:gd name="connsiteX53" fmla="*/ 12049125 w 12234664"/>
              <a:gd name="connsiteY53" fmla="*/ 76200 h 3804058"/>
              <a:gd name="connsiteX54" fmla="*/ 12172950 w 12234664"/>
              <a:gd name="connsiteY54" fmla="*/ 57150 h 3804058"/>
              <a:gd name="connsiteX55" fmla="*/ 12230100 w 12234664"/>
              <a:gd name="connsiteY55" fmla="*/ 28575 h 3804058"/>
              <a:gd name="connsiteX56" fmla="*/ 12039600 w 12234664"/>
              <a:gd name="connsiteY56" fmla="*/ 38100 h 3804058"/>
              <a:gd name="connsiteX57" fmla="*/ 11963400 w 12234664"/>
              <a:gd name="connsiteY57" fmla="*/ 47625 h 3804058"/>
              <a:gd name="connsiteX58" fmla="*/ 11858625 w 12234664"/>
              <a:gd name="connsiteY58" fmla="*/ 66675 h 3804058"/>
              <a:gd name="connsiteX59" fmla="*/ 11706225 w 12234664"/>
              <a:gd name="connsiteY59" fmla="*/ 76200 h 3804058"/>
              <a:gd name="connsiteX60" fmla="*/ 9029700 w 12234664"/>
              <a:gd name="connsiteY60" fmla="*/ 57150 h 3804058"/>
              <a:gd name="connsiteX61" fmla="*/ 8829675 w 12234664"/>
              <a:gd name="connsiteY61" fmla="*/ 47625 h 3804058"/>
              <a:gd name="connsiteX62" fmla="*/ 7524750 w 12234664"/>
              <a:gd name="connsiteY62" fmla="*/ 57150 h 3804058"/>
              <a:gd name="connsiteX63" fmla="*/ 7391400 w 12234664"/>
              <a:gd name="connsiteY63" fmla="*/ 66675 h 3804058"/>
              <a:gd name="connsiteX64" fmla="*/ 5591175 w 12234664"/>
              <a:gd name="connsiteY64" fmla="*/ 47625 h 3804058"/>
              <a:gd name="connsiteX65" fmla="*/ 5438775 w 12234664"/>
              <a:gd name="connsiteY65" fmla="*/ 38100 h 3804058"/>
              <a:gd name="connsiteX66" fmla="*/ 3733800 w 12234664"/>
              <a:gd name="connsiteY66" fmla="*/ 38100 h 3804058"/>
              <a:gd name="connsiteX67" fmla="*/ 1609725 w 12234664"/>
              <a:gd name="connsiteY67" fmla="*/ 57150 h 3804058"/>
              <a:gd name="connsiteX68" fmla="*/ 952500 w 12234664"/>
              <a:gd name="connsiteY68" fmla="*/ 47625 h 3804058"/>
              <a:gd name="connsiteX69" fmla="*/ 904875 w 12234664"/>
              <a:gd name="connsiteY69" fmla="*/ 38100 h 3804058"/>
              <a:gd name="connsiteX70" fmla="*/ 723900 w 12234664"/>
              <a:gd name="connsiteY70" fmla="*/ 28575 h 3804058"/>
              <a:gd name="connsiteX71" fmla="*/ 419100 w 12234664"/>
              <a:gd name="connsiteY71" fmla="*/ 9525 h 3804058"/>
              <a:gd name="connsiteX72" fmla="*/ 219075 w 12234664"/>
              <a:gd name="connsiteY72" fmla="*/ 0 h 3804058"/>
              <a:gd name="connsiteX73" fmla="*/ 85725 w 12234664"/>
              <a:gd name="connsiteY73" fmla="*/ 28575 h 3804058"/>
              <a:gd name="connsiteX0" fmla="*/ 85725 w 12234664"/>
              <a:gd name="connsiteY0" fmla="*/ 28575 h 3796513"/>
              <a:gd name="connsiteX1" fmla="*/ 104775 w 12234664"/>
              <a:gd name="connsiteY1" fmla="*/ 266700 h 3796513"/>
              <a:gd name="connsiteX2" fmla="*/ 85725 w 12234664"/>
              <a:gd name="connsiteY2" fmla="*/ 666750 h 3796513"/>
              <a:gd name="connsiteX3" fmla="*/ 76200 w 12234664"/>
              <a:gd name="connsiteY3" fmla="*/ 790575 h 3796513"/>
              <a:gd name="connsiteX4" fmla="*/ 57150 w 12234664"/>
              <a:gd name="connsiteY4" fmla="*/ 923925 h 3796513"/>
              <a:gd name="connsiteX5" fmla="*/ 38100 w 12234664"/>
              <a:gd name="connsiteY5" fmla="*/ 1143000 h 3796513"/>
              <a:gd name="connsiteX6" fmla="*/ 19050 w 12234664"/>
              <a:gd name="connsiteY6" fmla="*/ 1276350 h 3796513"/>
              <a:gd name="connsiteX7" fmla="*/ 9525 w 12234664"/>
              <a:gd name="connsiteY7" fmla="*/ 1876425 h 3796513"/>
              <a:gd name="connsiteX8" fmla="*/ 0 w 12234664"/>
              <a:gd name="connsiteY8" fmla="*/ 2009775 h 3796513"/>
              <a:gd name="connsiteX9" fmla="*/ 19050 w 12234664"/>
              <a:gd name="connsiteY9" fmla="*/ 2581275 h 3796513"/>
              <a:gd name="connsiteX10" fmla="*/ 38100 w 12234664"/>
              <a:gd name="connsiteY10" fmla="*/ 2695575 h 3796513"/>
              <a:gd name="connsiteX11" fmla="*/ 57150 w 12234664"/>
              <a:gd name="connsiteY11" fmla="*/ 2838450 h 3796513"/>
              <a:gd name="connsiteX12" fmla="*/ 66675 w 12234664"/>
              <a:gd name="connsiteY12" fmla="*/ 3019425 h 3796513"/>
              <a:gd name="connsiteX13" fmla="*/ 85725 w 12234664"/>
              <a:gd name="connsiteY13" fmla="*/ 3181350 h 3796513"/>
              <a:gd name="connsiteX14" fmla="*/ 95250 w 12234664"/>
              <a:gd name="connsiteY14" fmla="*/ 3267075 h 3796513"/>
              <a:gd name="connsiteX15" fmla="*/ 104775 w 12234664"/>
              <a:gd name="connsiteY15" fmla="*/ 3333750 h 3796513"/>
              <a:gd name="connsiteX16" fmla="*/ 123825 w 12234664"/>
              <a:gd name="connsiteY16" fmla="*/ 3533775 h 3796513"/>
              <a:gd name="connsiteX17" fmla="*/ 133350 w 12234664"/>
              <a:gd name="connsiteY17" fmla="*/ 3733800 h 3796513"/>
              <a:gd name="connsiteX18" fmla="*/ 47625 w 12234664"/>
              <a:gd name="connsiteY18" fmla="*/ 3790950 h 3796513"/>
              <a:gd name="connsiteX19" fmla="*/ 161925 w 12234664"/>
              <a:gd name="connsiteY19" fmla="*/ 3686175 h 3796513"/>
              <a:gd name="connsiteX20" fmla="*/ 228600 w 12234664"/>
              <a:gd name="connsiteY20" fmla="*/ 3514725 h 3796513"/>
              <a:gd name="connsiteX21" fmla="*/ 266700 w 12234664"/>
              <a:gd name="connsiteY21" fmla="*/ 3419475 h 3796513"/>
              <a:gd name="connsiteX22" fmla="*/ 457200 w 12234664"/>
              <a:gd name="connsiteY22" fmla="*/ 3200400 h 3796513"/>
              <a:gd name="connsiteX23" fmla="*/ 609600 w 12234664"/>
              <a:gd name="connsiteY23" fmla="*/ 3067050 h 3796513"/>
              <a:gd name="connsiteX24" fmla="*/ 771525 w 12234664"/>
              <a:gd name="connsiteY24" fmla="*/ 2990850 h 3796513"/>
              <a:gd name="connsiteX25" fmla="*/ 971550 w 12234664"/>
              <a:gd name="connsiteY25" fmla="*/ 2886075 h 3796513"/>
              <a:gd name="connsiteX26" fmla="*/ 1238250 w 12234664"/>
              <a:gd name="connsiteY26" fmla="*/ 2828925 h 3796513"/>
              <a:gd name="connsiteX27" fmla="*/ 2286000 w 12234664"/>
              <a:gd name="connsiteY27" fmla="*/ 2743200 h 3796513"/>
              <a:gd name="connsiteX28" fmla="*/ 2524125 w 12234664"/>
              <a:gd name="connsiteY28" fmla="*/ 2714625 h 3796513"/>
              <a:gd name="connsiteX29" fmla="*/ 2990850 w 12234664"/>
              <a:gd name="connsiteY29" fmla="*/ 2600325 h 3796513"/>
              <a:gd name="connsiteX30" fmla="*/ 3419475 w 12234664"/>
              <a:gd name="connsiteY30" fmla="*/ 2409825 h 3796513"/>
              <a:gd name="connsiteX31" fmla="*/ 3933825 w 12234664"/>
              <a:gd name="connsiteY31" fmla="*/ 2181225 h 3796513"/>
              <a:gd name="connsiteX32" fmla="*/ 4429125 w 12234664"/>
              <a:gd name="connsiteY32" fmla="*/ 1847850 h 3796513"/>
              <a:gd name="connsiteX33" fmla="*/ 5286375 w 12234664"/>
              <a:gd name="connsiteY33" fmla="*/ 1400175 h 3796513"/>
              <a:gd name="connsiteX34" fmla="*/ 5619750 w 12234664"/>
              <a:gd name="connsiteY34" fmla="*/ 1343025 h 3796513"/>
              <a:gd name="connsiteX35" fmla="*/ 6391275 w 12234664"/>
              <a:gd name="connsiteY35" fmla="*/ 1304925 h 3796513"/>
              <a:gd name="connsiteX36" fmla="*/ 6629400 w 12234664"/>
              <a:gd name="connsiteY36" fmla="*/ 1295400 h 3796513"/>
              <a:gd name="connsiteX37" fmla="*/ 6924675 w 12234664"/>
              <a:gd name="connsiteY37" fmla="*/ 1276350 h 3796513"/>
              <a:gd name="connsiteX38" fmla="*/ 7162800 w 12234664"/>
              <a:gd name="connsiteY38" fmla="*/ 1257300 h 3796513"/>
              <a:gd name="connsiteX39" fmla="*/ 7496175 w 12234664"/>
              <a:gd name="connsiteY39" fmla="*/ 1190625 h 3796513"/>
              <a:gd name="connsiteX40" fmla="*/ 7829550 w 12234664"/>
              <a:gd name="connsiteY40" fmla="*/ 1038225 h 3796513"/>
              <a:gd name="connsiteX41" fmla="*/ 8029575 w 12234664"/>
              <a:gd name="connsiteY41" fmla="*/ 923925 h 3796513"/>
              <a:gd name="connsiteX42" fmla="*/ 8439150 w 12234664"/>
              <a:gd name="connsiteY42" fmla="*/ 638175 h 3796513"/>
              <a:gd name="connsiteX43" fmla="*/ 8877300 w 12234664"/>
              <a:gd name="connsiteY43" fmla="*/ 428625 h 3796513"/>
              <a:gd name="connsiteX44" fmla="*/ 9439275 w 12234664"/>
              <a:gd name="connsiteY44" fmla="*/ 285750 h 3796513"/>
              <a:gd name="connsiteX45" fmla="*/ 9715500 w 12234664"/>
              <a:gd name="connsiteY45" fmla="*/ 276225 h 3796513"/>
              <a:gd name="connsiteX46" fmla="*/ 10334625 w 12234664"/>
              <a:gd name="connsiteY46" fmla="*/ 219075 h 3796513"/>
              <a:gd name="connsiteX47" fmla="*/ 10620375 w 12234664"/>
              <a:gd name="connsiteY47" fmla="*/ 200025 h 3796513"/>
              <a:gd name="connsiteX48" fmla="*/ 10772775 w 12234664"/>
              <a:gd name="connsiteY48" fmla="*/ 180975 h 3796513"/>
              <a:gd name="connsiteX49" fmla="*/ 11039475 w 12234664"/>
              <a:gd name="connsiteY49" fmla="*/ 171450 h 3796513"/>
              <a:gd name="connsiteX50" fmla="*/ 11277600 w 12234664"/>
              <a:gd name="connsiteY50" fmla="*/ 142875 h 3796513"/>
              <a:gd name="connsiteX51" fmla="*/ 11534775 w 12234664"/>
              <a:gd name="connsiteY51" fmla="*/ 95250 h 3796513"/>
              <a:gd name="connsiteX52" fmla="*/ 11830050 w 12234664"/>
              <a:gd name="connsiteY52" fmla="*/ 85725 h 3796513"/>
              <a:gd name="connsiteX53" fmla="*/ 12049125 w 12234664"/>
              <a:gd name="connsiteY53" fmla="*/ 76200 h 3796513"/>
              <a:gd name="connsiteX54" fmla="*/ 12172950 w 12234664"/>
              <a:gd name="connsiteY54" fmla="*/ 57150 h 3796513"/>
              <a:gd name="connsiteX55" fmla="*/ 12230100 w 12234664"/>
              <a:gd name="connsiteY55" fmla="*/ 28575 h 3796513"/>
              <a:gd name="connsiteX56" fmla="*/ 12039600 w 12234664"/>
              <a:gd name="connsiteY56" fmla="*/ 38100 h 3796513"/>
              <a:gd name="connsiteX57" fmla="*/ 11963400 w 12234664"/>
              <a:gd name="connsiteY57" fmla="*/ 47625 h 3796513"/>
              <a:gd name="connsiteX58" fmla="*/ 11858625 w 12234664"/>
              <a:gd name="connsiteY58" fmla="*/ 66675 h 3796513"/>
              <a:gd name="connsiteX59" fmla="*/ 11706225 w 12234664"/>
              <a:gd name="connsiteY59" fmla="*/ 76200 h 3796513"/>
              <a:gd name="connsiteX60" fmla="*/ 9029700 w 12234664"/>
              <a:gd name="connsiteY60" fmla="*/ 57150 h 3796513"/>
              <a:gd name="connsiteX61" fmla="*/ 8829675 w 12234664"/>
              <a:gd name="connsiteY61" fmla="*/ 47625 h 3796513"/>
              <a:gd name="connsiteX62" fmla="*/ 7524750 w 12234664"/>
              <a:gd name="connsiteY62" fmla="*/ 57150 h 3796513"/>
              <a:gd name="connsiteX63" fmla="*/ 7391400 w 12234664"/>
              <a:gd name="connsiteY63" fmla="*/ 66675 h 3796513"/>
              <a:gd name="connsiteX64" fmla="*/ 5591175 w 12234664"/>
              <a:gd name="connsiteY64" fmla="*/ 47625 h 3796513"/>
              <a:gd name="connsiteX65" fmla="*/ 5438775 w 12234664"/>
              <a:gd name="connsiteY65" fmla="*/ 38100 h 3796513"/>
              <a:gd name="connsiteX66" fmla="*/ 3733800 w 12234664"/>
              <a:gd name="connsiteY66" fmla="*/ 38100 h 3796513"/>
              <a:gd name="connsiteX67" fmla="*/ 1609725 w 12234664"/>
              <a:gd name="connsiteY67" fmla="*/ 57150 h 3796513"/>
              <a:gd name="connsiteX68" fmla="*/ 952500 w 12234664"/>
              <a:gd name="connsiteY68" fmla="*/ 47625 h 3796513"/>
              <a:gd name="connsiteX69" fmla="*/ 904875 w 12234664"/>
              <a:gd name="connsiteY69" fmla="*/ 38100 h 3796513"/>
              <a:gd name="connsiteX70" fmla="*/ 723900 w 12234664"/>
              <a:gd name="connsiteY70" fmla="*/ 28575 h 3796513"/>
              <a:gd name="connsiteX71" fmla="*/ 419100 w 12234664"/>
              <a:gd name="connsiteY71" fmla="*/ 9525 h 3796513"/>
              <a:gd name="connsiteX72" fmla="*/ 219075 w 12234664"/>
              <a:gd name="connsiteY72" fmla="*/ 0 h 3796513"/>
              <a:gd name="connsiteX73" fmla="*/ 85725 w 12234664"/>
              <a:gd name="connsiteY73" fmla="*/ 28575 h 3796513"/>
              <a:gd name="connsiteX0" fmla="*/ 85725 w 12234664"/>
              <a:gd name="connsiteY0" fmla="*/ 28575 h 3794666"/>
              <a:gd name="connsiteX1" fmla="*/ 104775 w 12234664"/>
              <a:gd name="connsiteY1" fmla="*/ 266700 h 3794666"/>
              <a:gd name="connsiteX2" fmla="*/ 85725 w 12234664"/>
              <a:gd name="connsiteY2" fmla="*/ 666750 h 3794666"/>
              <a:gd name="connsiteX3" fmla="*/ 76200 w 12234664"/>
              <a:gd name="connsiteY3" fmla="*/ 790575 h 3794666"/>
              <a:gd name="connsiteX4" fmla="*/ 57150 w 12234664"/>
              <a:gd name="connsiteY4" fmla="*/ 923925 h 3794666"/>
              <a:gd name="connsiteX5" fmla="*/ 38100 w 12234664"/>
              <a:gd name="connsiteY5" fmla="*/ 1143000 h 3794666"/>
              <a:gd name="connsiteX6" fmla="*/ 19050 w 12234664"/>
              <a:gd name="connsiteY6" fmla="*/ 1276350 h 3794666"/>
              <a:gd name="connsiteX7" fmla="*/ 9525 w 12234664"/>
              <a:gd name="connsiteY7" fmla="*/ 1876425 h 3794666"/>
              <a:gd name="connsiteX8" fmla="*/ 0 w 12234664"/>
              <a:gd name="connsiteY8" fmla="*/ 2009775 h 3794666"/>
              <a:gd name="connsiteX9" fmla="*/ 19050 w 12234664"/>
              <a:gd name="connsiteY9" fmla="*/ 2581275 h 3794666"/>
              <a:gd name="connsiteX10" fmla="*/ 38100 w 12234664"/>
              <a:gd name="connsiteY10" fmla="*/ 2695575 h 3794666"/>
              <a:gd name="connsiteX11" fmla="*/ 57150 w 12234664"/>
              <a:gd name="connsiteY11" fmla="*/ 2838450 h 3794666"/>
              <a:gd name="connsiteX12" fmla="*/ 66675 w 12234664"/>
              <a:gd name="connsiteY12" fmla="*/ 3019425 h 3794666"/>
              <a:gd name="connsiteX13" fmla="*/ 85725 w 12234664"/>
              <a:gd name="connsiteY13" fmla="*/ 3181350 h 3794666"/>
              <a:gd name="connsiteX14" fmla="*/ 95250 w 12234664"/>
              <a:gd name="connsiteY14" fmla="*/ 3267075 h 3794666"/>
              <a:gd name="connsiteX15" fmla="*/ 104775 w 12234664"/>
              <a:gd name="connsiteY15" fmla="*/ 3333750 h 3794666"/>
              <a:gd name="connsiteX16" fmla="*/ 123825 w 12234664"/>
              <a:gd name="connsiteY16" fmla="*/ 3533775 h 3794666"/>
              <a:gd name="connsiteX17" fmla="*/ 133350 w 12234664"/>
              <a:gd name="connsiteY17" fmla="*/ 3733800 h 3794666"/>
              <a:gd name="connsiteX18" fmla="*/ 47625 w 12234664"/>
              <a:gd name="connsiteY18" fmla="*/ 3790950 h 3794666"/>
              <a:gd name="connsiteX19" fmla="*/ 85725 w 12234664"/>
              <a:gd name="connsiteY19" fmla="*/ 3648075 h 3794666"/>
              <a:gd name="connsiteX20" fmla="*/ 228600 w 12234664"/>
              <a:gd name="connsiteY20" fmla="*/ 3514725 h 3794666"/>
              <a:gd name="connsiteX21" fmla="*/ 266700 w 12234664"/>
              <a:gd name="connsiteY21" fmla="*/ 3419475 h 3794666"/>
              <a:gd name="connsiteX22" fmla="*/ 457200 w 12234664"/>
              <a:gd name="connsiteY22" fmla="*/ 3200400 h 3794666"/>
              <a:gd name="connsiteX23" fmla="*/ 609600 w 12234664"/>
              <a:gd name="connsiteY23" fmla="*/ 3067050 h 3794666"/>
              <a:gd name="connsiteX24" fmla="*/ 771525 w 12234664"/>
              <a:gd name="connsiteY24" fmla="*/ 2990850 h 3794666"/>
              <a:gd name="connsiteX25" fmla="*/ 971550 w 12234664"/>
              <a:gd name="connsiteY25" fmla="*/ 2886075 h 3794666"/>
              <a:gd name="connsiteX26" fmla="*/ 1238250 w 12234664"/>
              <a:gd name="connsiteY26" fmla="*/ 2828925 h 3794666"/>
              <a:gd name="connsiteX27" fmla="*/ 2286000 w 12234664"/>
              <a:gd name="connsiteY27" fmla="*/ 2743200 h 3794666"/>
              <a:gd name="connsiteX28" fmla="*/ 2524125 w 12234664"/>
              <a:gd name="connsiteY28" fmla="*/ 2714625 h 3794666"/>
              <a:gd name="connsiteX29" fmla="*/ 2990850 w 12234664"/>
              <a:gd name="connsiteY29" fmla="*/ 2600325 h 3794666"/>
              <a:gd name="connsiteX30" fmla="*/ 3419475 w 12234664"/>
              <a:gd name="connsiteY30" fmla="*/ 2409825 h 3794666"/>
              <a:gd name="connsiteX31" fmla="*/ 3933825 w 12234664"/>
              <a:gd name="connsiteY31" fmla="*/ 2181225 h 3794666"/>
              <a:gd name="connsiteX32" fmla="*/ 4429125 w 12234664"/>
              <a:gd name="connsiteY32" fmla="*/ 1847850 h 3794666"/>
              <a:gd name="connsiteX33" fmla="*/ 5286375 w 12234664"/>
              <a:gd name="connsiteY33" fmla="*/ 1400175 h 3794666"/>
              <a:gd name="connsiteX34" fmla="*/ 5619750 w 12234664"/>
              <a:gd name="connsiteY34" fmla="*/ 1343025 h 3794666"/>
              <a:gd name="connsiteX35" fmla="*/ 6391275 w 12234664"/>
              <a:gd name="connsiteY35" fmla="*/ 1304925 h 3794666"/>
              <a:gd name="connsiteX36" fmla="*/ 6629400 w 12234664"/>
              <a:gd name="connsiteY36" fmla="*/ 1295400 h 3794666"/>
              <a:gd name="connsiteX37" fmla="*/ 6924675 w 12234664"/>
              <a:gd name="connsiteY37" fmla="*/ 1276350 h 3794666"/>
              <a:gd name="connsiteX38" fmla="*/ 7162800 w 12234664"/>
              <a:gd name="connsiteY38" fmla="*/ 1257300 h 3794666"/>
              <a:gd name="connsiteX39" fmla="*/ 7496175 w 12234664"/>
              <a:gd name="connsiteY39" fmla="*/ 1190625 h 3794666"/>
              <a:gd name="connsiteX40" fmla="*/ 7829550 w 12234664"/>
              <a:gd name="connsiteY40" fmla="*/ 1038225 h 3794666"/>
              <a:gd name="connsiteX41" fmla="*/ 8029575 w 12234664"/>
              <a:gd name="connsiteY41" fmla="*/ 923925 h 3794666"/>
              <a:gd name="connsiteX42" fmla="*/ 8439150 w 12234664"/>
              <a:gd name="connsiteY42" fmla="*/ 638175 h 3794666"/>
              <a:gd name="connsiteX43" fmla="*/ 8877300 w 12234664"/>
              <a:gd name="connsiteY43" fmla="*/ 428625 h 3794666"/>
              <a:gd name="connsiteX44" fmla="*/ 9439275 w 12234664"/>
              <a:gd name="connsiteY44" fmla="*/ 285750 h 3794666"/>
              <a:gd name="connsiteX45" fmla="*/ 9715500 w 12234664"/>
              <a:gd name="connsiteY45" fmla="*/ 276225 h 3794666"/>
              <a:gd name="connsiteX46" fmla="*/ 10334625 w 12234664"/>
              <a:gd name="connsiteY46" fmla="*/ 219075 h 3794666"/>
              <a:gd name="connsiteX47" fmla="*/ 10620375 w 12234664"/>
              <a:gd name="connsiteY47" fmla="*/ 200025 h 3794666"/>
              <a:gd name="connsiteX48" fmla="*/ 10772775 w 12234664"/>
              <a:gd name="connsiteY48" fmla="*/ 180975 h 3794666"/>
              <a:gd name="connsiteX49" fmla="*/ 11039475 w 12234664"/>
              <a:gd name="connsiteY49" fmla="*/ 171450 h 3794666"/>
              <a:gd name="connsiteX50" fmla="*/ 11277600 w 12234664"/>
              <a:gd name="connsiteY50" fmla="*/ 142875 h 3794666"/>
              <a:gd name="connsiteX51" fmla="*/ 11534775 w 12234664"/>
              <a:gd name="connsiteY51" fmla="*/ 95250 h 3794666"/>
              <a:gd name="connsiteX52" fmla="*/ 11830050 w 12234664"/>
              <a:gd name="connsiteY52" fmla="*/ 85725 h 3794666"/>
              <a:gd name="connsiteX53" fmla="*/ 12049125 w 12234664"/>
              <a:gd name="connsiteY53" fmla="*/ 76200 h 3794666"/>
              <a:gd name="connsiteX54" fmla="*/ 12172950 w 12234664"/>
              <a:gd name="connsiteY54" fmla="*/ 57150 h 3794666"/>
              <a:gd name="connsiteX55" fmla="*/ 12230100 w 12234664"/>
              <a:gd name="connsiteY55" fmla="*/ 28575 h 3794666"/>
              <a:gd name="connsiteX56" fmla="*/ 12039600 w 12234664"/>
              <a:gd name="connsiteY56" fmla="*/ 38100 h 3794666"/>
              <a:gd name="connsiteX57" fmla="*/ 11963400 w 12234664"/>
              <a:gd name="connsiteY57" fmla="*/ 47625 h 3794666"/>
              <a:gd name="connsiteX58" fmla="*/ 11858625 w 12234664"/>
              <a:gd name="connsiteY58" fmla="*/ 66675 h 3794666"/>
              <a:gd name="connsiteX59" fmla="*/ 11706225 w 12234664"/>
              <a:gd name="connsiteY59" fmla="*/ 76200 h 3794666"/>
              <a:gd name="connsiteX60" fmla="*/ 9029700 w 12234664"/>
              <a:gd name="connsiteY60" fmla="*/ 57150 h 3794666"/>
              <a:gd name="connsiteX61" fmla="*/ 8829675 w 12234664"/>
              <a:gd name="connsiteY61" fmla="*/ 47625 h 3794666"/>
              <a:gd name="connsiteX62" fmla="*/ 7524750 w 12234664"/>
              <a:gd name="connsiteY62" fmla="*/ 57150 h 3794666"/>
              <a:gd name="connsiteX63" fmla="*/ 7391400 w 12234664"/>
              <a:gd name="connsiteY63" fmla="*/ 66675 h 3794666"/>
              <a:gd name="connsiteX64" fmla="*/ 5591175 w 12234664"/>
              <a:gd name="connsiteY64" fmla="*/ 47625 h 3794666"/>
              <a:gd name="connsiteX65" fmla="*/ 5438775 w 12234664"/>
              <a:gd name="connsiteY65" fmla="*/ 38100 h 3794666"/>
              <a:gd name="connsiteX66" fmla="*/ 3733800 w 12234664"/>
              <a:gd name="connsiteY66" fmla="*/ 38100 h 3794666"/>
              <a:gd name="connsiteX67" fmla="*/ 1609725 w 12234664"/>
              <a:gd name="connsiteY67" fmla="*/ 57150 h 3794666"/>
              <a:gd name="connsiteX68" fmla="*/ 952500 w 12234664"/>
              <a:gd name="connsiteY68" fmla="*/ 47625 h 3794666"/>
              <a:gd name="connsiteX69" fmla="*/ 904875 w 12234664"/>
              <a:gd name="connsiteY69" fmla="*/ 38100 h 3794666"/>
              <a:gd name="connsiteX70" fmla="*/ 723900 w 12234664"/>
              <a:gd name="connsiteY70" fmla="*/ 28575 h 3794666"/>
              <a:gd name="connsiteX71" fmla="*/ 419100 w 12234664"/>
              <a:gd name="connsiteY71" fmla="*/ 9525 h 3794666"/>
              <a:gd name="connsiteX72" fmla="*/ 219075 w 12234664"/>
              <a:gd name="connsiteY72" fmla="*/ 0 h 3794666"/>
              <a:gd name="connsiteX73" fmla="*/ 85725 w 12234664"/>
              <a:gd name="connsiteY73" fmla="*/ 28575 h 3794666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66675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104775 w 12234664"/>
              <a:gd name="connsiteY15" fmla="*/ 333375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66675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66675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57150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57150 w 12234664"/>
              <a:gd name="connsiteY12" fmla="*/ 3019425 h 3794792"/>
              <a:gd name="connsiteX13" fmla="*/ 38100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57150 w 12234664"/>
              <a:gd name="connsiteY12" fmla="*/ 3019425 h 3794792"/>
              <a:gd name="connsiteX13" fmla="*/ 38100 w 12234664"/>
              <a:gd name="connsiteY13" fmla="*/ 3181350 h 3794792"/>
              <a:gd name="connsiteX14" fmla="*/ 95250 w 12234664"/>
              <a:gd name="connsiteY14" fmla="*/ 3267075 h 3794792"/>
              <a:gd name="connsiteX15" fmla="*/ 38100 w 12234664"/>
              <a:gd name="connsiteY15" fmla="*/ 33528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433"/>
              <a:gd name="connsiteX1" fmla="*/ 104775 w 12234664"/>
              <a:gd name="connsiteY1" fmla="*/ 266700 h 3794433"/>
              <a:gd name="connsiteX2" fmla="*/ 85725 w 12234664"/>
              <a:gd name="connsiteY2" fmla="*/ 666750 h 3794433"/>
              <a:gd name="connsiteX3" fmla="*/ 76200 w 12234664"/>
              <a:gd name="connsiteY3" fmla="*/ 790575 h 3794433"/>
              <a:gd name="connsiteX4" fmla="*/ 57150 w 12234664"/>
              <a:gd name="connsiteY4" fmla="*/ 923925 h 3794433"/>
              <a:gd name="connsiteX5" fmla="*/ 38100 w 12234664"/>
              <a:gd name="connsiteY5" fmla="*/ 1143000 h 3794433"/>
              <a:gd name="connsiteX6" fmla="*/ 19050 w 12234664"/>
              <a:gd name="connsiteY6" fmla="*/ 1276350 h 3794433"/>
              <a:gd name="connsiteX7" fmla="*/ 9525 w 12234664"/>
              <a:gd name="connsiteY7" fmla="*/ 1876425 h 3794433"/>
              <a:gd name="connsiteX8" fmla="*/ 0 w 12234664"/>
              <a:gd name="connsiteY8" fmla="*/ 2009775 h 3794433"/>
              <a:gd name="connsiteX9" fmla="*/ 19050 w 12234664"/>
              <a:gd name="connsiteY9" fmla="*/ 2581275 h 3794433"/>
              <a:gd name="connsiteX10" fmla="*/ 38100 w 12234664"/>
              <a:gd name="connsiteY10" fmla="*/ 2695575 h 3794433"/>
              <a:gd name="connsiteX11" fmla="*/ 57150 w 12234664"/>
              <a:gd name="connsiteY11" fmla="*/ 2838450 h 3794433"/>
              <a:gd name="connsiteX12" fmla="*/ 57150 w 12234664"/>
              <a:gd name="connsiteY12" fmla="*/ 3019425 h 3794433"/>
              <a:gd name="connsiteX13" fmla="*/ 38100 w 12234664"/>
              <a:gd name="connsiteY13" fmla="*/ 3181350 h 3794433"/>
              <a:gd name="connsiteX14" fmla="*/ 95250 w 12234664"/>
              <a:gd name="connsiteY14" fmla="*/ 3267075 h 3794433"/>
              <a:gd name="connsiteX15" fmla="*/ 38100 w 12234664"/>
              <a:gd name="connsiteY15" fmla="*/ 3352800 h 3794433"/>
              <a:gd name="connsiteX16" fmla="*/ 66675 w 12234664"/>
              <a:gd name="connsiteY16" fmla="*/ 3552825 h 3794433"/>
              <a:gd name="connsiteX17" fmla="*/ 133350 w 12234664"/>
              <a:gd name="connsiteY17" fmla="*/ 3733800 h 3794433"/>
              <a:gd name="connsiteX18" fmla="*/ 47625 w 12234664"/>
              <a:gd name="connsiteY18" fmla="*/ 3790950 h 3794433"/>
              <a:gd name="connsiteX19" fmla="*/ 85725 w 12234664"/>
              <a:gd name="connsiteY19" fmla="*/ 3648075 h 3794433"/>
              <a:gd name="connsiteX20" fmla="*/ 228600 w 12234664"/>
              <a:gd name="connsiteY20" fmla="*/ 3514725 h 3794433"/>
              <a:gd name="connsiteX21" fmla="*/ 266700 w 12234664"/>
              <a:gd name="connsiteY21" fmla="*/ 3419475 h 3794433"/>
              <a:gd name="connsiteX22" fmla="*/ 457200 w 12234664"/>
              <a:gd name="connsiteY22" fmla="*/ 3200400 h 3794433"/>
              <a:gd name="connsiteX23" fmla="*/ 609600 w 12234664"/>
              <a:gd name="connsiteY23" fmla="*/ 3067050 h 3794433"/>
              <a:gd name="connsiteX24" fmla="*/ 771525 w 12234664"/>
              <a:gd name="connsiteY24" fmla="*/ 2990850 h 3794433"/>
              <a:gd name="connsiteX25" fmla="*/ 971550 w 12234664"/>
              <a:gd name="connsiteY25" fmla="*/ 2886075 h 3794433"/>
              <a:gd name="connsiteX26" fmla="*/ 1238250 w 12234664"/>
              <a:gd name="connsiteY26" fmla="*/ 2828925 h 3794433"/>
              <a:gd name="connsiteX27" fmla="*/ 2286000 w 12234664"/>
              <a:gd name="connsiteY27" fmla="*/ 2743200 h 3794433"/>
              <a:gd name="connsiteX28" fmla="*/ 2524125 w 12234664"/>
              <a:gd name="connsiteY28" fmla="*/ 2714625 h 3794433"/>
              <a:gd name="connsiteX29" fmla="*/ 2990850 w 12234664"/>
              <a:gd name="connsiteY29" fmla="*/ 2600325 h 3794433"/>
              <a:gd name="connsiteX30" fmla="*/ 3419475 w 12234664"/>
              <a:gd name="connsiteY30" fmla="*/ 2409825 h 3794433"/>
              <a:gd name="connsiteX31" fmla="*/ 3933825 w 12234664"/>
              <a:gd name="connsiteY31" fmla="*/ 2181225 h 3794433"/>
              <a:gd name="connsiteX32" fmla="*/ 4429125 w 12234664"/>
              <a:gd name="connsiteY32" fmla="*/ 1847850 h 3794433"/>
              <a:gd name="connsiteX33" fmla="*/ 5286375 w 12234664"/>
              <a:gd name="connsiteY33" fmla="*/ 1400175 h 3794433"/>
              <a:gd name="connsiteX34" fmla="*/ 5619750 w 12234664"/>
              <a:gd name="connsiteY34" fmla="*/ 1343025 h 3794433"/>
              <a:gd name="connsiteX35" fmla="*/ 6391275 w 12234664"/>
              <a:gd name="connsiteY35" fmla="*/ 1304925 h 3794433"/>
              <a:gd name="connsiteX36" fmla="*/ 6629400 w 12234664"/>
              <a:gd name="connsiteY36" fmla="*/ 1295400 h 3794433"/>
              <a:gd name="connsiteX37" fmla="*/ 6924675 w 12234664"/>
              <a:gd name="connsiteY37" fmla="*/ 1276350 h 3794433"/>
              <a:gd name="connsiteX38" fmla="*/ 7162800 w 12234664"/>
              <a:gd name="connsiteY38" fmla="*/ 1257300 h 3794433"/>
              <a:gd name="connsiteX39" fmla="*/ 7496175 w 12234664"/>
              <a:gd name="connsiteY39" fmla="*/ 1190625 h 3794433"/>
              <a:gd name="connsiteX40" fmla="*/ 7829550 w 12234664"/>
              <a:gd name="connsiteY40" fmla="*/ 1038225 h 3794433"/>
              <a:gd name="connsiteX41" fmla="*/ 8029575 w 12234664"/>
              <a:gd name="connsiteY41" fmla="*/ 923925 h 3794433"/>
              <a:gd name="connsiteX42" fmla="*/ 8439150 w 12234664"/>
              <a:gd name="connsiteY42" fmla="*/ 638175 h 3794433"/>
              <a:gd name="connsiteX43" fmla="*/ 8877300 w 12234664"/>
              <a:gd name="connsiteY43" fmla="*/ 428625 h 3794433"/>
              <a:gd name="connsiteX44" fmla="*/ 9439275 w 12234664"/>
              <a:gd name="connsiteY44" fmla="*/ 285750 h 3794433"/>
              <a:gd name="connsiteX45" fmla="*/ 9715500 w 12234664"/>
              <a:gd name="connsiteY45" fmla="*/ 276225 h 3794433"/>
              <a:gd name="connsiteX46" fmla="*/ 10334625 w 12234664"/>
              <a:gd name="connsiteY46" fmla="*/ 219075 h 3794433"/>
              <a:gd name="connsiteX47" fmla="*/ 10620375 w 12234664"/>
              <a:gd name="connsiteY47" fmla="*/ 200025 h 3794433"/>
              <a:gd name="connsiteX48" fmla="*/ 10772775 w 12234664"/>
              <a:gd name="connsiteY48" fmla="*/ 180975 h 3794433"/>
              <a:gd name="connsiteX49" fmla="*/ 11039475 w 12234664"/>
              <a:gd name="connsiteY49" fmla="*/ 171450 h 3794433"/>
              <a:gd name="connsiteX50" fmla="*/ 11277600 w 12234664"/>
              <a:gd name="connsiteY50" fmla="*/ 142875 h 3794433"/>
              <a:gd name="connsiteX51" fmla="*/ 11534775 w 12234664"/>
              <a:gd name="connsiteY51" fmla="*/ 95250 h 3794433"/>
              <a:gd name="connsiteX52" fmla="*/ 11830050 w 12234664"/>
              <a:gd name="connsiteY52" fmla="*/ 85725 h 3794433"/>
              <a:gd name="connsiteX53" fmla="*/ 12049125 w 12234664"/>
              <a:gd name="connsiteY53" fmla="*/ 76200 h 3794433"/>
              <a:gd name="connsiteX54" fmla="*/ 12172950 w 12234664"/>
              <a:gd name="connsiteY54" fmla="*/ 57150 h 3794433"/>
              <a:gd name="connsiteX55" fmla="*/ 12230100 w 12234664"/>
              <a:gd name="connsiteY55" fmla="*/ 28575 h 3794433"/>
              <a:gd name="connsiteX56" fmla="*/ 12039600 w 12234664"/>
              <a:gd name="connsiteY56" fmla="*/ 38100 h 3794433"/>
              <a:gd name="connsiteX57" fmla="*/ 11963400 w 12234664"/>
              <a:gd name="connsiteY57" fmla="*/ 47625 h 3794433"/>
              <a:gd name="connsiteX58" fmla="*/ 11858625 w 12234664"/>
              <a:gd name="connsiteY58" fmla="*/ 66675 h 3794433"/>
              <a:gd name="connsiteX59" fmla="*/ 11706225 w 12234664"/>
              <a:gd name="connsiteY59" fmla="*/ 76200 h 3794433"/>
              <a:gd name="connsiteX60" fmla="*/ 9029700 w 12234664"/>
              <a:gd name="connsiteY60" fmla="*/ 57150 h 3794433"/>
              <a:gd name="connsiteX61" fmla="*/ 8829675 w 12234664"/>
              <a:gd name="connsiteY61" fmla="*/ 47625 h 3794433"/>
              <a:gd name="connsiteX62" fmla="*/ 7524750 w 12234664"/>
              <a:gd name="connsiteY62" fmla="*/ 57150 h 3794433"/>
              <a:gd name="connsiteX63" fmla="*/ 7391400 w 12234664"/>
              <a:gd name="connsiteY63" fmla="*/ 66675 h 3794433"/>
              <a:gd name="connsiteX64" fmla="*/ 5591175 w 12234664"/>
              <a:gd name="connsiteY64" fmla="*/ 47625 h 3794433"/>
              <a:gd name="connsiteX65" fmla="*/ 5438775 w 12234664"/>
              <a:gd name="connsiteY65" fmla="*/ 38100 h 3794433"/>
              <a:gd name="connsiteX66" fmla="*/ 3733800 w 12234664"/>
              <a:gd name="connsiteY66" fmla="*/ 38100 h 3794433"/>
              <a:gd name="connsiteX67" fmla="*/ 1609725 w 12234664"/>
              <a:gd name="connsiteY67" fmla="*/ 57150 h 3794433"/>
              <a:gd name="connsiteX68" fmla="*/ 952500 w 12234664"/>
              <a:gd name="connsiteY68" fmla="*/ 47625 h 3794433"/>
              <a:gd name="connsiteX69" fmla="*/ 904875 w 12234664"/>
              <a:gd name="connsiteY69" fmla="*/ 38100 h 3794433"/>
              <a:gd name="connsiteX70" fmla="*/ 723900 w 12234664"/>
              <a:gd name="connsiteY70" fmla="*/ 28575 h 3794433"/>
              <a:gd name="connsiteX71" fmla="*/ 419100 w 12234664"/>
              <a:gd name="connsiteY71" fmla="*/ 9525 h 3794433"/>
              <a:gd name="connsiteX72" fmla="*/ 219075 w 12234664"/>
              <a:gd name="connsiteY72" fmla="*/ 0 h 3794433"/>
              <a:gd name="connsiteX73" fmla="*/ 85725 w 12234664"/>
              <a:gd name="connsiteY73" fmla="*/ 28575 h 3794433"/>
              <a:gd name="connsiteX0" fmla="*/ 85725 w 12234664"/>
              <a:gd name="connsiteY0" fmla="*/ 28575 h 3793891"/>
              <a:gd name="connsiteX1" fmla="*/ 104775 w 12234664"/>
              <a:gd name="connsiteY1" fmla="*/ 266700 h 3793891"/>
              <a:gd name="connsiteX2" fmla="*/ 85725 w 12234664"/>
              <a:gd name="connsiteY2" fmla="*/ 666750 h 3793891"/>
              <a:gd name="connsiteX3" fmla="*/ 76200 w 12234664"/>
              <a:gd name="connsiteY3" fmla="*/ 790575 h 3793891"/>
              <a:gd name="connsiteX4" fmla="*/ 57150 w 12234664"/>
              <a:gd name="connsiteY4" fmla="*/ 923925 h 3793891"/>
              <a:gd name="connsiteX5" fmla="*/ 38100 w 12234664"/>
              <a:gd name="connsiteY5" fmla="*/ 1143000 h 3793891"/>
              <a:gd name="connsiteX6" fmla="*/ 19050 w 12234664"/>
              <a:gd name="connsiteY6" fmla="*/ 1276350 h 3793891"/>
              <a:gd name="connsiteX7" fmla="*/ 9525 w 12234664"/>
              <a:gd name="connsiteY7" fmla="*/ 1876425 h 3793891"/>
              <a:gd name="connsiteX8" fmla="*/ 0 w 12234664"/>
              <a:gd name="connsiteY8" fmla="*/ 2009775 h 3793891"/>
              <a:gd name="connsiteX9" fmla="*/ 19050 w 12234664"/>
              <a:gd name="connsiteY9" fmla="*/ 2581275 h 3793891"/>
              <a:gd name="connsiteX10" fmla="*/ 38100 w 12234664"/>
              <a:gd name="connsiteY10" fmla="*/ 2695575 h 3793891"/>
              <a:gd name="connsiteX11" fmla="*/ 57150 w 12234664"/>
              <a:gd name="connsiteY11" fmla="*/ 2838450 h 3793891"/>
              <a:gd name="connsiteX12" fmla="*/ 57150 w 12234664"/>
              <a:gd name="connsiteY12" fmla="*/ 3019425 h 3793891"/>
              <a:gd name="connsiteX13" fmla="*/ 38100 w 12234664"/>
              <a:gd name="connsiteY13" fmla="*/ 3181350 h 3793891"/>
              <a:gd name="connsiteX14" fmla="*/ 95250 w 12234664"/>
              <a:gd name="connsiteY14" fmla="*/ 3267075 h 3793891"/>
              <a:gd name="connsiteX15" fmla="*/ 38100 w 12234664"/>
              <a:gd name="connsiteY15" fmla="*/ 3352800 h 3793891"/>
              <a:gd name="connsiteX16" fmla="*/ 66675 w 12234664"/>
              <a:gd name="connsiteY16" fmla="*/ 3552825 h 3793891"/>
              <a:gd name="connsiteX17" fmla="*/ 133350 w 12234664"/>
              <a:gd name="connsiteY17" fmla="*/ 3733800 h 3793891"/>
              <a:gd name="connsiteX18" fmla="*/ 47625 w 12234664"/>
              <a:gd name="connsiteY18" fmla="*/ 3790950 h 3793891"/>
              <a:gd name="connsiteX19" fmla="*/ 19050 w 12234664"/>
              <a:gd name="connsiteY19" fmla="*/ 3657600 h 3793891"/>
              <a:gd name="connsiteX20" fmla="*/ 228600 w 12234664"/>
              <a:gd name="connsiteY20" fmla="*/ 3514725 h 3793891"/>
              <a:gd name="connsiteX21" fmla="*/ 266700 w 12234664"/>
              <a:gd name="connsiteY21" fmla="*/ 3419475 h 3793891"/>
              <a:gd name="connsiteX22" fmla="*/ 457200 w 12234664"/>
              <a:gd name="connsiteY22" fmla="*/ 3200400 h 3793891"/>
              <a:gd name="connsiteX23" fmla="*/ 609600 w 12234664"/>
              <a:gd name="connsiteY23" fmla="*/ 3067050 h 3793891"/>
              <a:gd name="connsiteX24" fmla="*/ 771525 w 12234664"/>
              <a:gd name="connsiteY24" fmla="*/ 2990850 h 3793891"/>
              <a:gd name="connsiteX25" fmla="*/ 971550 w 12234664"/>
              <a:gd name="connsiteY25" fmla="*/ 2886075 h 3793891"/>
              <a:gd name="connsiteX26" fmla="*/ 1238250 w 12234664"/>
              <a:gd name="connsiteY26" fmla="*/ 2828925 h 3793891"/>
              <a:gd name="connsiteX27" fmla="*/ 2286000 w 12234664"/>
              <a:gd name="connsiteY27" fmla="*/ 2743200 h 3793891"/>
              <a:gd name="connsiteX28" fmla="*/ 2524125 w 12234664"/>
              <a:gd name="connsiteY28" fmla="*/ 2714625 h 3793891"/>
              <a:gd name="connsiteX29" fmla="*/ 2990850 w 12234664"/>
              <a:gd name="connsiteY29" fmla="*/ 2600325 h 3793891"/>
              <a:gd name="connsiteX30" fmla="*/ 3419475 w 12234664"/>
              <a:gd name="connsiteY30" fmla="*/ 2409825 h 3793891"/>
              <a:gd name="connsiteX31" fmla="*/ 3933825 w 12234664"/>
              <a:gd name="connsiteY31" fmla="*/ 2181225 h 3793891"/>
              <a:gd name="connsiteX32" fmla="*/ 4429125 w 12234664"/>
              <a:gd name="connsiteY32" fmla="*/ 1847850 h 3793891"/>
              <a:gd name="connsiteX33" fmla="*/ 5286375 w 12234664"/>
              <a:gd name="connsiteY33" fmla="*/ 1400175 h 3793891"/>
              <a:gd name="connsiteX34" fmla="*/ 5619750 w 12234664"/>
              <a:gd name="connsiteY34" fmla="*/ 1343025 h 3793891"/>
              <a:gd name="connsiteX35" fmla="*/ 6391275 w 12234664"/>
              <a:gd name="connsiteY35" fmla="*/ 1304925 h 3793891"/>
              <a:gd name="connsiteX36" fmla="*/ 6629400 w 12234664"/>
              <a:gd name="connsiteY36" fmla="*/ 1295400 h 3793891"/>
              <a:gd name="connsiteX37" fmla="*/ 6924675 w 12234664"/>
              <a:gd name="connsiteY37" fmla="*/ 1276350 h 3793891"/>
              <a:gd name="connsiteX38" fmla="*/ 7162800 w 12234664"/>
              <a:gd name="connsiteY38" fmla="*/ 1257300 h 3793891"/>
              <a:gd name="connsiteX39" fmla="*/ 7496175 w 12234664"/>
              <a:gd name="connsiteY39" fmla="*/ 1190625 h 3793891"/>
              <a:gd name="connsiteX40" fmla="*/ 7829550 w 12234664"/>
              <a:gd name="connsiteY40" fmla="*/ 1038225 h 3793891"/>
              <a:gd name="connsiteX41" fmla="*/ 8029575 w 12234664"/>
              <a:gd name="connsiteY41" fmla="*/ 923925 h 3793891"/>
              <a:gd name="connsiteX42" fmla="*/ 8439150 w 12234664"/>
              <a:gd name="connsiteY42" fmla="*/ 638175 h 3793891"/>
              <a:gd name="connsiteX43" fmla="*/ 8877300 w 12234664"/>
              <a:gd name="connsiteY43" fmla="*/ 428625 h 3793891"/>
              <a:gd name="connsiteX44" fmla="*/ 9439275 w 12234664"/>
              <a:gd name="connsiteY44" fmla="*/ 285750 h 3793891"/>
              <a:gd name="connsiteX45" fmla="*/ 9715500 w 12234664"/>
              <a:gd name="connsiteY45" fmla="*/ 276225 h 3793891"/>
              <a:gd name="connsiteX46" fmla="*/ 10334625 w 12234664"/>
              <a:gd name="connsiteY46" fmla="*/ 219075 h 3793891"/>
              <a:gd name="connsiteX47" fmla="*/ 10620375 w 12234664"/>
              <a:gd name="connsiteY47" fmla="*/ 200025 h 3793891"/>
              <a:gd name="connsiteX48" fmla="*/ 10772775 w 12234664"/>
              <a:gd name="connsiteY48" fmla="*/ 180975 h 3793891"/>
              <a:gd name="connsiteX49" fmla="*/ 11039475 w 12234664"/>
              <a:gd name="connsiteY49" fmla="*/ 171450 h 3793891"/>
              <a:gd name="connsiteX50" fmla="*/ 11277600 w 12234664"/>
              <a:gd name="connsiteY50" fmla="*/ 142875 h 3793891"/>
              <a:gd name="connsiteX51" fmla="*/ 11534775 w 12234664"/>
              <a:gd name="connsiteY51" fmla="*/ 95250 h 3793891"/>
              <a:gd name="connsiteX52" fmla="*/ 11830050 w 12234664"/>
              <a:gd name="connsiteY52" fmla="*/ 85725 h 3793891"/>
              <a:gd name="connsiteX53" fmla="*/ 12049125 w 12234664"/>
              <a:gd name="connsiteY53" fmla="*/ 76200 h 3793891"/>
              <a:gd name="connsiteX54" fmla="*/ 12172950 w 12234664"/>
              <a:gd name="connsiteY54" fmla="*/ 57150 h 3793891"/>
              <a:gd name="connsiteX55" fmla="*/ 12230100 w 12234664"/>
              <a:gd name="connsiteY55" fmla="*/ 28575 h 3793891"/>
              <a:gd name="connsiteX56" fmla="*/ 12039600 w 12234664"/>
              <a:gd name="connsiteY56" fmla="*/ 38100 h 3793891"/>
              <a:gd name="connsiteX57" fmla="*/ 11963400 w 12234664"/>
              <a:gd name="connsiteY57" fmla="*/ 47625 h 3793891"/>
              <a:gd name="connsiteX58" fmla="*/ 11858625 w 12234664"/>
              <a:gd name="connsiteY58" fmla="*/ 66675 h 3793891"/>
              <a:gd name="connsiteX59" fmla="*/ 11706225 w 12234664"/>
              <a:gd name="connsiteY59" fmla="*/ 76200 h 3793891"/>
              <a:gd name="connsiteX60" fmla="*/ 9029700 w 12234664"/>
              <a:gd name="connsiteY60" fmla="*/ 57150 h 3793891"/>
              <a:gd name="connsiteX61" fmla="*/ 8829675 w 12234664"/>
              <a:gd name="connsiteY61" fmla="*/ 47625 h 3793891"/>
              <a:gd name="connsiteX62" fmla="*/ 7524750 w 12234664"/>
              <a:gd name="connsiteY62" fmla="*/ 57150 h 3793891"/>
              <a:gd name="connsiteX63" fmla="*/ 7391400 w 12234664"/>
              <a:gd name="connsiteY63" fmla="*/ 66675 h 3793891"/>
              <a:gd name="connsiteX64" fmla="*/ 5591175 w 12234664"/>
              <a:gd name="connsiteY64" fmla="*/ 47625 h 3793891"/>
              <a:gd name="connsiteX65" fmla="*/ 5438775 w 12234664"/>
              <a:gd name="connsiteY65" fmla="*/ 38100 h 3793891"/>
              <a:gd name="connsiteX66" fmla="*/ 3733800 w 12234664"/>
              <a:gd name="connsiteY66" fmla="*/ 38100 h 3793891"/>
              <a:gd name="connsiteX67" fmla="*/ 1609725 w 12234664"/>
              <a:gd name="connsiteY67" fmla="*/ 57150 h 3793891"/>
              <a:gd name="connsiteX68" fmla="*/ 952500 w 12234664"/>
              <a:gd name="connsiteY68" fmla="*/ 47625 h 3793891"/>
              <a:gd name="connsiteX69" fmla="*/ 904875 w 12234664"/>
              <a:gd name="connsiteY69" fmla="*/ 38100 h 3793891"/>
              <a:gd name="connsiteX70" fmla="*/ 723900 w 12234664"/>
              <a:gd name="connsiteY70" fmla="*/ 28575 h 3793891"/>
              <a:gd name="connsiteX71" fmla="*/ 419100 w 12234664"/>
              <a:gd name="connsiteY71" fmla="*/ 9525 h 3793891"/>
              <a:gd name="connsiteX72" fmla="*/ 219075 w 12234664"/>
              <a:gd name="connsiteY72" fmla="*/ 0 h 3793891"/>
              <a:gd name="connsiteX73" fmla="*/ 85725 w 12234664"/>
              <a:gd name="connsiteY73" fmla="*/ 28575 h 3793891"/>
              <a:gd name="connsiteX0" fmla="*/ 92277 w 12241216"/>
              <a:gd name="connsiteY0" fmla="*/ 28575 h 3736951"/>
              <a:gd name="connsiteX1" fmla="*/ 111327 w 12241216"/>
              <a:gd name="connsiteY1" fmla="*/ 266700 h 3736951"/>
              <a:gd name="connsiteX2" fmla="*/ 92277 w 12241216"/>
              <a:gd name="connsiteY2" fmla="*/ 666750 h 3736951"/>
              <a:gd name="connsiteX3" fmla="*/ 82752 w 12241216"/>
              <a:gd name="connsiteY3" fmla="*/ 790575 h 3736951"/>
              <a:gd name="connsiteX4" fmla="*/ 63702 w 12241216"/>
              <a:gd name="connsiteY4" fmla="*/ 923925 h 3736951"/>
              <a:gd name="connsiteX5" fmla="*/ 44652 w 12241216"/>
              <a:gd name="connsiteY5" fmla="*/ 1143000 h 3736951"/>
              <a:gd name="connsiteX6" fmla="*/ 25602 w 12241216"/>
              <a:gd name="connsiteY6" fmla="*/ 1276350 h 3736951"/>
              <a:gd name="connsiteX7" fmla="*/ 16077 w 12241216"/>
              <a:gd name="connsiteY7" fmla="*/ 1876425 h 3736951"/>
              <a:gd name="connsiteX8" fmla="*/ 6552 w 12241216"/>
              <a:gd name="connsiteY8" fmla="*/ 2009775 h 3736951"/>
              <a:gd name="connsiteX9" fmla="*/ 25602 w 12241216"/>
              <a:gd name="connsiteY9" fmla="*/ 2581275 h 3736951"/>
              <a:gd name="connsiteX10" fmla="*/ 44652 w 12241216"/>
              <a:gd name="connsiteY10" fmla="*/ 2695575 h 3736951"/>
              <a:gd name="connsiteX11" fmla="*/ 63702 w 12241216"/>
              <a:gd name="connsiteY11" fmla="*/ 2838450 h 3736951"/>
              <a:gd name="connsiteX12" fmla="*/ 63702 w 12241216"/>
              <a:gd name="connsiteY12" fmla="*/ 3019425 h 3736951"/>
              <a:gd name="connsiteX13" fmla="*/ 44652 w 12241216"/>
              <a:gd name="connsiteY13" fmla="*/ 3181350 h 3736951"/>
              <a:gd name="connsiteX14" fmla="*/ 101802 w 12241216"/>
              <a:gd name="connsiteY14" fmla="*/ 3267075 h 3736951"/>
              <a:gd name="connsiteX15" fmla="*/ 44652 w 12241216"/>
              <a:gd name="connsiteY15" fmla="*/ 3352800 h 3736951"/>
              <a:gd name="connsiteX16" fmla="*/ 73227 w 12241216"/>
              <a:gd name="connsiteY16" fmla="*/ 3552825 h 3736951"/>
              <a:gd name="connsiteX17" fmla="*/ 139902 w 12241216"/>
              <a:gd name="connsiteY17" fmla="*/ 3733800 h 3736951"/>
              <a:gd name="connsiteX18" fmla="*/ 16077 w 12241216"/>
              <a:gd name="connsiteY18" fmla="*/ 3667125 h 3736951"/>
              <a:gd name="connsiteX19" fmla="*/ 25602 w 12241216"/>
              <a:gd name="connsiteY19" fmla="*/ 3657600 h 3736951"/>
              <a:gd name="connsiteX20" fmla="*/ 235152 w 12241216"/>
              <a:gd name="connsiteY20" fmla="*/ 3514725 h 3736951"/>
              <a:gd name="connsiteX21" fmla="*/ 273252 w 12241216"/>
              <a:gd name="connsiteY21" fmla="*/ 3419475 h 3736951"/>
              <a:gd name="connsiteX22" fmla="*/ 463752 w 12241216"/>
              <a:gd name="connsiteY22" fmla="*/ 3200400 h 3736951"/>
              <a:gd name="connsiteX23" fmla="*/ 616152 w 12241216"/>
              <a:gd name="connsiteY23" fmla="*/ 3067050 h 3736951"/>
              <a:gd name="connsiteX24" fmla="*/ 778077 w 12241216"/>
              <a:gd name="connsiteY24" fmla="*/ 2990850 h 3736951"/>
              <a:gd name="connsiteX25" fmla="*/ 978102 w 12241216"/>
              <a:gd name="connsiteY25" fmla="*/ 2886075 h 3736951"/>
              <a:gd name="connsiteX26" fmla="*/ 1244802 w 12241216"/>
              <a:gd name="connsiteY26" fmla="*/ 2828925 h 3736951"/>
              <a:gd name="connsiteX27" fmla="*/ 2292552 w 12241216"/>
              <a:gd name="connsiteY27" fmla="*/ 2743200 h 3736951"/>
              <a:gd name="connsiteX28" fmla="*/ 2530677 w 12241216"/>
              <a:gd name="connsiteY28" fmla="*/ 2714625 h 3736951"/>
              <a:gd name="connsiteX29" fmla="*/ 2997402 w 12241216"/>
              <a:gd name="connsiteY29" fmla="*/ 2600325 h 3736951"/>
              <a:gd name="connsiteX30" fmla="*/ 3426027 w 12241216"/>
              <a:gd name="connsiteY30" fmla="*/ 2409825 h 3736951"/>
              <a:gd name="connsiteX31" fmla="*/ 3940377 w 12241216"/>
              <a:gd name="connsiteY31" fmla="*/ 2181225 h 3736951"/>
              <a:gd name="connsiteX32" fmla="*/ 4435677 w 12241216"/>
              <a:gd name="connsiteY32" fmla="*/ 1847850 h 3736951"/>
              <a:gd name="connsiteX33" fmla="*/ 5292927 w 12241216"/>
              <a:gd name="connsiteY33" fmla="*/ 1400175 h 3736951"/>
              <a:gd name="connsiteX34" fmla="*/ 5626302 w 12241216"/>
              <a:gd name="connsiteY34" fmla="*/ 1343025 h 3736951"/>
              <a:gd name="connsiteX35" fmla="*/ 6397827 w 12241216"/>
              <a:gd name="connsiteY35" fmla="*/ 1304925 h 3736951"/>
              <a:gd name="connsiteX36" fmla="*/ 6635952 w 12241216"/>
              <a:gd name="connsiteY36" fmla="*/ 1295400 h 3736951"/>
              <a:gd name="connsiteX37" fmla="*/ 6931227 w 12241216"/>
              <a:gd name="connsiteY37" fmla="*/ 1276350 h 3736951"/>
              <a:gd name="connsiteX38" fmla="*/ 7169352 w 12241216"/>
              <a:gd name="connsiteY38" fmla="*/ 1257300 h 3736951"/>
              <a:gd name="connsiteX39" fmla="*/ 7502727 w 12241216"/>
              <a:gd name="connsiteY39" fmla="*/ 1190625 h 3736951"/>
              <a:gd name="connsiteX40" fmla="*/ 7836102 w 12241216"/>
              <a:gd name="connsiteY40" fmla="*/ 1038225 h 3736951"/>
              <a:gd name="connsiteX41" fmla="*/ 8036127 w 12241216"/>
              <a:gd name="connsiteY41" fmla="*/ 923925 h 3736951"/>
              <a:gd name="connsiteX42" fmla="*/ 8445702 w 12241216"/>
              <a:gd name="connsiteY42" fmla="*/ 638175 h 3736951"/>
              <a:gd name="connsiteX43" fmla="*/ 8883852 w 12241216"/>
              <a:gd name="connsiteY43" fmla="*/ 428625 h 3736951"/>
              <a:gd name="connsiteX44" fmla="*/ 9445827 w 12241216"/>
              <a:gd name="connsiteY44" fmla="*/ 285750 h 3736951"/>
              <a:gd name="connsiteX45" fmla="*/ 9722052 w 12241216"/>
              <a:gd name="connsiteY45" fmla="*/ 276225 h 3736951"/>
              <a:gd name="connsiteX46" fmla="*/ 10341177 w 12241216"/>
              <a:gd name="connsiteY46" fmla="*/ 219075 h 3736951"/>
              <a:gd name="connsiteX47" fmla="*/ 10626927 w 12241216"/>
              <a:gd name="connsiteY47" fmla="*/ 200025 h 3736951"/>
              <a:gd name="connsiteX48" fmla="*/ 10779327 w 12241216"/>
              <a:gd name="connsiteY48" fmla="*/ 180975 h 3736951"/>
              <a:gd name="connsiteX49" fmla="*/ 11046027 w 12241216"/>
              <a:gd name="connsiteY49" fmla="*/ 171450 h 3736951"/>
              <a:gd name="connsiteX50" fmla="*/ 11284152 w 12241216"/>
              <a:gd name="connsiteY50" fmla="*/ 142875 h 3736951"/>
              <a:gd name="connsiteX51" fmla="*/ 11541327 w 12241216"/>
              <a:gd name="connsiteY51" fmla="*/ 95250 h 3736951"/>
              <a:gd name="connsiteX52" fmla="*/ 11836602 w 12241216"/>
              <a:gd name="connsiteY52" fmla="*/ 85725 h 3736951"/>
              <a:gd name="connsiteX53" fmla="*/ 12055677 w 12241216"/>
              <a:gd name="connsiteY53" fmla="*/ 76200 h 3736951"/>
              <a:gd name="connsiteX54" fmla="*/ 12179502 w 12241216"/>
              <a:gd name="connsiteY54" fmla="*/ 57150 h 3736951"/>
              <a:gd name="connsiteX55" fmla="*/ 12236652 w 12241216"/>
              <a:gd name="connsiteY55" fmla="*/ 28575 h 3736951"/>
              <a:gd name="connsiteX56" fmla="*/ 12046152 w 12241216"/>
              <a:gd name="connsiteY56" fmla="*/ 38100 h 3736951"/>
              <a:gd name="connsiteX57" fmla="*/ 11969952 w 12241216"/>
              <a:gd name="connsiteY57" fmla="*/ 47625 h 3736951"/>
              <a:gd name="connsiteX58" fmla="*/ 11865177 w 12241216"/>
              <a:gd name="connsiteY58" fmla="*/ 66675 h 3736951"/>
              <a:gd name="connsiteX59" fmla="*/ 11712777 w 12241216"/>
              <a:gd name="connsiteY59" fmla="*/ 76200 h 3736951"/>
              <a:gd name="connsiteX60" fmla="*/ 9036252 w 12241216"/>
              <a:gd name="connsiteY60" fmla="*/ 57150 h 3736951"/>
              <a:gd name="connsiteX61" fmla="*/ 8836227 w 12241216"/>
              <a:gd name="connsiteY61" fmla="*/ 47625 h 3736951"/>
              <a:gd name="connsiteX62" fmla="*/ 7531302 w 12241216"/>
              <a:gd name="connsiteY62" fmla="*/ 57150 h 3736951"/>
              <a:gd name="connsiteX63" fmla="*/ 7397952 w 12241216"/>
              <a:gd name="connsiteY63" fmla="*/ 66675 h 3736951"/>
              <a:gd name="connsiteX64" fmla="*/ 5597727 w 12241216"/>
              <a:gd name="connsiteY64" fmla="*/ 47625 h 3736951"/>
              <a:gd name="connsiteX65" fmla="*/ 5445327 w 12241216"/>
              <a:gd name="connsiteY65" fmla="*/ 38100 h 3736951"/>
              <a:gd name="connsiteX66" fmla="*/ 3740352 w 12241216"/>
              <a:gd name="connsiteY66" fmla="*/ 38100 h 3736951"/>
              <a:gd name="connsiteX67" fmla="*/ 1616277 w 12241216"/>
              <a:gd name="connsiteY67" fmla="*/ 57150 h 3736951"/>
              <a:gd name="connsiteX68" fmla="*/ 959052 w 12241216"/>
              <a:gd name="connsiteY68" fmla="*/ 47625 h 3736951"/>
              <a:gd name="connsiteX69" fmla="*/ 911427 w 12241216"/>
              <a:gd name="connsiteY69" fmla="*/ 38100 h 3736951"/>
              <a:gd name="connsiteX70" fmla="*/ 730452 w 12241216"/>
              <a:gd name="connsiteY70" fmla="*/ 28575 h 3736951"/>
              <a:gd name="connsiteX71" fmla="*/ 425652 w 12241216"/>
              <a:gd name="connsiteY71" fmla="*/ 9525 h 3736951"/>
              <a:gd name="connsiteX72" fmla="*/ 225627 w 12241216"/>
              <a:gd name="connsiteY72" fmla="*/ 0 h 3736951"/>
              <a:gd name="connsiteX73" fmla="*/ 92277 w 12241216"/>
              <a:gd name="connsiteY73" fmla="*/ 28575 h 3736951"/>
              <a:gd name="connsiteX0" fmla="*/ 92277 w 12241216"/>
              <a:gd name="connsiteY0" fmla="*/ 28575 h 3742974"/>
              <a:gd name="connsiteX1" fmla="*/ 111327 w 12241216"/>
              <a:gd name="connsiteY1" fmla="*/ 266700 h 3742974"/>
              <a:gd name="connsiteX2" fmla="*/ 92277 w 12241216"/>
              <a:gd name="connsiteY2" fmla="*/ 666750 h 3742974"/>
              <a:gd name="connsiteX3" fmla="*/ 82752 w 12241216"/>
              <a:gd name="connsiteY3" fmla="*/ 790575 h 3742974"/>
              <a:gd name="connsiteX4" fmla="*/ 63702 w 12241216"/>
              <a:gd name="connsiteY4" fmla="*/ 923925 h 3742974"/>
              <a:gd name="connsiteX5" fmla="*/ 44652 w 12241216"/>
              <a:gd name="connsiteY5" fmla="*/ 1143000 h 3742974"/>
              <a:gd name="connsiteX6" fmla="*/ 25602 w 12241216"/>
              <a:gd name="connsiteY6" fmla="*/ 1276350 h 3742974"/>
              <a:gd name="connsiteX7" fmla="*/ 16077 w 12241216"/>
              <a:gd name="connsiteY7" fmla="*/ 1876425 h 3742974"/>
              <a:gd name="connsiteX8" fmla="*/ 6552 w 12241216"/>
              <a:gd name="connsiteY8" fmla="*/ 2009775 h 3742974"/>
              <a:gd name="connsiteX9" fmla="*/ 25602 w 12241216"/>
              <a:gd name="connsiteY9" fmla="*/ 2581275 h 3742974"/>
              <a:gd name="connsiteX10" fmla="*/ 44652 w 12241216"/>
              <a:gd name="connsiteY10" fmla="*/ 2695575 h 3742974"/>
              <a:gd name="connsiteX11" fmla="*/ 63702 w 12241216"/>
              <a:gd name="connsiteY11" fmla="*/ 2838450 h 3742974"/>
              <a:gd name="connsiteX12" fmla="*/ 63702 w 12241216"/>
              <a:gd name="connsiteY12" fmla="*/ 3019425 h 3742974"/>
              <a:gd name="connsiteX13" fmla="*/ 44652 w 12241216"/>
              <a:gd name="connsiteY13" fmla="*/ 3181350 h 3742974"/>
              <a:gd name="connsiteX14" fmla="*/ 101802 w 12241216"/>
              <a:gd name="connsiteY14" fmla="*/ 3267075 h 3742974"/>
              <a:gd name="connsiteX15" fmla="*/ 44652 w 12241216"/>
              <a:gd name="connsiteY15" fmla="*/ 3352800 h 3742974"/>
              <a:gd name="connsiteX16" fmla="*/ 44652 w 12241216"/>
              <a:gd name="connsiteY16" fmla="*/ 3438525 h 3742974"/>
              <a:gd name="connsiteX17" fmla="*/ 139902 w 12241216"/>
              <a:gd name="connsiteY17" fmla="*/ 3733800 h 3742974"/>
              <a:gd name="connsiteX18" fmla="*/ 16077 w 12241216"/>
              <a:gd name="connsiteY18" fmla="*/ 3667125 h 3742974"/>
              <a:gd name="connsiteX19" fmla="*/ 25602 w 12241216"/>
              <a:gd name="connsiteY19" fmla="*/ 3657600 h 3742974"/>
              <a:gd name="connsiteX20" fmla="*/ 235152 w 12241216"/>
              <a:gd name="connsiteY20" fmla="*/ 3514725 h 3742974"/>
              <a:gd name="connsiteX21" fmla="*/ 273252 w 12241216"/>
              <a:gd name="connsiteY21" fmla="*/ 3419475 h 3742974"/>
              <a:gd name="connsiteX22" fmla="*/ 463752 w 12241216"/>
              <a:gd name="connsiteY22" fmla="*/ 3200400 h 3742974"/>
              <a:gd name="connsiteX23" fmla="*/ 616152 w 12241216"/>
              <a:gd name="connsiteY23" fmla="*/ 3067050 h 3742974"/>
              <a:gd name="connsiteX24" fmla="*/ 778077 w 12241216"/>
              <a:gd name="connsiteY24" fmla="*/ 2990850 h 3742974"/>
              <a:gd name="connsiteX25" fmla="*/ 978102 w 12241216"/>
              <a:gd name="connsiteY25" fmla="*/ 2886075 h 3742974"/>
              <a:gd name="connsiteX26" fmla="*/ 1244802 w 12241216"/>
              <a:gd name="connsiteY26" fmla="*/ 2828925 h 3742974"/>
              <a:gd name="connsiteX27" fmla="*/ 2292552 w 12241216"/>
              <a:gd name="connsiteY27" fmla="*/ 2743200 h 3742974"/>
              <a:gd name="connsiteX28" fmla="*/ 2530677 w 12241216"/>
              <a:gd name="connsiteY28" fmla="*/ 2714625 h 3742974"/>
              <a:gd name="connsiteX29" fmla="*/ 2997402 w 12241216"/>
              <a:gd name="connsiteY29" fmla="*/ 2600325 h 3742974"/>
              <a:gd name="connsiteX30" fmla="*/ 3426027 w 12241216"/>
              <a:gd name="connsiteY30" fmla="*/ 2409825 h 3742974"/>
              <a:gd name="connsiteX31" fmla="*/ 3940377 w 12241216"/>
              <a:gd name="connsiteY31" fmla="*/ 2181225 h 3742974"/>
              <a:gd name="connsiteX32" fmla="*/ 4435677 w 12241216"/>
              <a:gd name="connsiteY32" fmla="*/ 1847850 h 3742974"/>
              <a:gd name="connsiteX33" fmla="*/ 5292927 w 12241216"/>
              <a:gd name="connsiteY33" fmla="*/ 1400175 h 3742974"/>
              <a:gd name="connsiteX34" fmla="*/ 5626302 w 12241216"/>
              <a:gd name="connsiteY34" fmla="*/ 1343025 h 3742974"/>
              <a:gd name="connsiteX35" fmla="*/ 6397827 w 12241216"/>
              <a:gd name="connsiteY35" fmla="*/ 1304925 h 3742974"/>
              <a:gd name="connsiteX36" fmla="*/ 6635952 w 12241216"/>
              <a:gd name="connsiteY36" fmla="*/ 1295400 h 3742974"/>
              <a:gd name="connsiteX37" fmla="*/ 6931227 w 12241216"/>
              <a:gd name="connsiteY37" fmla="*/ 1276350 h 3742974"/>
              <a:gd name="connsiteX38" fmla="*/ 7169352 w 12241216"/>
              <a:gd name="connsiteY38" fmla="*/ 1257300 h 3742974"/>
              <a:gd name="connsiteX39" fmla="*/ 7502727 w 12241216"/>
              <a:gd name="connsiteY39" fmla="*/ 1190625 h 3742974"/>
              <a:gd name="connsiteX40" fmla="*/ 7836102 w 12241216"/>
              <a:gd name="connsiteY40" fmla="*/ 1038225 h 3742974"/>
              <a:gd name="connsiteX41" fmla="*/ 8036127 w 12241216"/>
              <a:gd name="connsiteY41" fmla="*/ 923925 h 3742974"/>
              <a:gd name="connsiteX42" fmla="*/ 8445702 w 12241216"/>
              <a:gd name="connsiteY42" fmla="*/ 638175 h 3742974"/>
              <a:gd name="connsiteX43" fmla="*/ 8883852 w 12241216"/>
              <a:gd name="connsiteY43" fmla="*/ 428625 h 3742974"/>
              <a:gd name="connsiteX44" fmla="*/ 9445827 w 12241216"/>
              <a:gd name="connsiteY44" fmla="*/ 285750 h 3742974"/>
              <a:gd name="connsiteX45" fmla="*/ 9722052 w 12241216"/>
              <a:gd name="connsiteY45" fmla="*/ 276225 h 3742974"/>
              <a:gd name="connsiteX46" fmla="*/ 10341177 w 12241216"/>
              <a:gd name="connsiteY46" fmla="*/ 219075 h 3742974"/>
              <a:gd name="connsiteX47" fmla="*/ 10626927 w 12241216"/>
              <a:gd name="connsiteY47" fmla="*/ 200025 h 3742974"/>
              <a:gd name="connsiteX48" fmla="*/ 10779327 w 12241216"/>
              <a:gd name="connsiteY48" fmla="*/ 180975 h 3742974"/>
              <a:gd name="connsiteX49" fmla="*/ 11046027 w 12241216"/>
              <a:gd name="connsiteY49" fmla="*/ 171450 h 3742974"/>
              <a:gd name="connsiteX50" fmla="*/ 11284152 w 12241216"/>
              <a:gd name="connsiteY50" fmla="*/ 142875 h 3742974"/>
              <a:gd name="connsiteX51" fmla="*/ 11541327 w 12241216"/>
              <a:gd name="connsiteY51" fmla="*/ 95250 h 3742974"/>
              <a:gd name="connsiteX52" fmla="*/ 11836602 w 12241216"/>
              <a:gd name="connsiteY52" fmla="*/ 85725 h 3742974"/>
              <a:gd name="connsiteX53" fmla="*/ 12055677 w 12241216"/>
              <a:gd name="connsiteY53" fmla="*/ 76200 h 3742974"/>
              <a:gd name="connsiteX54" fmla="*/ 12179502 w 12241216"/>
              <a:gd name="connsiteY54" fmla="*/ 57150 h 3742974"/>
              <a:gd name="connsiteX55" fmla="*/ 12236652 w 12241216"/>
              <a:gd name="connsiteY55" fmla="*/ 28575 h 3742974"/>
              <a:gd name="connsiteX56" fmla="*/ 12046152 w 12241216"/>
              <a:gd name="connsiteY56" fmla="*/ 38100 h 3742974"/>
              <a:gd name="connsiteX57" fmla="*/ 11969952 w 12241216"/>
              <a:gd name="connsiteY57" fmla="*/ 47625 h 3742974"/>
              <a:gd name="connsiteX58" fmla="*/ 11865177 w 12241216"/>
              <a:gd name="connsiteY58" fmla="*/ 66675 h 3742974"/>
              <a:gd name="connsiteX59" fmla="*/ 11712777 w 12241216"/>
              <a:gd name="connsiteY59" fmla="*/ 76200 h 3742974"/>
              <a:gd name="connsiteX60" fmla="*/ 9036252 w 12241216"/>
              <a:gd name="connsiteY60" fmla="*/ 57150 h 3742974"/>
              <a:gd name="connsiteX61" fmla="*/ 8836227 w 12241216"/>
              <a:gd name="connsiteY61" fmla="*/ 47625 h 3742974"/>
              <a:gd name="connsiteX62" fmla="*/ 7531302 w 12241216"/>
              <a:gd name="connsiteY62" fmla="*/ 57150 h 3742974"/>
              <a:gd name="connsiteX63" fmla="*/ 7397952 w 12241216"/>
              <a:gd name="connsiteY63" fmla="*/ 66675 h 3742974"/>
              <a:gd name="connsiteX64" fmla="*/ 5597727 w 12241216"/>
              <a:gd name="connsiteY64" fmla="*/ 47625 h 3742974"/>
              <a:gd name="connsiteX65" fmla="*/ 5445327 w 12241216"/>
              <a:gd name="connsiteY65" fmla="*/ 38100 h 3742974"/>
              <a:gd name="connsiteX66" fmla="*/ 3740352 w 12241216"/>
              <a:gd name="connsiteY66" fmla="*/ 38100 h 3742974"/>
              <a:gd name="connsiteX67" fmla="*/ 1616277 w 12241216"/>
              <a:gd name="connsiteY67" fmla="*/ 57150 h 3742974"/>
              <a:gd name="connsiteX68" fmla="*/ 959052 w 12241216"/>
              <a:gd name="connsiteY68" fmla="*/ 47625 h 3742974"/>
              <a:gd name="connsiteX69" fmla="*/ 911427 w 12241216"/>
              <a:gd name="connsiteY69" fmla="*/ 38100 h 3742974"/>
              <a:gd name="connsiteX70" fmla="*/ 730452 w 12241216"/>
              <a:gd name="connsiteY70" fmla="*/ 28575 h 3742974"/>
              <a:gd name="connsiteX71" fmla="*/ 425652 w 12241216"/>
              <a:gd name="connsiteY71" fmla="*/ 9525 h 3742974"/>
              <a:gd name="connsiteX72" fmla="*/ 225627 w 12241216"/>
              <a:gd name="connsiteY72" fmla="*/ 0 h 3742974"/>
              <a:gd name="connsiteX73" fmla="*/ 92277 w 12241216"/>
              <a:gd name="connsiteY73" fmla="*/ 28575 h 3742974"/>
              <a:gd name="connsiteX0" fmla="*/ 90506 w 12239445"/>
              <a:gd name="connsiteY0" fmla="*/ 28575 h 3751923"/>
              <a:gd name="connsiteX1" fmla="*/ 109556 w 12239445"/>
              <a:gd name="connsiteY1" fmla="*/ 266700 h 3751923"/>
              <a:gd name="connsiteX2" fmla="*/ 90506 w 12239445"/>
              <a:gd name="connsiteY2" fmla="*/ 666750 h 3751923"/>
              <a:gd name="connsiteX3" fmla="*/ 80981 w 12239445"/>
              <a:gd name="connsiteY3" fmla="*/ 7905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90506 w 12239445"/>
              <a:gd name="connsiteY0" fmla="*/ 28575 h 3751923"/>
              <a:gd name="connsiteX1" fmla="*/ 109556 w 12239445"/>
              <a:gd name="connsiteY1" fmla="*/ 266700 h 3751923"/>
              <a:gd name="connsiteX2" fmla="*/ 90506 w 12239445"/>
              <a:gd name="connsiteY2" fmla="*/ 666750 h 3751923"/>
              <a:gd name="connsiteX3" fmla="*/ 52406 w 12239445"/>
              <a:gd name="connsiteY3" fmla="*/ 7524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90506 w 12239445"/>
              <a:gd name="connsiteY0" fmla="*/ 28575 h 3751923"/>
              <a:gd name="connsiteX1" fmla="*/ 109556 w 12239445"/>
              <a:gd name="connsiteY1" fmla="*/ 266700 h 3751923"/>
              <a:gd name="connsiteX2" fmla="*/ 23831 w 12239445"/>
              <a:gd name="connsiteY2" fmla="*/ 504825 h 3751923"/>
              <a:gd name="connsiteX3" fmla="*/ 52406 w 12239445"/>
              <a:gd name="connsiteY3" fmla="*/ 7524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90506 w 12239445"/>
              <a:gd name="connsiteY0" fmla="*/ 28575 h 3751923"/>
              <a:gd name="connsiteX1" fmla="*/ 33356 w 12239445"/>
              <a:gd name="connsiteY1" fmla="*/ 257175 h 3751923"/>
              <a:gd name="connsiteX2" fmla="*/ 23831 w 12239445"/>
              <a:gd name="connsiteY2" fmla="*/ 504825 h 3751923"/>
              <a:gd name="connsiteX3" fmla="*/ 52406 w 12239445"/>
              <a:gd name="connsiteY3" fmla="*/ 7524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7962 w 12261676"/>
              <a:gd name="connsiteY0" fmla="*/ 28575 h 3751923"/>
              <a:gd name="connsiteX1" fmla="*/ 55587 w 12261676"/>
              <a:gd name="connsiteY1" fmla="*/ 257175 h 3751923"/>
              <a:gd name="connsiteX2" fmla="*/ 46062 w 12261676"/>
              <a:gd name="connsiteY2" fmla="*/ 504825 h 3751923"/>
              <a:gd name="connsiteX3" fmla="*/ 74637 w 12261676"/>
              <a:gd name="connsiteY3" fmla="*/ 752475 h 3751923"/>
              <a:gd name="connsiteX4" fmla="*/ 84162 w 12261676"/>
              <a:gd name="connsiteY4" fmla="*/ 923925 h 3751923"/>
              <a:gd name="connsiteX5" fmla="*/ 65112 w 12261676"/>
              <a:gd name="connsiteY5" fmla="*/ 1143000 h 3751923"/>
              <a:gd name="connsiteX6" fmla="*/ 46062 w 12261676"/>
              <a:gd name="connsiteY6" fmla="*/ 1276350 h 3751923"/>
              <a:gd name="connsiteX7" fmla="*/ 36537 w 12261676"/>
              <a:gd name="connsiteY7" fmla="*/ 1876425 h 3751923"/>
              <a:gd name="connsiteX8" fmla="*/ 27012 w 12261676"/>
              <a:gd name="connsiteY8" fmla="*/ 2009775 h 3751923"/>
              <a:gd name="connsiteX9" fmla="*/ 46062 w 12261676"/>
              <a:gd name="connsiteY9" fmla="*/ 2581275 h 3751923"/>
              <a:gd name="connsiteX10" fmla="*/ 65112 w 12261676"/>
              <a:gd name="connsiteY10" fmla="*/ 2695575 h 3751923"/>
              <a:gd name="connsiteX11" fmla="*/ 84162 w 12261676"/>
              <a:gd name="connsiteY11" fmla="*/ 2838450 h 3751923"/>
              <a:gd name="connsiteX12" fmla="*/ 84162 w 12261676"/>
              <a:gd name="connsiteY12" fmla="*/ 3019425 h 3751923"/>
              <a:gd name="connsiteX13" fmla="*/ 65112 w 12261676"/>
              <a:gd name="connsiteY13" fmla="*/ 3181350 h 3751923"/>
              <a:gd name="connsiteX14" fmla="*/ 122262 w 12261676"/>
              <a:gd name="connsiteY14" fmla="*/ 3267075 h 3751923"/>
              <a:gd name="connsiteX15" fmla="*/ 65112 w 12261676"/>
              <a:gd name="connsiteY15" fmla="*/ 3352800 h 3751923"/>
              <a:gd name="connsiteX16" fmla="*/ 65112 w 12261676"/>
              <a:gd name="connsiteY16" fmla="*/ 3438525 h 3751923"/>
              <a:gd name="connsiteX17" fmla="*/ 131787 w 12261676"/>
              <a:gd name="connsiteY17" fmla="*/ 3743325 h 3751923"/>
              <a:gd name="connsiteX18" fmla="*/ 36537 w 12261676"/>
              <a:gd name="connsiteY18" fmla="*/ 3667125 h 3751923"/>
              <a:gd name="connsiteX19" fmla="*/ 46062 w 12261676"/>
              <a:gd name="connsiteY19" fmla="*/ 3657600 h 3751923"/>
              <a:gd name="connsiteX20" fmla="*/ 255612 w 12261676"/>
              <a:gd name="connsiteY20" fmla="*/ 3514725 h 3751923"/>
              <a:gd name="connsiteX21" fmla="*/ 293712 w 12261676"/>
              <a:gd name="connsiteY21" fmla="*/ 3419475 h 3751923"/>
              <a:gd name="connsiteX22" fmla="*/ 484212 w 12261676"/>
              <a:gd name="connsiteY22" fmla="*/ 3200400 h 3751923"/>
              <a:gd name="connsiteX23" fmla="*/ 636612 w 12261676"/>
              <a:gd name="connsiteY23" fmla="*/ 3067050 h 3751923"/>
              <a:gd name="connsiteX24" fmla="*/ 798537 w 12261676"/>
              <a:gd name="connsiteY24" fmla="*/ 2990850 h 3751923"/>
              <a:gd name="connsiteX25" fmla="*/ 998562 w 12261676"/>
              <a:gd name="connsiteY25" fmla="*/ 2886075 h 3751923"/>
              <a:gd name="connsiteX26" fmla="*/ 1265262 w 12261676"/>
              <a:gd name="connsiteY26" fmla="*/ 2828925 h 3751923"/>
              <a:gd name="connsiteX27" fmla="*/ 2313012 w 12261676"/>
              <a:gd name="connsiteY27" fmla="*/ 2743200 h 3751923"/>
              <a:gd name="connsiteX28" fmla="*/ 2551137 w 12261676"/>
              <a:gd name="connsiteY28" fmla="*/ 2714625 h 3751923"/>
              <a:gd name="connsiteX29" fmla="*/ 3017862 w 12261676"/>
              <a:gd name="connsiteY29" fmla="*/ 2600325 h 3751923"/>
              <a:gd name="connsiteX30" fmla="*/ 3446487 w 12261676"/>
              <a:gd name="connsiteY30" fmla="*/ 2409825 h 3751923"/>
              <a:gd name="connsiteX31" fmla="*/ 3960837 w 12261676"/>
              <a:gd name="connsiteY31" fmla="*/ 2181225 h 3751923"/>
              <a:gd name="connsiteX32" fmla="*/ 4456137 w 12261676"/>
              <a:gd name="connsiteY32" fmla="*/ 1847850 h 3751923"/>
              <a:gd name="connsiteX33" fmla="*/ 5313387 w 12261676"/>
              <a:gd name="connsiteY33" fmla="*/ 1400175 h 3751923"/>
              <a:gd name="connsiteX34" fmla="*/ 5646762 w 12261676"/>
              <a:gd name="connsiteY34" fmla="*/ 1343025 h 3751923"/>
              <a:gd name="connsiteX35" fmla="*/ 6418287 w 12261676"/>
              <a:gd name="connsiteY35" fmla="*/ 1304925 h 3751923"/>
              <a:gd name="connsiteX36" fmla="*/ 6656412 w 12261676"/>
              <a:gd name="connsiteY36" fmla="*/ 1295400 h 3751923"/>
              <a:gd name="connsiteX37" fmla="*/ 6951687 w 12261676"/>
              <a:gd name="connsiteY37" fmla="*/ 1276350 h 3751923"/>
              <a:gd name="connsiteX38" fmla="*/ 7189812 w 12261676"/>
              <a:gd name="connsiteY38" fmla="*/ 1257300 h 3751923"/>
              <a:gd name="connsiteX39" fmla="*/ 7523187 w 12261676"/>
              <a:gd name="connsiteY39" fmla="*/ 1190625 h 3751923"/>
              <a:gd name="connsiteX40" fmla="*/ 7856562 w 12261676"/>
              <a:gd name="connsiteY40" fmla="*/ 1038225 h 3751923"/>
              <a:gd name="connsiteX41" fmla="*/ 8056587 w 12261676"/>
              <a:gd name="connsiteY41" fmla="*/ 923925 h 3751923"/>
              <a:gd name="connsiteX42" fmla="*/ 8466162 w 12261676"/>
              <a:gd name="connsiteY42" fmla="*/ 638175 h 3751923"/>
              <a:gd name="connsiteX43" fmla="*/ 8904312 w 12261676"/>
              <a:gd name="connsiteY43" fmla="*/ 428625 h 3751923"/>
              <a:gd name="connsiteX44" fmla="*/ 9466287 w 12261676"/>
              <a:gd name="connsiteY44" fmla="*/ 285750 h 3751923"/>
              <a:gd name="connsiteX45" fmla="*/ 9742512 w 12261676"/>
              <a:gd name="connsiteY45" fmla="*/ 276225 h 3751923"/>
              <a:gd name="connsiteX46" fmla="*/ 10361637 w 12261676"/>
              <a:gd name="connsiteY46" fmla="*/ 219075 h 3751923"/>
              <a:gd name="connsiteX47" fmla="*/ 10647387 w 12261676"/>
              <a:gd name="connsiteY47" fmla="*/ 200025 h 3751923"/>
              <a:gd name="connsiteX48" fmla="*/ 10799787 w 12261676"/>
              <a:gd name="connsiteY48" fmla="*/ 180975 h 3751923"/>
              <a:gd name="connsiteX49" fmla="*/ 11066487 w 12261676"/>
              <a:gd name="connsiteY49" fmla="*/ 171450 h 3751923"/>
              <a:gd name="connsiteX50" fmla="*/ 11304612 w 12261676"/>
              <a:gd name="connsiteY50" fmla="*/ 142875 h 3751923"/>
              <a:gd name="connsiteX51" fmla="*/ 11561787 w 12261676"/>
              <a:gd name="connsiteY51" fmla="*/ 95250 h 3751923"/>
              <a:gd name="connsiteX52" fmla="*/ 11857062 w 12261676"/>
              <a:gd name="connsiteY52" fmla="*/ 85725 h 3751923"/>
              <a:gd name="connsiteX53" fmla="*/ 12076137 w 12261676"/>
              <a:gd name="connsiteY53" fmla="*/ 76200 h 3751923"/>
              <a:gd name="connsiteX54" fmla="*/ 12199962 w 12261676"/>
              <a:gd name="connsiteY54" fmla="*/ 57150 h 3751923"/>
              <a:gd name="connsiteX55" fmla="*/ 12257112 w 12261676"/>
              <a:gd name="connsiteY55" fmla="*/ 28575 h 3751923"/>
              <a:gd name="connsiteX56" fmla="*/ 12066612 w 12261676"/>
              <a:gd name="connsiteY56" fmla="*/ 38100 h 3751923"/>
              <a:gd name="connsiteX57" fmla="*/ 11990412 w 12261676"/>
              <a:gd name="connsiteY57" fmla="*/ 47625 h 3751923"/>
              <a:gd name="connsiteX58" fmla="*/ 11885637 w 12261676"/>
              <a:gd name="connsiteY58" fmla="*/ 66675 h 3751923"/>
              <a:gd name="connsiteX59" fmla="*/ 11733237 w 12261676"/>
              <a:gd name="connsiteY59" fmla="*/ 76200 h 3751923"/>
              <a:gd name="connsiteX60" fmla="*/ 9056712 w 12261676"/>
              <a:gd name="connsiteY60" fmla="*/ 57150 h 3751923"/>
              <a:gd name="connsiteX61" fmla="*/ 8856687 w 12261676"/>
              <a:gd name="connsiteY61" fmla="*/ 47625 h 3751923"/>
              <a:gd name="connsiteX62" fmla="*/ 7551762 w 12261676"/>
              <a:gd name="connsiteY62" fmla="*/ 57150 h 3751923"/>
              <a:gd name="connsiteX63" fmla="*/ 7418412 w 12261676"/>
              <a:gd name="connsiteY63" fmla="*/ 66675 h 3751923"/>
              <a:gd name="connsiteX64" fmla="*/ 5618187 w 12261676"/>
              <a:gd name="connsiteY64" fmla="*/ 47625 h 3751923"/>
              <a:gd name="connsiteX65" fmla="*/ 5465787 w 12261676"/>
              <a:gd name="connsiteY65" fmla="*/ 38100 h 3751923"/>
              <a:gd name="connsiteX66" fmla="*/ 3760812 w 12261676"/>
              <a:gd name="connsiteY66" fmla="*/ 38100 h 3751923"/>
              <a:gd name="connsiteX67" fmla="*/ 1636737 w 12261676"/>
              <a:gd name="connsiteY67" fmla="*/ 57150 h 3751923"/>
              <a:gd name="connsiteX68" fmla="*/ 979512 w 12261676"/>
              <a:gd name="connsiteY68" fmla="*/ 47625 h 3751923"/>
              <a:gd name="connsiteX69" fmla="*/ 931887 w 12261676"/>
              <a:gd name="connsiteY69" fmla="*/ 38100 h 3751923"/>
              <a:gd name="connsiteX70" fmla="*/ 750912 w 12261676"/>
              <a:gd name="connsiteY70" fmla="*/ 28575 h 3751923"/>
              <a:gd name="connsiteX71" fmla="*/ 446112 w 12261676"/>
              <a:gd name="connsiteY71" fmla="*/ 9525 h 3751923"/>
              <a:gd name="connsiteX72" fmla="*/ 246087 w 12261676"/>
              <a:gd name="connsiteY72" fmla="*/ 0 h 3751923"/>
              <a:gd name="connsiteX73" fmla="*/ 7962 w 12261676"/>
              <a:gd name="connsiteY73" fmla="*/ 28575 h 3751923"/>
              <a:gd name="connsiteX0" fmla="*/ 7962 w 12261676"/>
              <a:gd name="connsiteY0" fmla="*/ 28658 h 3752006"/>
              <a:gd name="connsiteX1" fmla="*/ 55587 w 12261676"/>
              <a:gd name="connsiteY1" fmla="*/ 257258 h 3752006"/>
              <a:gd name="connsiteX2" fmla="*/ 46062 w 12261676"/>
              <a:gd name="connsiteY2" fmla="*/ 504908 h 3752006"/>
              <a:gd name="connsiteX3" fmla="*/ 74637 w 12261676"/>
              <a:gd name="connsiteY3" fmla="*/ 752558 h 3752006"/>
              <a:gd name="connsiteX4" fmla="*/ 84162 w 12261676"/>
              <a:gd name="connsiteY4" fmla="*/ 924008 h 3752006"/>
              <a:gd name="connsiteX5" fmla="*/ 65112 w 12261676"/>
              <a:gd name="connsiteY5" fmla="*/ 1143083 h 3752006"/>
              <a:gd name="connsiteX6" fmla="*/ 46062 w 12261676"/>
              <a:gd name="connsiteY6" fmla="*/ 1276433 h 3752006"/>
              <a:gd name="connsiteX7" fmla="*/ 36537 w 12261676"/>
              <a:gd name="connsiteY7" fmla="*/ 1876508 h 3752006"/>
              <a:gd name="connsiteX8" fmla="*/ 27012 w 12261676"/>
              <a:gd name="connsiteY8" fmla="*/ 2009858 h 3752006"/>
              <a:gd name="connsiteX9" fmla="*/ 46062 w 12261676"/>
              <a:gd name="connsiteY9" fmla="*/ 2581358 h 3752006"/>
              <a:gd name="connsiteX10" fmla="*/ 65112 w 12261676"/>
              <a:gd name="connsiteY10" fmla="*/ 2695658 h 3752006"/>
              <a:gd name="connsiteX11" fmla="*/ 84162 w 12261676"/>
              <a:gd name="connsiteY11" fmla="*/ 2838533 h 3752006"/>
              <a:gd name="connsiteX12" fmla="*/ 84162 w 12261676"/>
              <a:gd name="connsiteY12" fmla="*/ 3019508 h 3752006"/>
              <a:gd name="connsiteX13" fmla="*/ 65112 w 12261676"/>
              <a:gd name="connsiteY13" fmla="*/ 3181433 h 3752006"/>
              <a:gd name="connsiteX14" fmla="*/ 122262 w 12261676"/>
              <a:gd name="connsiteY14" fmla="*/ 3267158 h 3752006"/>
              <a:gd name="connsiteX15" fmla="*/ 65112 w 12261676"/>
              <a:gd name="connsiteY15" fmla="*/ 3352883 h 3752006"/>
              <a:gd name="connsiteX16" fmla="*/ 65112 w 12261676"/>
              <a:gd name="connsiteY16" fmla="*/ 3438608 h 3752006"/>
              <a:gd name="connsiteX17" fmla="*/ 131787 w 12261676"/>
              <a:gd name="connsiteY17" fmla="*/ 3743408 h 3752006"/>
              <a:gd name="connsiteX18" fmla="*/ 36537 w 12261676"/>
              <a:gd name="connsiteY18" fmla="*/ 3667208 h 3752006"/>
              <a:gd name="connsiteX19" fmla="*/ 46062 w 12261676"/>
              <a:gd name="connsiteY19" fmla="*/ 3657683 h 3752006"/>
              <a:gd name="connsiteX20" fmla="*/ 255612 w 12261676"/>
              <a:gd name="connsiteY20" fmla="*/ 3514808 h 3752006"/>
              <a:gd name="connsiteX21" fmla="*/ 293712 w 12261676"/>
              <a:gd name="connsiteY21" fmla="*/ 3419558 h 3752006"/>
              <a:gd name="connsiteX22" fmla="*/ 484212 w 12261676"/>
              <a:gd name="connsiteY22" fmla="*/ 3200483 h 3752006"/>
              <a:gd name="connsiteX23" fmla="*/ 636612 w 12261676"/>
              <a:gd name="connsiteY23" fmla="*/ 3067133 h 3752006"/>
              <a:gd name="connsiteX24" fmla="*/ 798537 w 12261676"/>
              <a:gd name="connsiteY24" fmla="*/ 2990933 h 3752006"/>
              <a:gd name="connsiteX25" fmla="*/ 998562 w 12261676"/>
              <a:gd name="connsiteY25" fmla="*/ 2886158 h 3752006"/>
              <a:gd name="connsiteX26" fmla="*/ 1265262 w 12261676"/>
              <a:gd name="connsiteY26" fmla="*/ 2829008 h 3752006"/>
              <a:gd name="connsiteX27" fmla="*/ 2313012 w 12261676"/>
              <a:gd name="connsiteY27" fmla="*/ 2743283 h 3752006"/>
              <a:gd name="connsiteX28" fmla="*/ 2551137 w 12261676"/>
              <a:gd name="connsiteY28" fmla="*/ 2714708 h 3752006"/>
              <a:gd name="connsiteX29" fmla="*/ 3017862 w 12261676"/>
              <a:gd name="connsiteY29" fmla="*/ 2600408 h 3752006"/>
              <a:gd name="connsiteX30" fmla="*/ 3446487 w 12261676"/>
              <a:gd name="connsiteY30" fmla="*/ 2409908 h 3752006"/>
              <a:gd name="connsiteX31" fmla="*/ 3960837 w 12261676"/>
              <a:gd name="connsiteY31" fmla="*/ 2181308 h 3752006"/>
              <a:gd name="connsiteX32" fmla="*/ 4456137 w 12261676"/>
              <a:gd name="connsiteY32" fmla="*/ 1847933 h 3752006"/>
              <a:gd name="connsiteX33" fmla="*/ 5313387 w 12261676"/>
              <a:gd name="connsiteY33" fmla="*/ 1400258 h 3752006"/>
              <a:gd name="connsiteX34" fmla="*/ 5646762 w 12261676"/>
              <a:gd name="connsiteY34" fmla="*/ 1343108 h 3752006"/>
              <a:gd name="connsiteX35" fmla="*/ 6418287 w 12261676"/>
              <a:gd name="connsiteY35" fmla="*/ 1305008 h 3752006"/>
              <a:gd name="connsiteX36" fmla="*/ 6656412 w 12261676"/>
              <a:gd name="connsiteY36" fmla="*/ 1295483 h 3752006"/>
              <a:gd name="connsiteX37" fmla="*/ 6951687 w 12261676"/>
              <a:gd name="connsiteY37" fmla="*/ 1276433 h 3752006"/>
              <a:gd name="connsiteX38" fmla="*/ 7189812 w 12261676"/>
              <a:gd name="connsiteY38" fmla="*/ 1257383 h 3752006"/>
              <a:gd name="connsiteX39" fmla="*/ 7523187 w 12261676"/>
              <a:gd name="connsiteY39" fmla="*/ 1190708 h 3752006"/>
              <a:gd name="connsiteX40" fmla="*/ 7856562 w 12261676"/>
              <a:gd name="connsiteY40" fmla="*/ 1038308 h 3752006"/>
              <a:gd name="connsiteX41" fmla="*/ 8056587 w 12261676"/>
              <a:gd name="connsiteY41" fmla="*/ 924008 h 3752006"/>
              <a:gd name="connsiteX42" fmla="*/ 8466162 w 12261676"/>
              <a:gd name="connsiteY42" fmla="*/ 638258 h 3752006"/>
              <a:gd name="connsiteX43" fmla="*/ 8904312 w 12261676"/>
              <a:gd name="connsiteY43" fmla="*/ 428708 h 3752006"/>
              <a:gd name="connsiteX44" fmla="*/ 9466287 w 12261676"/>
              <a:gd name="connsiteY44" fmla="*/ 285833 h 3752006"/>
              <a:gd name="connsiteX45" fmla="*/ 9742512 w 12261676"/>
              <a:gd name="connsiteY45" fmla="*/ 276308 h 3752006"/>
              <a:gd name="connsiteX46" fmla="*/ 10361637 w 12261676"/>
              <a:gd name="connsiteY46" fmla="*/ 219158 h 3752006"/>
              <a:gd name="connsiteX47" fmla="*/ 10647387 w 12261676"/>
              <a:gd name="connsiteY47" fmla="*/ 200108 h 3752006"/>
              <a:gd name="connsiteX48" fmla="*/ 10799787 w 12261676"/>
              <a:gd name="connsiteY48" fmla="*/ 181058 h 3752006"/>
              <a:gd name="connsiteX49" fmla="*/ 11066487 w 12261676"/>
              <a:gd name="connsiteY49" fmla="*/ 171533 h 3752006"/>
              <a:gd name="connsiteX50" fmla="*/ 11304612 w 12261676"/>
              <a:gd name="connsiteY50" fmla="*/ 142958 h 3752006"/>
              <a:gd name="connsiteX51" fmla="*/ 11561787 w 12261676"/>
              <a:gd name="connsiteY51" fmla="*/ 95333 h 3752006"/>
              <a:gd name="connsiteX52" fmla="*/ 11857062 w 12261676"/>
              <a:gd name="connsiteY52" fmla="*/ 85808 h 3752006"/>
              <a:gd name="connsiteX53" fmla="*/ 12076137 w 12261676"/>
              <a:gd name="connsiteY53" fmla="*/ 76283 h 3752006"/>
              <a:gd name="connsiteX54" fmla="*/ 12199962 w 12261676"/>
              <a:gd name="connsiteY54" fmla="*/ 57233 h 3752006"/>
              <a:gd name="connsiteX55" fmla="*/ 12257112 w 12261676"/>
              <a:gd name="connsiteY55" fmla="*/ 28658 h 3752006"/>
              <a:gd name="connsiteX56" fmla="*/ 12066612 w 12261676"/>
              <a:gd name="connsiteY56" fmla="*/ 38183 h 3752006"/>
              <a:gd name="connsiteX57" fmla="*/ 11990412 w 12261676"/>
              <a:gd name="connsiteY57" fmla="*/ 47708 h 3752006"/>
              <a:gd name="connsiteX58" fmla="*/ 11885637 w 12261676"/>
              <a:gd name="connsiteY58" fmla="*/ 66758 h 3752006"/>
              <a:gd name="connsiteX59" fmla="*/ 11733237 w 12261676"/>
              <a:gd name="connsiteY59" fmla="*/ 76283 h 3752006"/>
              <a:gd name="connsiteX60" fmla="*/ 9428187 w 12261676"/>
              <a:gd name="connsiteY60" fmla="*/ 83 h 3752006"/>
              <a:gd name="connsiteX61" fmla="*/ 8856687 w 12261676"/>
              <a:gd name="connsiteY61" fmla="*/ 47708 h 3752006"/>
              <a:gd name="connsiteX62" fmla="*/ 7551762 w 12261676"/>
              <a:gd name="connsiteY62" fmla="*/ 57233 h 3752006"/>
              <a:gd name="connsiteX63" fmla="*/ 7418412 w 12261676"/>
              <a:gd name="connsiteY63" fmla="*/ 66758 h 3752006"/>
              <a:gd name="connsiteX64" fmla="*/ 5618187 w 12261676"/>
              <a:gd name="connsiteY64" fmla="*/ 47708 h 3752006"/>
              <a:gd name="connsiteX65" fmla="*/ 5465787 w 12261676"/>
              <a:gd name="connsiteY65" fmla="*/ 38183 h 3752006"/>
              <a:gd name="connsiteX66" fmla="*/ 3760812 w 12261676"/>
              <a:gd name="connsiteY66" fmla="*/ 38183 h 3752006"/>
              <a:gd name="connsiteX67" fmla="*/ 1636737 w 12261676"/>
              <a:gd name="connsiteY67" fmla="*/ 57233 h 3752006"/>
              <a:gd name="connsiteX68" fmla="*/ 979512 w 12261676"/>
              <a:gd name="connsiteY68" fmla="*/ 47708 h 3752006"/>
              <a:gd name="connsiteX69" fmla="*/ 931887 w 12261676"/>
              <a:gd name="connsiteY69" fmla="*/ 38183 h 3752006"/>
              <a:gd name="connsiteX70" fmla="*/ 750912 w 12261676"/>
              <a:gd name="connsiteY70" fmla="*/ 28658 h 3752006"/>
              <a:gd name="connsiteX71" fmla="*/ 446112 w 12261676"/>
              <a:gd name="connsiteY71" fmla="*/ 9608 h 3752006"/>
              <a:gd name="connsiteX72" fmla="*/ 246087 w 12261676"/>
              <a:gd name="connsiteY72" fmla="*/ 83 h 3752006"/>
              <a:gd name="connsiteX73" fmla="*/ 7962 w 12261676"/>
              <a:gd name="connsiteY73" fmla="*/ 28658 h 3752006"/>
              <a:gd name="connsiteX0" fmla="*/ 7962 w 12261676"/>
              <a:gd name="connsiteY0" fmla="*/ 38529 h 3761877"/>
              <a:gd name="connsiteX1" fmla="*/ 55587 w 12261676"/>
              <a:gd name="connsiteY1" fmla="*/ 267129 h 3761877"/>
              <a:gd name="connsiteX2" fmla="*/ 46062 w 12261676"/>
              <a:gd name="connsiteY2" fmla="*/ 514779 h 3761877"/>
              <a:gd name="connsiteX3" fmla="*/ 74637 w 12261676"/>
              <a:gd name="connsiteY3" fmla="*/ 762429 h 3761877"/>
              <a:gd name="connsiteX4" fmla="*/ 84162 w 12261676"/>
              <a:gd name="connsiteY4" fmla="*/ 933879 h 3761877"/>
              <a:gd name="connsiteX5" fmla="*/ 65112 w 12261676"/>
              <a:gd name="connsiteY5" fmla="*/ 1152954 h 3761877"/>
              <a:gd name="connsiteX6" fmla="*/ 46062 w 12261676"/>
              <a:gd name="connsiteY6" fmla="*/ 1286304 h 3761877"/>
              <a:gd name="connsiteX7" fmla="*/ 36537 w 12261676"/>
              <a:gd name="connsiteY7" fmla="*/ 1886379 h 3761877"/>
              <a:gd name="connsiteX8" fmla="*/ 27012 w 12261676"/>
              <a:gd name="connsiteY8" fmla="*/ 2019729 h 3761877"/>
              <a:gd name="connsiteX9" fmla="*/ 46062 w 12261676"/>
              <a:gd name="connsiteY9" fmla="*/ 2591229 h 3761877"/>
              <a:gd name="connsiteX10" fmla="*/ 65112 w 12261676"/>
              <a:gd name="connsiteY10" fmla="*/ 2705529 h 3761877"/>
              <a:gd name="connsiteX11" fmla="*/ 84162 w 12261676"/>
              <a:gd name="connsiteY11" fmla="*/ 2848404 h 3761877"/>
              <a:gd name="connsiteX12" fmla="*/ 84162 w 12261676"/>
              <a:gd name="connsiteY12" fmla="*/ 3029379 h 3761877"/>
              <a:gd name="connsiteX13" fmla="*/ 65112 w 12261676"/>
              <a:gd name="connsiteY13" fmla="*/ 3191304 h 3761877"/>
              <a:gd name="connsiteX14" fmla="*/ 122262 w 12261676"/>
              <a:gd name="connsiteY14" fmla="*/ 3277029 h 3761877"/>
              <a:gd name="connsiteX15" fmla="*/ 65112 w 12261676"/>
              <a:gd name="connsiteY15" fmla="*/ 3362754 h 3761877"/>
              <a:gd name="connsiteX16" fmla="*/ 65112 w 12261676"/>
              <a:gd name="connsiteY16" fmla="*/ 3448479 h 3761877"/>
              <a:gd name="connsiteX17" fmla="*/ 131787 w 12261676"/>
              <a:gd name="connsiteY17" fmla="*/ 3753279 h 3761877"/>
              <a:gd name="connsiteX18" fmla="*/ 36537 w 12261676"/>
              <a:gd name="connsiteY18" fmla="*/ 3677079 h 3761877"/>
              <a:gd name="connsiteX19" fmla="*/ 46062 w 12261676"/>
              <a:gd name="connsiteY19" fmla="*/ 3667554 h 3761877"/>
              <a:gd name="connsiteX20" fmla="*/ 255612 w 12261676"/>
              <a:gd name="connsiteY20" fmla="*/ 3524679 h 3761877"/>
              <a:gd name="connsiteX21" fmla="*/ 293712 w 12261676"/>
              <a:gd name="connsiteY21" fmla="*/ 3429429 h 3761877"/>
              <a:gd name="connsiteX22" fmla="*/ 484212 w 12261676"/>
              <a:gd name="connsiteY22" fmla="*/ 3210354 h 3761877"/>
              <a:gd name="connsiteX23" fmla="*/ 636612 w 12261676"/>
              <a:gd name="connsiteY23" fmla="*/ 3077004 h 3761877"/>
              <a:gd name="connsiteX24" fmla="*/ 798537 w 12261676"/>
              <a:gd name="connsiteY24" fmla="*/ 3000804 h 3761877"/>
              <a:gd name="connsiteX25" fmla="*/ 998562 w 12261676"/>
              <a:gd name="connsiteY25" fmla="*/ 2896029 h 3761877"/>
              <a:gd name="connsiteX26" fmla="*/ 1265262 w 12261676"/>
              <a:gd name="connsiteY26" fmla="*/ 2838879 h 3761877"/>
              <a:gd name="connsiteX27" fmla="*/ 2313012 w 12261676"/>
              <a:gd name="connsiteY27" fmla="*/ 2753154 h 3761877"/>
              <a:gd name="connsiteX28" fmla="*/ 2551137 w 12261676"/>
              <a:gd name="connsiteY28" fmla="*/ 2724579 h 3761877"/>
              <a:gd name="connsiteX29" fmla="*/ 3017862 w 12261676"/>
              <a:gd name="connsiteY29" fmla="*/ 2610279 h 3761877"/>
              <a:gd name="connsiteX30" fmla="*/ 3446487 w 12261676"/>
              <a:gd name="connsiteY30" fmla="*/ 2419779 h 3761877"/>
              <a:gd name="connsiteX31" fmla="*/ 3960837 w 12261676"/>
              <a:gd name="connsiteY31" fmla="*/ 2191179 h 3761877"/>
              <a:gd name="connsiteX32" fmla="*/ 4456137 w 12261676"/>
              <a:gd name="connsiteY32" fmla="*/ 1857804 h 3761877"/>
              <a:gd name="connsiteX33" fmla="*/ 5313387 w 12261676"/>
              <a:gd name="connsiteY33" fmla="*/ 1410129 h 3761877"/>
              <a:gd name="connsiteX34" fmla="*/ 5646762 w 12261676"/>
              <a:gd name="connsiteY34" fmla="*/ 1352979 h 3761877"/>
              <a:gd name="connsiteX35" fmla="*/ 6418287 w 12261676"/>
              <a:gd name="connsiteY35" fmla="*/ 1314879 h 3761877"/>
              <a:gd name="connsiteX36" fmla="*/ 6656412 w 12261676"/>
              <a:gd name="connsiteY36" fmla="*/ 1305354 h 3761877"/>
              <a:gd name="connsiteX37" fmla="*/ 6951687 w 12261676"/>
              <a:gd name="connsiteY37" fmla="*/ 1286304 h 3761877"/>
              <a:gd name="connsiteX38" fmla="*/ 7189812 w 12261676"/>
              <a:gd name="connsiteY38" fmla="*/ 1267254 h 3761877"/>
              <a:gd name="connsiteX39" fmla="*/ 7523187 w 12261676"/>
              <a:gd name="connsiteY39" fmla="*/ 1200579 h 3761877"/>
              <a:gd name="connsiteX40" fmla="*/ 7856562 w 12261676"/>
              <a:gd name="connsiteY40" fmla="*/ 1048179 h 3761877"/>
              <a:gd name="connsiteX41" fmla="*/ 8056587 w 12261676"/>
              <a:gd name="connsiteY41" fmla="*/ 933879 h 3761877"/>
              <a:gd name="connsiteX42" fmla="*/ 8466162 w 12261676"/>
              <a:gd name="connsiteY42" fmla="*/ 648129 h 3761877"/>
              <a:gd name="connsiteX43" fmla="*/ 8904312 w 12261676"/>
              <a:gd name="connsiteY43" fmla="*/ 438579 h 3761877"/>
              <a:gd name="connsiteX44" fmla="*/ 9466287 w 12261676"/>
              <a:gd name="connsiteY44" fmla="*/ 295704 h 3761877"/>
              <a:gd name="connsiteX45" fmla="*/ 9742512 w 12261676"/>
              <a:gd name="connsiteY45" fmla="*/ 286179 h 3761877"/>
              <a:gd name="connsiteX46" fmla="*/ 10361637 w 12261676"/>
              <a:gd name="connsiteY46" fmla="*/ 229029 h 3761877"/>
              <a:gd name="connsiteX47" fmla="*/ 10647387 w 12261676"/>
              <a:gd name="connsiteY47" fmla="*/ 209979 h 3761877"/>
              <a:gd name="connsiteX48" fmla="*/ 10799787 w 12261676"/>
              <a:gd name="connsiteY48" fmla="*/ 190929 h 3761877"/>
              <a:gd name="connsiteX49" fmla="*/ 11066487 w 12261676"/>
              <a:gd name="connsiteY49" fmla="*/ 181404 h 3761877"/>
              <a:gd name="connsiteX50" fmla="*/ 11304612 w 12261676"/>
              <a:gd name="connsiteY50" fmla="*/ 152829 h 3761877"/>
              <a:gd name="connsiteX51" fmla="*/ 11637987 w 12261676"/>
              <a:gd name="connsiteY51" fmla="*/ 429 h 3761877"/>
              <a:gd name="connsiteX52" fmla="*/ 11857062 w 12261676"/>
              <a:gd name="connsiteY52" fmla="*/ 95679 h 3761877"/>
              <a:gd name="connsiteX53" fmla="*/ 12076137 w 12261676"/>
              <a:gd name="connsiteY53" fmla="*/ 86154 h 3761877"/>
              <a:gd name="connsiteX54" fmla="*/ 12199962 w 12261676"/>
              <a:gd name="connsiteY54" fmla="*/ 67104 h 3761877"/>
              <a:gd name="connsiteX55" fmla="*/ 12257112 w 12261676"/>
              <a:gd name="connsiteY55" fmla="*/ 38529 h 3761877"/>
              <a:gd name="connsiteX56" fmla="*/ 12066612 w 12261676"/>
              <a:gd name="connsiteY56" fmla="*/ 48054 h 3761877"/>
              <a:gd name="connsiteX57" fmla="*/ 11990412 w 12261676"/>
              <a:gd name="connsiteY57" fmla="*/ 57579 h 3761877"/>
              <a:gd name="connsiteX58" fmla="*/ 11885637 w 12261676"/>
              <a:gd name="connsiteY58" fmla="*/ 76629 h 3761877"/>
              <a:gd name="connsiteX59" fmla="*/ 11733237 w 12261676"/>
              <a:gd name="connsiteY59" fmla="*/ 86154 h 3761877"/>
              <a:gd name="connsiteX60" fmla="*/ 9428187 w 12261676"/>
              <a:gd name="connsiteY60" fmla="*/ 9954 h 3761877"/>
              <a:gd name="connsiteX61" fmla="*/ 8856687 w 12261676"/>
              <a:gd name="connsiteY61" fmla="*/ 57579 h 3761877"/>
              <a:gd name="connsiteX62" fmla="*/ 7551762 w 12261676"/>
              <a:gd name="connsiteY62" fmla="*/ 67104 h 3761877"/>
              <a:gd name="connsiteX63" fmla="*/ 7418412 w 12261676"/>
              <a:gd name="connsiteY63" fmla="*/ 76629 h 3761877"/>
              <a:gd name="connsiteX64" fmla="*/ 5618187 w 12261676"/>
              <a:gd name="connsiteY64" fmla="*/ 57579 h 3761877"/>
              <a:gd name="connsiteX65" fmla="*/ 5465787 w 12261676"/>
              <a:gd name="connsiteY65" fmla="*/ 48054 h 3761877"/>
              <a:gd name="connsiteX66" fmla="*/ 3760812 w 12261676"/>
              <a:gd name="connsiteY66" fmla="*/ 48054 h 3761877"/>
              <a:gd name="connsiteX67" fmla="*/ 1636737 w 12261676"/>
              <a:gd name="connsiteY67" fmla="*/ 67104 h 3761877"/>
              <a:gd name="connsiteX68" fmla="*/ 979512 w 12261676"/>
              <a:gd name="connsiteY68" fmla="*/ 57579 h 3761877"/>
              <a:gd name="connsiteX69" fmla="*/ 931887 w 12261676"/>
              <a:gd name="connsiteY69" fmla="*/ 48054 h 3761877"/>
              <a:gd name="connsiteX70" fmla="*/ 750912 w 12261676"/>
              <a:gd name="connsiteY70" fmla="*/ 38529 h 3761877"/>
              <a:gd name="connsiteX71" fmla="*/ 446112 w 12261676"/>
              <a:gd name="connsiteY71" fmla="*/ 19479 h 3761877"/>
              <a:gd name="connsiteX72" fmla="*/ 246087 w 12261676"/>
              <a:gd name="connsiteY72" fmla="*/ 9954 h 3761877"/>
              <a:gd name="connsiteX73" fmla="*/ 7962 w 12261676"/>
              <a:gd name="connsiteY73" fmla="*/ 38529 h 3761877"/>
              <a:gd name="connsiteX0" fmla="*/ 7962 w 12261676"/>
              <a:gd name="connsiteY0" fmla="*/ 28659 h 3752007"/>
              <a:gd name="connsiteX1" fmla="*/ 55587 w 12261676"/>
              <a:gd name="connsiteY1" fmla="*/ 257259 h 3752007"/>
              <a:gd name="connsiteX2" fmla="*/ 46062 w 12261676"/>
              <a:gd name="connsiteY2" fmla="*/ 504909 h 3752007"/>
              <a:gd name="connsiteX3" fmla="*/ 74637 w 12261676"/>
              <a:gd name="connsiteY3" fmla="*/ 752559 h 3752007"/>
              <a:gd name="connsiteX4" fmla="*/ 84162 w 12261676"/>
              <a:gd name="connsiteY4" fmla="*/ 924009 h 3752007"/>
              <a:gd name="connsiteX5" fmla="*/ 65112 w 12261676"/>
              <a:gd name="connsiteY5" fmla="*/ 1143084 h 3752007"/>
              <a:gd name="connsiteX6" fmla="*/ 46062 w 12261676"/>
              <a:gd name="connsiteY6" fmla="*/ 1276434 h 3752007"/>
              <a:gd name="connsiteX7" fmla="*/ 36537 w 12261676"/>
              <a:gd name="connsiteY7" fmla="*/ 1876509 h 3752007"/>
              <a:gd name="connsiteX8" fmla="*/ 27012 w 12261676"/>
              <a:gd name="connsiteY8" fmla="*/ 2009859 h 3752007"/>
              <a:gd name="connsiteX9" fmla="*/ 46062 w 12261676"/>
              <a:gd name="connsiteY9" fmla="*/ 2581359 h 3752007"/>
              <a:gd name="connsiteX10" fmla="*/ 65112 w 12261676"/>
              <a:gd name="connsiteY10" fmla="*/ 2695659 h 3752007"/>
              <a:gd name="connsiteX11" fmla="*/ 84162 w 12261676"/>
              <a:gd name="connsiteY11" fmla="*/ 2838534 h 3752007"/>
              <a:gd name="connsiteX12" fmla="*/ 84162 w 12261676"/>
              <a:gd name="connsiteY12" fmla="*/ 3019509 h 3752007"/>
              <a:gd name="connsiteX13" fmla="*/ 65112 w 12261676"/>
              <a:gd name="connsiteY13" fmla="*/ 3181434 h 3752007"/>
              <a:gd name="connsiteX14" fmla="*/ 122262 w 12261676"/>
              <a:gd name="connsiteY14" fmla="*/ 3267159 h 3752007"/>
              <a:gd name="connsiteX15" fmla="*/ 65112 w 12261676"/>
              <a:gd name="connsiteY15" fmla="*/ 3352884 h 3752007"/>
              <a:gd name="connsiteX16" fmla="*/ 65112 w 12261676"/>
              <a:gd name="connsiteY16" fmla="*/ 3438609 h 3752007"/>
              <a:gd name="connsiteX17" fmla="*/ 131787 w 12261676"/>
              <a:gd name="connsiteY17" fmla="*/ 3743409 h 3752007"/>
              <a:gd name="connsiteX18" fmla="*/ 36537 w 12261676"/>
              <a:gd name="connsiteY18" fmla="*/ 3667209 h 3752007"/>
              <a:gd name="connsiteX19" fmla="*/ 46062 w 12261676"/>
              <a:gd name="connsiteY19" fmla="*/ 3657684 h 3752007"/>
              <a:gd name="connsiteX20" fmla="*/ 255612 w 12261676"/>
              <a:gd name="connsiteY20" fmla="*/ 3514809 h 3752007"/>
              <a:gd name="connsiteX21" fmla="*/ 293712 w 12261676"/>
              <a:gd name="connsiteY21" fmla="*/ 3419559 h 3752007"/>
              <a:gd name="connsiteX22" fmla="*/ 484212 w 12261676"/>
              <a:gd name="connsiteY22" fmla="*/ 3200484 h 3752007"/>
              <a:gd name="connsiteX23" fmla="*/ 636612 w 12261676"/>
              <a:gd name="connsiteY23" fmla="*/ 3067134 h 3752007"/>
              <a:gd name="connsiteX24" fmla="*/ 798537 w 12261676"/>
              <a:gd name="connsiteY24" fmla="*/ 2990934 h 3752007"/>
              <a:gd name="connsiteX25" fmla="*/ 998562 w 12261676"/>
              <a:gd name="connsiteY25" fmla="*/ 2886159 h 3752007"/>
              <a:gd name="connsiteX26" fmla="*/ 1265262 w 12261676"/>
              <a:gd name="connsiteY26" fmla="*/ 2829009 h 3752007"/>
              <a:gd name="connsiteX27" fmla="*/ 2313012 w 12261676"/>
              <a:gd name="connsiteY27" fmla="*/ 2743284 h 3752007"/>
              <a:gd name="connsiteX28" fmla="*/ 2551137 w 12261676"/>
              <a:gd name="connsiteY28" fmla="*/ 2714709 h 3752007"/>
              <a:gd name="connsiteX29" fmla="*/ 3017862 w 12261676"/>
              <a:gd name="connsiteY29" fmla="*/ 2600409 h 3752007"/>
              <a:gd name="connsiteX30" fmla="*/ 3446487 w 12261676"/>
              <a:gd name="connsiteY30" fmla="*/ 2409909 h 3752007"/>
              <a:gd name="connsiteX31" fmla="*/ 3960837 w 12261676"/>
              <a:gd name="connsiteY31" fmla="*/ 2181309 h 3752007"/>
              <a:gd name="connsiteX32" fmla="*/ 4456137 w 12261676"/>
              <a:gd name="connsiteY32" fmla="*/ 1847934 h 3752007"/>
              <a:gd name="connsiteX33" fmla="*/ 5313387 w 12261676"/>
              <a:gd name="connsiteY33" fmla="*/ 1400259 h 3752007"/>
              <a:gd name="connsiteX34" fmla="*/ 5646762 w 12261676"/>
              <a:gd name="connsiteY34" fmla="*/ 1343109 h 3752007"/>
              <a:gd name="connsiteX35" fmla="*/ 6418287 w 12261676"/>
              <a:gd name="connsiteY35" fmla="*/ 1305009 h 3752007"/>
              <a:gd name="connsiteX36" fmla="*/ 6656412 w 12261676"/>
              <a:gd name="connsiteY36" fmla="*/ 1295484 h 3752007"/>
              <a:gd name="connsiteX37" fmla="*/ 6951687 w 12261676"/>
              <a:gd name="connsiteY37" fmla="*/ 1276434 h 3752007"/>
              <a:gd name="connsiteX38" fmla="*/ 7189812 w 12261676"/>
              <a:gd name="connsiteY38" fmla="*/ 1257384 h 3752007"/>
              <a:gd name="connsiteX39" fmla="*/ 7523187 w 12261676"/>
              <a:gd name="connsiteY39" fmla="*/ 1190709 h 3752007"/>
              <a:gd name="connsiteX40" fmla="*/ 7856562 w 12261676"/>
              <a:gd name="connsiteY40" fmla="*/ 1038309 h 3752007"/>
              <a:gd name="connsiteX41" fmla="*/ 8056587 w 12261676"/>
              <a:gd name="connsiteY41" fmla="*/ 924009 h 3752007"/>
              <a:gd name="connsiteX42" fmla="*/ 8466162 w 12261676"/>
              <a:gd name="connsiteY42" fmla="*/ 638259 h 3752007"/>
              <a:gd name="connsiteX43" fmla="*/ 8904312 w 12261676"/>
              <a:gd name="connsiteY43" fmla="*/ 428709 h 3752007"/>
              <a:gd name="connsiteX44" fmla="*/ 9466287 w 12261676"/>
              <a:gd name="connsiteY44" fmla="*/ 285834 h 3752007"/>
              <a:gd name="connsiteX45" fmla="*/ 9742512 w 12261676"/>
              <a:gd name="connsiteY45" fmla="*/ 276309 h 3752007"/>
              <a:gd name="connsiteX46" fmla="*/ 10361637 w 12261676"/>
              <a:gd name="connsiteY46" fmla="*/ 219159 h 3752007"/>
              <a:gd name="connsiteX47" fmla="*/ 10647387 w 12261676"/>
              <a:gd name="connsiteY47" fmla="*/ 200109 h 3752007"/>
              <a:gd name="connsiteX48" fmla="*/ 10799787 w 12261676"/>
              <a:gd name="connsiteY48" fmla="*/ 181059 h 3752007"/>
              <a:gd name="connsiteX49" fmla="*/ 11066487 w 12261676"/>
              <a:gd name="connsiteY49" fmla="*/ 171534 h 3752007"/>
              <a:gd name="connsiteX50" fmla="*/ 11304612 w 12261676"/>
              <a:gd name="connsiteY50" fmla="*/ 142959 h 3752007"/>
              <a:gd name="connsiteX51" fmla="*/ 11637987 w 12261676"/>
              <a:gd name="connsiteY51" fmla="*/ 133434 h 3752007"/>
              <a:gd name="connsiteX52" fmla="*/ 11857062 w 12261676"/>
              <a:gd name="connsiteY52" fmla="*/ 85809 h 3752007"/>
              <a:gd name="connsiteX53" fmla="*/ 12076137 w 12261676"/>
              <a:gd name="connsiteY53" fmla="*/ 76284 h 3752007"/>
              <a:gd name="connsiteX54" fmla="*/ 12199962 w 12261676"/>
              <a:gd name="connsiteY54" fmla="*/ 57234 h 3752007"/>
              <a:gd name="connsiteX55" fmla="*/ 12257112 w 12261676"/>
              <a:gd name="connsiteY55" fmla="*/ 28659 h 3752007"/>
              <a:gd name="connsiteX56" fmla="*/ 12066612 w 12261676"/>
              <a:gd name="connsiteY56" fmla="*/ 38184 h 3752007"/>
              <a:gd name="connsiteX57" fmla="*/ 11990412 w 12261676"/>
              <a:gd name="connsiteY57" fmla="*/ 47709 h 3752007"/>
              <a:gd name="connsiteX58" fmla="*/ 11885637 w 12261676"/>
              <a:gd name="connsiteY58" fmla="*/ 66759 h 3752007"/>
              <a:gd name="connsiteX59" fmla="*/ 11733237 w 12261676"/>
              <a:gd name="connsiteY59" fmla="*/ 76284 h 3752007"/>
              <a:gd name="connsiteX60" fmla="*/ 9428187 w 12261676"/>
              <a:gd name="connsiteY60" fmla="*/ 84 h 3752007"/>
              <a:gd name="connsiteX61" fmla="*/ 8856687 w 12261676"/>
              <a:gd name="connsiteY61" fmla="*/ 47709 h 3752007"/>
              <a:gd name="connsiteX62" fmla="*/ 7551762 w 12261676"/>
              <a:gd name="connsiteY62" fmla="*/ 57234 h 3752007"/>
              <a:gd name="connsiteX63" fmla="*/ 7418412 w 12261676"/>
              <a:gd name="connsiteY63" fmla="*/ 66759 h 3752007"/>
              <a:gd name="connsiteX64" fmla="*/ 5618187 w 12261676"/>
              <a:gd name="connsiteY64" fmla="*/ 47709 h 3752007"/>
              <a:gd name="connsiteX65" fmla="*/ 5465787 w 12261676"/>
              <a:gd name="connsiteY65" fmla="*/ 38184 h 3752007"/>
              <a:gd name="connsiteX66" fmla="*/ 3760812 w 12261676"/>
              <a:gd name="connsiteY66" fmla="*/ 38184 h 3752007"/>
              <a:gd name="connsiteX67" fmla="*/ 1636737 w 12261676"/>
              <a:gd name="connsiteY67" fmla="*/ 57234 h 3752007"/>
              <a:gd name="connsiteX68" fmla="*/ 979512 w 12261676"/>
              <a:gd name="connsiteY68" fmla="*/ 47709 h 3752007"/>
              <a:gd name="connsiteX69" fmla="*/ 931887 w 12261676"/>
              <a:gd name="connsiteY69" fmla="*/ 38184 h 3752007"/>
              <a:gd name="connsiteX70" fmla="*/ 750912 w 12261676"/>
              <a:gd name="connsiteY70" fmla="*/ 28659 h 3752007"/>
              <a:gd name="connsiteX71" fmla="*/ 446112 w 12261676"/>
              <a:gd name="connsiteY71" fmla="*/ 9609 h 3752007"/>
              <a:gd name="connsiteX72" fmla="*/ 246087 w 12261676"/>
              <a:gd name="connsiteY72" fmla="*/ 84 h 3752007"/>
              <a:gd name="connsiteX73" fmla="*/ 7962 w 12261676"/>
              <a:gd name="connsiteY73" fmla="*/ 28659 h 3752007"/>
              <a:gd name="connsiteX0" fmla="*/ 7962 w 12261676"/>
              <a:gd name="connsiteY0" fmla="*/ 38204 h 3761552"/>
              <a:gd name="connsiteX1" fmla="*/ 55587 w 12261676"/>
              <a:gd name="connsiteY1" fmla="*/ 266804 h 3761552"/>
              <a:gd name="connsiteX2" fmla="*/ 46062 w 12261676"/>
              <a:gd name="connsiteY2" fmla="*/ 514454 h 3761552"/>
              <a:gd name="connsiteX3" fmla="*/ 74637 w 12261676"/>
              <a:gd name="connsiteY3" fmla="*/ 762104 h 3761552"/>
              <a:gd name="connsiteX4" fmla="*/ 84162 w 12261676"/>
              <a:gd name="connsiteY4" fmla="*/ 933554 h 3761552"/>
              <a:gd name="connsiteX5" fmla="*/ 65112 w 12261676"/>
              <a:gd name="connsiteY5" fmla="*/ 1152629 h 3761552"/>
              <a:gd name="connsiteX6" fmla="*/ 46062 w 12261676"/>
              <a:gd name="connsiteY6" fmla="*/ 1285979 h 3761552"/>
              <a:gd name="connsiteX7" fmla="*/ 36537 w 12261676"/>
              <a:gd name="connsiteY7" fmla="*/ 1886054 h 3761552"/>
              <a:gd name="connsiteX8" fmla="*/ 27012 w 12261676"/>
              <a:gd name="connsiteY8" fmla="*/ 2019404 h 3761552"/>
              <a:gd name="connsiteX9" fmla="*/ 46062 w 12261676"/>
              <a:gd name="connsiteY9" fmla="*/ 2590904 h 3761552"/>
              <a:gd name="connsiteX10" fmla="*/ 65112 w 12261676"/>
              <a:gd name="connsiteY10" fmla="*/ 2705204 h 3761552"/>
              <a:gd name="connsiteX11" fmla="*/ 84162 w 12261676"/>
              <a:gd name="connsiteY11" fmla="*/ 2848079 h 3761552"/>
              <a:gd name="connsiteX12" fmla="*/ 84162 w 12261676"/>
              <a:gd name="connsiteY12" fmla="*/ 3029054 h 3761552"/>
              <a:gd name="connsiteX13" fmla="*/ 65112 w 12261676"/>
              <a:gd name="connsiteY13" fmla="*/ 3190979 h 3761552"/>
              <a:gd name="connsiteX14" fmla="*/ 122262 w 12261676"/>
              <a:gd name="connsiteY14" fmla="*/ 3276704 h 3761552"/>
              <a:gd name="connsiteX15" fmla="*/ 65112 w 12261676"/>
              <a:gd name="connsiteY15" fmla="*/ 3362429 h 3761552"/>
              <a:gd name="connsiteX16" fmla="*/ 65112 w 12261676"/>
              <a:gd name="connsiteY16" fmla="*/ 3448154 h 3761552"/>
              <a:gd name="connsiteX17" fmla="*/ 131787 w 12261676"/>
              <a:gd name="connsiteY17" fmla="*/ 3752954 h 3761552"/>
              <a:gd name="connsiteX18" fmla="*/ 36537 w 12261676"/>
              <a:gd name="connsiteY18" fmla="*/ 3676754 h 3761552"/>
              <a:gd name="connsiteX19" fmla="*/ 46062 w 12261676"/>
              <a:gd name="connsiteY19" fmla="*/ 3667229 h 3761552"/>
              <a:gd name="connsiteX20" fmla="*/ 255612 w 12261676"/>
              <a:gd name="connsiteY20" fmla="*/ 3524354 h 3761552"/>
              <a:gd name="connsiteX21" fmla="*/ 293712 w 12261676"/>
              <a:gd name="connsiteY21" fmla="*/ 3429104 h 3761552"/>
              <a:gd name="connsiteX22" fmla="*/ 484212 w 12261676"/>
              <a:gd name="connsiteY22" fmla="*/ 3210029 h 3761552"/>
              <a:gd name="connsiteX23" fmla="*/ 636612 w 12261676"/>
              <a:gd name="connsiteY23" fmla="*/ 3076679 h 3761552"/>
              <a:gd name="connsiteX24" fmla="*/ 798537 w 12261676"/>
              <a:gd name="connsiteY24" fmla="*/ 3000479 h 3761552"/>
              <a:gd name="connsiteX25" fmla="*/ 998562 w 12261676"/>
              <a:gd name="connsiteY25" fmla="*/ 2895704 h 3761552"/>
              <a:gd name="connsiteX26" fmla="*/ 1265262 w 12261676"/>
              <a:gd name="connsiteY26" fmla="*/ 2838554 h 3761552"/>
              <a:gd name="connsiteX27" fmla="*/ 2313012 w 12261676"/>
              <a:gd name="connsiteY27" fmla="*/ 2752829 h 3761552"/>
              <a:gd name="connsiteX28" fmla="*/ 2551137 w 12261676"/>
              <a:gd name="connsiteY28" fmla="*/ 2724254 h 3761552"/>
              <a:gd name="connsiteX29" fmla="*/ 3017862 w 12261676"/>
              <a:gd name="connsiteY29" fmla="*/ 2609954 h 3761552"/>
              <a:gd name="connsiteX30" fmla="*/ 3446487 w 12261676"/>
              <a:gd name="connsiteY30" fmla="*/ 2419454 h 3761552"/>
              <a:gd name="connsiteX31" fmla="*/ 3960837 w 12261676"/>
              <a:gd name="connsiteY31" fmla="*/ 2190854 h 3761552"/>
              <a:gd name="connsiteX32" fmla="*/ 4456137 w 12261676"/>
              <a:gd name="connsiteY32" fmla="*/ 1857479 h 3761552"/>
              <a:gd name="connsiteX33" fmla="*/ 5313387 w 12261676"/>
              <a:gd name="connsiteY33" fmla="*/ 1409804 h 3761552"/>
              <a:gd name="connsiteX34" fmla="*/ 5646762 w 12261676"/>
              <a:gd name="connsiteY34" fmla="*/ 1352654 h 3761552"/>
              <a:gd name="connsiteX35" fmla="*/ 6418287 w 12261676"/>
              <a:gd name="connsiteY35" fmla="*/ 1314554 h 3761552"/>
              <a:gd name="connsiteX36" fmla="*/ 6656412 w 12261676"/>
              <a:gd name="connsiteY36" fmla="*/ 1305029 h 3761552"/>
              <a:gd name="connsiteX37" fmla="*/ 6951687 w 12261676"/>
              <a:gd name="connsiteY37" fmla="*/ 1285979 h 3761552"/>
              <a:gd name="connsiteX38" fmla="*/ 7189812 w 12261676"/>
              <a:gd name="connsiteY38" fmla="*/ 1266929 h 3761552"/>
              <a:gd name="connsiteX39" fmla="*/ 7523187 w 12261676"/>
              <a:gd name="connsiteY39" fmla="*/ 1200254 h 3761552"/>
              <a:gd name="connsiteX40" fmla="*/ 7856562 w 12261676"/>
              <a:gd name="connsiteY40" fmla="*/ 1047854 h 3761552"/>
              <a:gd name="connsiteX41" fmla="*/ 8056587 w 12261676"/>
              <a:gd name="connsiteY41" fmla="*/ 933554 h 3761552"/>
              <a:gd name="connsiteX42" fmla="*/ 8466162 w 12261676"/>
              <a:gd name="connsiteY42" fmla="*/ 647804 h 3761552"/>
              <a:gd name="connsiteX43" fmla="*/ 8904312 w 12261676"/>
              <a:gd name="connsiteY43" fmla="*/ 438254 h 3761552"/>
              <a:gd name="connsiteX44" fmla="*/ 9466287 w 12261676"/>
              <a:gd name="connsiteY44" fmla="*/ 295379 h 3761552"/>
              <a:gd name="connsiteX45" fmla="*/ 9742512 w 12261676"/>
              <a:gd name="connsiteY45" fmla="*/ 285854 h 3761552"/>
              <a:gd name="connsiteX46" fmla="*/ 10361637 w 12261676"/>
              <a:gd name="connsiteY46" fmla="*/ 228704 h 3761552"/>
              <a:gd name="connsiteX47" fmla="*/ 10647387 w 12261676"/>
              <a:gd name="connsiteY47" fmla="*/ 209654 h 3761552"/>
              <a:gd name="connsiteX48" fmla="*/ 10799787 w 12261676"/>
              <a:gd name="connsiteY48" fmla="*/ 190604 h 3761552"/>
              <a:gd name="connsiteX49" fmla="*/ 11066487 w 12261676"/>
              <a:gd name="connsiteY49" fmla="*/ 181079 h 3761552"/>
              <a:gd name="connsiteX50" fmla="*/ 11304612 w 12261676"/>
              <a:gd name="connsiteY50" fmla="*/ 152504 h 3761552"/>
              <a:gd name="connsiteX51" fmla="*/ 11637987 w 12261676"/>
              <a:gd name="connsiteY51" fmla="*/ 142979 h 3761552"/>
              <a:gd name="connsiteX52" fmla="*/ 11857062 w 12261676"/>
              <a:gd name="connsiteY52" fmla="*/ 95354 h 3761552"/>
              <a:gd name="connsiteX53" fmla="*/ 12076137 w 12261676"/>
              <a:gd name="connsiteY53" fmla="*/ 85829 h 3761552"/>
              <a:gd name="connsiteX54" fmla="*/ 12199962 w 12261676"/>
              <a:gd name="connsiteY54" fmla="*/ 66779 h 3761552"/>
              <a:gd name="connsiteX55" fmla="*/ 12257112 w 12261676"/>
              <a:gd name="connsiteY55" fmla="*/ 38204 h 3761552"/>
              <a:gd name="connsiteX56" fmla="*/ 12066612 w 12261676"/>
              <a:gd name="connsiteY56" fmla="*/ 47729 h 3761552"/>
              <a:gd name="connsiteX57" fmla="*/ 11990412 w 12261676"/>
              <a:gd name="connsiteY57" fmla="*/ 57254 h 3761552"/>
              <a:gd name="connsiteX58" fmla="*/ 11885637 w 12261676"/>
              <a:gd name="connsiteY58" fmla="*/ 76304 h 3761552"/>
              <a:gd name="connsiteX59" fmla="*/ 11771337 w 12261676"/>
              <a:gd name="connsiteY59" fmla="*/ 104 h 3761552"/>
              <a:gd name="connsiteX60" fmla="*/ 9428187 w 12261676"/>
              <a:gd name="connsiteY60" fmla="*/ 9629 h 3761552"/>
              <a:gd name="connsiteX61" fmla="*/ 8856687 w 12261676"/>
              <a:gd name="connsiteY61" fmla="*/ 57254 h 3761552"/>
              <a:gd name="connsiteX62" fmla="*/ 7551762 w 12261676"/>
              <a:gd name="connsiteY62" fmla="*/ 66779 h 3761552"/>
              <a:gd name="connsiteX63" fmla="*/ 7418412 w 12261676"/>
              <a:gd name="connsiteY63" fmla="*/ 76304 h 3761552"/>
              <a:gd name="connsiteX64" fmla="*/ 5618187 w 12261676"/>
              <a:gd name="connsiteY64" fmla="*/ 57254 h 3761552"/>
              <a:gd name="connsiteX65" fmla="*/ 5465787 w 12261676"/>
              <a:gd name="connsiteY65" fmla="*/ 47729 h 3761552"/>
              <a:gd name="connsiteX66" fmla="*/ 3760812 w 12261676"/>
              <a:gd name="connsiteY66" fmla="*/ 47729 h 3761552"/>
              <a:gd name="connsiteX67" fmla="*/ 1636737 w 12261676"/>
              <a:gd name="connsiteY67" fmla="*/ 66779 h 3761552"/>
              <a:gd name="connsiteX68" fmla="*/ 979512 w 12261676"/>
              <a:gd name="connsiteY68" fmla="*/ 57254 h 3761552"/>
              <a:gd name="connsiteX69" fmla="*/ 931887 w 12261676"/>
              <a:gd name="connsiteY69" fmla="*/ 47729 h 3761552"/>
              <a:gd name="connsiteX70" fmla="*/ 750912 w 12261676"/>
              <a:gd name="connsiteY70" fmla="*/ 38204 h 3761552"/>
              <a:gd name="connsiteX71" fmla="*/ 446112 w 12261676"/>
              <a:gd name="connsiteY71" fmla="*/ 19154 h 3761552"/>
              <a:gd name="connsiteX72" fmla="*/ 246087 w 12261676"/>
              <a:gd name="connsiteY72" fmla="*/ 9629 h 3761552"/>
              <a:gd name="connsiteX73" fmla="*/ 7962 w 12261676"/>
              <a:gd name="connsiteY73" fmla="*/ 38204 h 3761552"/>
              <a:gd name="connsiteX0" fmla="*/ 7962 w 12261676"/>
              <a:gd name="connsiteY0" fmla="*/ 47625 h 3770973"/>
              <a:gd name="connsiteX1" fmla="*/ 55587 w 12261676"/>
              <a:gd name="connsiteY1" fmla="*/ 276225 h 3770973"/>
              <a:gd name="connsiteX2" fmla="*/ 46062 w 12261676"/>
              <a:gd name="connsiteY2" fmla="*/ 523875 h 3770973"/>
              <a:gd name="connsiteX3" fmla="*/ 74637 w 12261676"/>
              <a:gd name="connsiteY3" fmla="*/ 771525 h 3770973"/>
              <a:gd name="connsiteX4" fmla="*/ 84162 w 12261676"/>
              <a:gd name="connsiteY4" fmla="*/ 942975 h 3770973"/>
              <a:gd name="connsiteX5" fmla="*/ 65112 w 12261676"/>
              <a:gd name="connsiteY5" fmla="*/ 1162050 h 3770973"/>
              <a:gd name="connsiteX6" fmla="*/ 46062 w 12261676"/>
              <a:gd name="connsiteY6" fmla="*/ 1295400 h 3770973"/>
              <a:gd name="connsiteX7" fmla="*/ 36537 w 12261676"/>
              <a:gd name="connsiteY7" fmla="*/ 1895475 h 3770973"/>
              <a:gd name="connsiteX8" fmla="*/ 27012 w 12261676"/>
              <a:gd name="connsiteY8" fmla="*/ 2028825 h 3770973"/>
              <a:gd name="connsiteX9" fmla="*/ 46062 w 12261676"/>
              <a:gd name="connsiteY9" fmla="*/ 2600325 h 3770973"/>
              <a:gd name="connsiteX10" fmla="*/ 65112 w 12261676"/>
              <a:gd name="connsiteY10" fmla="*/ 2714625 h 3770973"/>
              <a:gd name="connsiteX11" fmla="*/ 84162 w 12261676"/>
              <a:gd name="connsiteY11" fmla="*/ 2857500 h 3770973"/>
              <a:gd name="connsiteX12" fmla="*/ 84162 w 12261676"/>
              <a:gd name="connsiteY12" fmla="*/ 3038475 h 3770973"/>
              <a:gd name="connsiteX13" fmla="*/ 65112 w 12261676"/>
              <a:gd name="connsiteY13" fmla="*/ 3200400 h 3770973"/>
              <a:gd name="connsiteX14" fmla="*/ 122262 w 12261676"/>
              <a:gd name="connsiteY14" fmla="*/ 3286125 h 3770973"/>
              <a:gd name="connsiteX15" fmla="*/ 65112 w 12261676"/>
              <a:gd name="connsiteY15" fmla="*/ 3371850 h 3770973"/>
              <a:gd name="connsiteX16" fmla="*/ 65112 w 12261676"/>
              <a:gd name="connsiteY16" fmla="*/ 3457575 h 3770973"/>
              <a:gd name="connsiteX17" fmla="*/ 131787 w 12261676"/>
              <a:gd name="connsiteY17" fmla="*/ 3762375 h 3770973"/>
              <a:gd name="connsiteX18" fmla="*/ 36537 w 12261676"/>
              <a:gd name="connsiteY18" fmla="*/ 3686175 h 3770973"/>
              <a:gd name="connsiteX19" fmla="*/ 46062 w 12261676"/>
              <a:gd name="connsiteY19" fmla="*/ 3676650 h 3770973"/>
              <a:gd name="connsiteX20" fmla="*/ 255612 w 12261676"/>
              <a:gd name="connsiteY20" fmla="*/ 3533775 h 3770973"/>
              <a:gd name="connsiteX21" fmla="*/ 293712 w 12261676"/>
              <a:gd name="connsiteY21" fmla="*/ 3438525 h 3770973"/>
              <a:gd name="connsiteX22" fmla="*/ 484212 w 12261676"/>
              <a:gd name="connsiteY22" fmla="*/ 3219450 h 3770973"/>
              <a:gd name="connsiteX23" fmla="*/ 636612 w 12261676"/>
              <a:gd name="connsiteY23" fmla="*/ 3086100 h 3770973"/>
              <a:gd name="connsiteX24" fmla="*/ 798537 w 12261676"/>
              <a:gd name="connsiteY24" fmla="*/ 3009900 h 3770973"/>
              <a:gd name="connsiteX25" fmla="*/ 998562 w 12261676"/>
              <a:gd name="connsiteY25" fmla="*/ 2905125 h 3770973"/>
              <a:gd name="connsiteX26" fmla="*/ 1265262 w 12261676"/>
              <a:gd name="connsiteY26" fmla="*/ 2847975 h 3770973"/>
              <a:gd name="connsiteX27" fmla="*/ 2313012 w 12261676"/>
              <a:gd name="connsiteY27" fmla="*/ 2762250 h 3770973"/>
              <a:gd name="connsiteX28" fmla="*/ 2551137 w 12261676"/>
              <a:gd name="connsiteY28" fmla="*/ 2733675 h 3770973"/>
              <a:gd name="connsiteX29" fmla="*/ 3017862 w 12261676"/>
              <a:gd name="connsiteY29" fmla="*/ 2619375 h 3770973"/>
              <a:gd name="connsiteX30" fmla="*/ 3446487 w 12261676"/>
              <a:gd name="connsiteY30" fmla="*/ 2428875 h 3770973"/>
              <a:gd name="connsiteX31" fmla="*/ 3960837 w 12261676"/>
              <a:gd name="connsiteY31" fmla="*/ 2200275 h 3770973"/>
              <a:gd name="connsiteX32" fmla="*/ 4456137 w 12261676"/>
              <a:gd name="connsiteY32" fmla="*/ 1866900 h 3770973"/>
              <a:gd name="connsiteX33" fmla="*/ 5313387 w 12261676"/>
              <a:gd name="connsiteY33" fmla="*/ 1419225 h 3770973"/>
              <a:gd name="connsiteX34" fmla="*/ 5646762 w 12261676"/>
              <a:gd name="connsiteY34" fmla="*/ 1362075 h 3770973"/>
              <a:gd name="connsiteX35" fmla="*/ 6418287 w 12261676"/>
              <a:gd name="connsiteY35" fmla="*/ 1323975 h 3770973"/>
              <a:gd name="connsiteX36" fmla="*/ 6656412 w 12261676"/>
              <a:gd name="connsiteY36" fmla="*/ 1314450 h 3770973"/>
              <a:gd name="connsiteX37" fmla="*/ 6951687 w 12261676"/>
              <a:gd name="connsiteY37" fmla="*/ 1295400 h 3770973"/>
              <a:gd name="connsiteX38" fmla="*/ 7189812 w 12261676"/>
              <a:gd name="connsiteY38" fmla="*/ 1276350 h 3770973"/>
              <a:gd name="connsiteX39" fmla="*/ 7523187 w 12261676"/>
              <a:gd name="connsiteY39" fmla="*/ 1209675 h 3770973"/>
              <a:gd name="connsiteX40" fmla="*/ 7856562 w 12261676"/>
              <a:gd name="connsiteY40" fmla="*/ 1057275 h 3770973"/>
              <a:gd name="connsiteX41" fmla="*/ 8056587 w 12261676"/>
              <a:gd name="connsiteY41" fmla="*/ 942975 h 3770973"/>
              <a:gd name="connsiteX42" fmla="*/ 8466162 w 12261676"/>
              <a:gd name="connsiteY42" fmla="*/ 657225 h 3770973"/>
              <a:gd name="connsiteX43" fmla="*/ 8904312 w 12261676"/>
              <a:gd name="connsiteY43" fmla="*/ 447675 h 3770973"/>
              <a:gd name="connsiteX44" fmla="*/ 9466287 w 12261676"/>
              <a:gd name="connsiteY44" fmla="*/ 304800 h 3770973"/>
              <a:gd name="connsiteX45" fmla="*/ 9742512 w 12261676"/>
              <a:gd name="connsiteY45" fmla="*/ 295275 h 3770973"/>
              <a:gd name="connsiteX46" fmla="*/ 10361637 w 12261676"/>
              <a:gd name="connsiteY46" fmla="*/ 238125 h 3770973"/>
              <a:gd name="connsiteX47" fmla="*/ 10647387 w 12261676"/>
              <a:gd name="connsiteY47" fmla="*/ 219075 h 3770973"/>
              <a:gd name="connsiteX48" fmla="*/ 10799787 w 12261676"/>
              <a:gd name="connsiteY48" fmla="*/ 200025 h 3770973"/>
              <a:gd name="connsiteX49" fmla="*/ 11066487 w 12261676"/>
              <a:gd name="connsiteY49" fmla="*/ 190500 h 3770973"/>
              <a:gd name="connsiteX50" fmla="*/ 11304612 w 12261676"/>
              <a:gd name="connsiteY50" fmla="*/ 161925 h 3770973"/>
              <a:gd name="connsiteX51" fmla="*/ 11637987 w 12261676"/>
              <a:gd name="connsiteY51" fmla="*/ 152400 h 3770973"/>
              <a:gd name="connsiteX52" fmla="*/ 11857062 w 12261676"/>
              <a:gd name="connsiteY52" fmla="*/ 104775 h 3770973"/>
              <a:gd name="connsiteX53" fmla="*/ 12076137 w 12261676"/>
              <a:gd name="connsiteY53" fmla="*/ 95250 h 3770973"/>
              <a:gd name="connsiteX54" fmla="*/ 12199962 w 12261676"/>
              <a:gd name="connsiteY54" fmla="*/ 76200 h 3770973"/>
              <a:gd name="connsiteX55" fmla="*/ 12257112 w 12261676"/>
              <a:gd name="connsiteY55" fmla="*/ 47625 h 3770973"/>
              <a:gd name="connsiteX56" fmla="*/ 12066612 w 12261676"/>
              <a:gd name="connsiteY56" fmla="*/ 57150 h 3770973"/>
              <a:gd name="connsiteX57" fmla="*/ 11990412 w 12261676"/>
              <a:gd name="connsiteY57" fmla="*/ 66675 h 3770973"/>
              <a:gd name="connsiteX58" fmla="*/ 11885637 w 12261676"/>
              <a:gd name="connsiteY58" fmla="*/ 85725 h 3770973"/>
              <a:gd name="connsiteX59" fmla="*/ 11771337 w 12261676"/>
              <a:gd name="connsiteY59" fmla="*/ 9525 h 3770973"/>
              <a:gd name="connsiteX60" fmla="*/ 9428187 w 12261676"/>
              <a:gd name="connsiteY60" fmla="*/ 19050 h 3770973"/>
              <a:gd name="connsiteX61" fmla="*/ 8856687 w 12261676"/>
              <a:gd name="connsiteY61" fmla="*/ 0 h 3770973"/>
              <a:gd name="connsiteX62" fmla="*/ 7551762 w 12261676"/>
              <a:gd name="connsiteY62" fmla="*/ 76200 h 3770973"/>
              <a:gd name="connsiteX63" fmla="*/ 7418412 w 12261676"/>
              <a:gd name="connsiteY63" fmla="*/ 85725 h 3770973"/>
              <a:gd name="connsiteX64" fmla="*/ 5618187 w 12261676"/>
              <a:gd name="connsiteY64" fmla="*/ 66675 h 3770973"/>
              <a:gd name="connsiteX65" fmla="*/ 5465787 w 12261676"/>
              <a:gd name="connsiteY65" fmla="*/ 57150 h 3770973"/>
              <a:gd name="connsiteX66" fmla="*/ 3760812 w 12261676"/>
              <a:gd name="connsiteY66" fmla="*/ 57150 h 3770973"/>
              <a:gd name="connsiteX67" fmla="*/ 1636737 w 12261676"/>
              <a:gd name="connsiteY67" fmla="*/ 76200 h 3770973"/>
              <a:gd name="connsiteX68" fmla="*/ 979512 w 12261676"/>
              <a:gd name="connsiteY68" fmla="*/ 66675 h 3770973"/>
              <a:gd name="connsiteX69" fmla="*/ 931887 w 12261676"/>
              <a:gd name="connsiteY69" fmla="*/ 57150 h 3770973"/>
              <a:gd name="connsiteX70" fmla="*/ 750912 w 12261676"/>
              <a:gd name="connsiteY70" fmla="*/ 47625 h 3770973"/>
              <a:gd name="connsiteX71" fmla="*/ 446112 w 12261676"/>
              <a:gd name="connsiteY71" fmla="*/ 28575 h 3770973"/>
              <a:gd name="connsiteX72" fmla="*/ 246087 w 12261676"/>
              <a:gd name="connsiteY72" fmla="*/ 19050 h 3770973"/>
              <a:gd name="connsiteX73" fmla="*/ 7962 w 12261676"/>
              <a:gd name="connsiteY73" fmla="*/ 47625 h 3770973"/>
              <a:gd name="connsiteX0" fmla="*/ 7962 w 12261676"/>
              <a:gd name="connsiteY0" fmla="*/ 47625 h 3770973"/>
              <a:gd name="connsiteX1" fmla="*/ 55587 w 12261676"/>
              <a:gd name="connsiteY1" fmla="*/ 276225 h 3770973"/>
              <a:gd name="connsiteX2" fmla="*/ 46062 w 12261676"/>
              <a:gd name="connsiteY2" fmla="*/ 523875 h 3770973"/>
              <a:gd name="connsiteX3" fmla="*/ 74637 w 12261676"/>
              <a:gd name="connsiteY3" fmla="*/ 771525 h 3770973"/>
              <a:gd name="connsiteX4" fmla="*/ 84162 w 12261676"/>
              <a:gd name="connsiteY4" fmla="*/ 942975 h 3770973"/>
              <a:gd name="connsiteX5" fmla="*/ 65112 w 12261676"/>
              <a:gd name="connsiteY5" fmla="*/ 1162050 h 3770973"/>
              <a:gd name="connsiteX6" fmla="*/ 46062 w 12261676"/>
              <a:gd name="connsiteY6" fmla="*/ 1295400 h 3770973"/>
              <a:gd name="connsiteX7" fmla="*/ 36537 w 12261676"/>
              <a:gd name="connsiteY7" fmla="*/ 1895475 h 3770973"/>
              <a:gd name="connsiteX8" fmla="*/ 27012 w 12261676"/>
              <a:gd name="connsiteY8" fmla="*/ 2028825 h 3770973"/>
              <a:gd name="connsiteX9" fmla="*/ 46062 w 12261676"/>
              <a:gd name="connsiteY9" fmla="*/ 2600325 h 3770973"/>
              <a:gd name="connsiteX10" fmla="*/ 65112 w 12261676"/>
              <a:gd name="connsiteY10" fmla="*/ 2714625 h 3770973"/>
              <a:gd name="connsiteX11" fmla="*/ 84162 w 12261676"/>
              <a:gd name="connsiteY11" fmla="*/ 2857500 h 3770973"/>
              <a:gd name="connsiteX12" fmla="*/ 84162 w 12261676"/>
              <a:gd name="connsiteY12" fmla="*/ 3038475 h 3770973"/>
              <a:gd name="connsiteX13" fmla="*/ 65112 w 12261676"/>
              <a:gd name="connsiteY13" fmla="*/ 3200400 h 3770973"/>
              <a:gd name="connsiteX14" fmla="*/ 122262 w 12261676"/>
              <a:gd name="connsiteY14" fmla="*/ 3286125 h 3770973"/>
              <a:gd name="connsiteX15" fmla="*/ 65112 w 12261676"/>
              <a:gd name="connsiteY15" fmla="*/ 3371850 h 3770973"/>
              <a:gd name="connsiteX16" fmla="*/ 65112 w 12261676"/>
              <a:gd name="connsiteY16" fmla="*/ 3457575 h 3770973"/>
              <a:gd name="connsiteX17" fmla="*/ 131787 w 12261676"/>
              <a:gd name="connsiteY17" fmla="*/ 3762375 h 3770973"/>
              <a:gd name="connsiteX18" fmla="*/ 36537 w 12261676"/>
              <a:gd name="connsiteY18" fmla="*/ 3686175 h 3770973"/>
              <a:gd name="connsiteX19" fmla="*/ 46062 w 12261676"/>
              <a:gd name="connsiteY19" fmla="*/ 3676650 h 3770973"/>
              <a:gd name="connsiteX20" fmla="*/ 255612 w 12261676"/>
              <a:gd name="connsiteY20" fmla="*/ 3533775 h 3770973"/>
              <a:gd name="connsiteX21" fmla="*/ 293712 w 12261676"/>
              <a:gd name="connsiteY21" fmla="*/ 3438525 h 3770973"/>
              <a:gd name="connsiteX22" fmla="*/ 484212 w 12261676"/>
              <a:gd name="connsiteY22" fmla="*/ 3219450 h 3770973"/>
              <a:gd name="connsiteX23" fmla="*/ 636612 w 12261676"/>
              <a:gd name="connsiteY23" fmla="*/ 3086100 h 3770973"/>
              <a:gd name="connsiteX24" fmla="*/ 798537 w 12261676"/>
              <a:gd name="connsiteY24" fmla="*/ 3009900 h 3770973"/>
              <a:gd name="connsiteX25" fmla="*/ 998562 w 12261676"/>
              <a:gd name="connsiteY25" fmla="*/ 2905125 h 3770973"/>
              <a:gd name="connsiteX26" fmla="*/ 1265262 w 12261676"/>
              <a:gd name="connsiteY26" fmla="*/ 2847975 h 3770973"/>
              <a:gd name="connsiteX27" fmla="*/ 2313012 w 12261676"/>
              <a:gd name="connsiteY27" fmla="*/ 2762250 h 3770973"/>
              <a:gd name="connsiteX28" fmla="*/ 2551137 w 12261676"/>
              <a:gd name="connsiteY28" fmla="*/ 2733675 h 3770973"/>
              <a:gd name="connsiteX29" fmla="*/ 3017862 w 12261676"/>
              <a:gd name="connsiteY29" fmla="*/ 2619375 h 3770973"/>
              <a:gd name="connsiteX30" fmla="*/ 3446487 w 12261676"/>
              <a:gd name="connsiteY30" fmla="*/ 2428875 h 3770973"/>
              <a:gd name="connsiteX31" fmla="*/ 3960837 w 12261676"/>
              <a:gd name="connsiteY31" fmla="*/ 2200275 h 3770973"/>
              <a:gd name="connsiteX32" fmla="*/ 4456137 w 12261676"/>
              <a:gd name="connsiteY32" fmla="*/ 1866900 h 3770973"/>
              <a:gd name="connsiteX33" fmla="*/ 5313387 w 12261676"/>
              <a:gd name="connsiteY33" fmla="*/ 1419225 h 3770973"/>
              <a:gd name="connsiteX34" fmla="*/ 5646762 w 12261676"/>
              <a:gd name="connsiteY34" fmla="*/ 1362075 h 3770973"/>
              <a:gd name="connsiteX35" fmla="*/ 6418287 w 12261676"/>
              <a:gd name="connsiteY35" fmla="*/ 1323975 h 3770973"/>
              <a:gd name="connsiteX36" fmla="*/ 6656412 w 12261676"/>
              <a:gd name="connsiteY36" fmla="*/ 1314450 h 3770973"/>
              <a:gd name="connsiteX37" fmla="*/ 6951687 w 12261676"/>
              <a:gd name="connsiteY37" fmla="*/ 1295400 h 3770973"/>
              <a:gd name="connsiteX38" fmla="*/ 7189812 w 12261676"/>
              <a:gd name="connsiteY38" fmla="*/ 1276350 h 3770973"/>
              <a:gd name="connsiteX39" fmla="*/ 7523187 w 12261676"/>
              <a:gd name="connsiteY39" fmla="*/ 1209675 h 3770973"/>
              <a:gd name="connsiteX40" fmla="*/ 7856562 w 12261676"/>
              <a:gd name="connsiteY40" fmla="*/ 1057275 h 3770973"/>
              <a:gd name="connsiteX41" fmla="*/ 8056587 w 12261676"/>
              <a:gd name="connsiteY41" fmla="*/ 942975 h 3770973"/>
              <a:gd name="connsiteX42" fmla="*/ 8466162 w 12261676"/>
              <a:gd name="connsiteY42" fmla="*/ 657225 h 3770973"/>
              <a:gd name="connsiteX43" fmla="*/ 8904312 w 12261676"/>
              <a:gd name="connsiteY43" fmla="*/ 447675 h 3770973"/>
              <a:gd name="connsiteX44" fmla="*/ 9466287 w 12261676"/>
              <a:gd name="connsiteY44" fmla="*/ 304800 h 3770973"/>
              <a:gd name="connsiteX45" fmla="*/ 9742512 w 12261676"/>
              <a:gd name="connsiteY45" fmla="*/ 295275 h 3770973"/>
              <a:gd name="connsiteX46" fmla="*/ 10361637 w 12261676"/>
              <a:gd name="connsiteY46" fmla="*/ 238125 h 3770973"/>
              <a:gd name="connsiteX47" fmla="*/ 10647387 w 12261676"/>
              <a:gd name="connsiteY47" fmla="*/ 219075 h 3770973"/>
              <a:gd name="connsiteX48" fmla="*/ 10799787 w 12261676"/>
              <a:gd name="connsiteY48" fmla="*/ 200025 h 3770973"/>
              <a:gd name="connsiteX49" fmla="*/ 11066487 w 12261676"/>
              <a:gd name="connsiteY49" fmla="*/ 190500 h 3770973"/>
              <a:gd name="connsiteX50" fmla="*/ 11304612 w 12261676"/>
              <a:gd name="connsiteY50" fmla="*/ 161925 h 3770973"/>
              <a:gd name="connsiteX51" fmla="*/ 11637987 w 12261676"/>
              <a:gd name="connsiteY51" fmla="*/ 152400 h 3770973"/>
              <a:gd name="connsiteX52" fmla="*/ 11857062 w 12261676"/>
              <a:gd name="connsiteY52" fmla="*/ 104775 h 3770973"/>
              <a:gd name="connsiteX53" fmla="*/ 12076137 w 12261676"/>
              <a:gd name="connsiteY53" fmla="*/ 95250 h 3770973"/>
              <a:gd name="connsiteX54" fmla="*/ 12199962 w 12261676"/>
              <a:gd name="connsiteY54" fmla="*/ 76200 h 3770973"/>
              <a:gd name="connsiteX55" fmla="*/ 12257112 w 12261676"/>
              <a:gd name="connsiteY55" fmla="*/ 47625 h 3770973"/>
              <a:gd name="connsiteX56" fmla="*/ 12066612 w 12261676"/>
              <a:gd name="connsiteY56" fmla="*/ 57150 h 3770973"/>
              <a:gd name="connsiteX57" fmla="*/ 11990412 w 12261676"/>
              <a:gd name="connsiteY57" fmla="*/ 66675 h 3770973"/>
              <a:gd name="connsiteX58" fmla="*/ 11885637 w 12261676"/>
              <a:gd name="connsiteY58" fmla="*/ 85725 h 3770973"/>
              <a:gd name="connsiteX59" fmla="*/ 11771337 w 12261676"/>
              <a:gd name="connsiteY59" fmla="*/ 9525 h 3770973"/>
              <a:gd name="connsiteX60" fmla="*/ 9428187 w 12261676"/>
              <a:gd name="connsiteY60" fmla="*/ 19050 h 3770973"/>
              <a:gd name="connsiteX61" fmla="*/ 8856687 w 12261676"/>
              <a:gd name="connsiteY61" fmla="*/ 0 h 3770973"/>
              <a:gd name="connsiteX62" fmla="*/ 7513662 w 12261676"/>
              <a:gd name="connsiteY62" fmla="*/ 19050 h 3770973"/>
              <a:gd name="connsiteX63" fmla="*/ 7418412 w 12261676"/>
              <a:gd name="connsiteY63" fmla="*/ 85725 h 3770973"/>
              <a:gd name="connsiteX64" fmla="*/ 5618187 w 12261676"/>
              <a:gd name="connsiteY64" fmla="*/ 66675 h 3770973"/>
              <a:gd name="connsiteX65" fmla="*/ 5465787 w 12261676"/>
              <a:gd name="connsiteY65" fmla="*/ 57150 h 3770973"/>
              <a:gd name="connsiteX66" fmla="*/ 3760812 w 12261676"/>
              <a:gd name="connsiteY66" fmla="*/ 57150 h 3770973"/>
              <a:gd name="connsiteX67" fmla="*/ 1636737 w 12261676"/>
              <a:gd name="connsiteY67" fmla="*/ 76200 h 3770973"/>
              <a:gd name="connsiteX68" fmla="*/ 979512 w 12261676"/>
              <a:gd name="connsiteY68" fmla="*/ 66675 h 3770973"/>
              <a:gd name="connsiteX69" fmla="*/ 931887 w 12261676"/>
              <a:gd name="connsiteY69" fmla="*/ 57150 h 3770973"/>
              <a:gd name="connsiteX70" fmla="*/ 750912 w 12261676"/>
              <a:gd name="connsiteY70" fmla="*/ 47625 h 3770973"/>
              <a:gd name="connsiteX71" fmla="*/ 446112 w 12261676"/>
              <a:gd name="connsiteY71" fmla="*/ 28575 h 3770973"/>
              <a:gd name="connsiteX72" fmla="*/ 246087 w 12261676"/>
              <a:gd name="connsiteY72" fmla="*/ 19050 h 3770973"/>
              <a:gd name="connsiteX73" fmla="*/ 7962 w 12261676"/>
              <a:gd name="connsiteY73" fmla="*/ 47625 h 3770973"/>
              <a:gd name="connsiteX0" fmla="*/ 7962 w 12261676"/>
              <a:gd name="connsiteY0" fmla="*/ 47625 h 3770973"/>
              <a:gd name="connsiteX1" fmla="*/ 55587 w 12261676"/>
              <a:gd name="connsiteY1" fmla="*/ 276225 h 3770973"/>
              <a:gd name="connsiteX2" fmla="*/ 46062 w 12261676"/>
              <a:gd name="connsiteY2" fmla="*/ 523875 h 3770973"/>
              <a:gd name="connsiteX3" fmla="*/ 74637 w 12261676"/>
              <a:gd name="connsiteY3" fmla="*/ 771525 h 3770973"/>
              <a:gd name="connsiteX4" fmla="*/ 84162 w 12261676"/>
              <a:gd name="connsiteY4" fmla="*/ 942975 h 3770973"/>
              <a:gd name="connsiteX5" fmla="*/ 65112 w 12261676"/>
              <a:gd name="connsiteY5" fmla="*/ 1162050 h 3770973"/>
              <a:gd name="connsiteX6" fmla="*/ 46062 w 12261676"/>
              <a:gd name="connsiteY6" fmla="*/ 1295400 h 3770973"/>
              <a:gd name="connsiteX7" fmla="*/ 36537 w 12261676"/>
              <a:gd name="connsiteY7" fmla="*/ 1895475 h 3770973"/>
              <a:gd name="connsiteX8" fmla="*/ 27012 w 12261676"/>
              <a:gd name="connsiteY8" fmla="*/ 2028825 h 3770973"/>
              <a:gd name="connsiteX9" fmla="*/ 46062 w 12261676"/>
              <a:gd name="connsiteY9" fmla="*/ 2600325 h 3770973"/>
              <a:gd name="connsiteX10" fmla="*/ 65112 w 12261676"/>
              <a:gd name="connsiteY10" fmla="*/ 2714625 h 3770973"/>
              <a:gd name="connsiteX11" fmla="*/ 84162 w 12261676"/>
              <a:gd name="connsiteY11" fmla="*/ 2857500 h 3770973"/>
              <a:gd name="connsiteX12" fmla="*/ 84162 w 12261676"/>
              <a:gd name="connsiteY12" fmla="*/ 3038475 h 3770973"/>
              <a:gd name="connsiteX13" fmla="*/ 65112 w 12261676"/>
              <a:gd name="connsiteY13" fmla="*/ 3200400 h 3770973"/>
              <a:gd name="connsiteX14" fmla="*/ 122262 w 12261676"/>
              <a:gd name="connsiteY14" fmla="*/ 3286125 h 3770973"/>
              <a:gd name="connsiteX15" fmla="*/ 65112 w 12261676"/>
              <a:gd name="connsiteY15" fmla="*/ 3371850 h 3770973"/>
              <a:gd name="connsiteX16" fmla="*/ 65112 w 12261676"/>
              <a:gd name="connsiteY16" fmla="*/ 3457575 h 3770973"/>
              <a:gd name="connsiteX17" fmla="*/ 131787 w 12261676"/>
              <a:gd name="connsiteY17" fmla="*/ 3762375 h 3770973"/>
              <a:gd name="connsiteX18" fmla="*/ 36537 w 12261676"/>
              <a:gd name="connsiteY18" fmla="*/ 3686175 h 3770973"/>
              <a:gd name="connsiteX19" fmla="*/ 46062 w 12261676"/>
              <a:gd name="connsiteY19" fmla="*/ 3676650 h 3770973"/>
              <a:gd name="connsiteX20" fmla="*/ 255612 w 12261676"/>
              <a:gd name="connsiteY20" fmla="*/ 3533775 h 3770973"/>
              <a:gd name="connsiteX21" fmla="*/ 293712 w 12261676"/>
              <a:gd name="connsiteY21" fmla="*/ 3438525 h 3770973"/>
              <a:gd name="connsiteX22" fmla="*/ 484212 w 12261676"/>
              <a:gd name="connsiteY22" fmla="*/ 3219450 h 3770973"/>
              <a:gd name="connsiteX23" fmla="*/ 636612 w 12261676"/>
              <a:gd name="connsiteY23" fmla="*/ 3086100 h 3770973"/>
              <a:gd name="connsiteX24" fmla="*/ 798537 w 12261676"/>
              <a:gd name="connsiteY24" fmla="*/ 3009900 h 3770973"/>
              <a:gd name="connsiteX25" fmla="*/ 998562 w 12261676"/>
              <a:gd name="connsiteY25" fmla="*/ 2905125 h 3770973"/>
              <a:gd name="connsiteX26" fmla="*/ 1265262 w 12261676"/>
              <a:gd name="connsiteY26" fmla="*/ 2847975 h 3770973"/>
              <a:gd name="connsiteX27" fmla="*/ 2313012 w 12261676"/>
              <a:gd name="connsiteY27" fmla="*/ 2762250 h 3770973"/>
              <a:gd name="connsiteX28" fmla="*/ 2551137 w 12261676"/>
              <a:gd name="connsiteY28" fmla="*/ 2733675 h 3770973"/>
              <a:gd name="connsiteX29" fmla="*/ 3017862 w 12261676"/>
              <a:gd name="connsiteY29" fmla="*/ 2619375 h 3770973"/>
              <a:gd name="connsiteX30" fmla="*/ 3446487 w 12261676"/>
              <a:gd name="connsiteY30" fmla="*/ 2428875 h 3770973"/>
              <a:gd name="connsiteX31" fmla="*/ 3960837 w 12261676"/>
              <a:gd name="connsiteY31" fmla="*/ 2200275 h 3770973"/>
              <a:gd name="connsiteX32" fmla="*/ 4456137 w 12261676"/>
              <a:gd name="connsiteY32" fmla="*/ 1866900 h 3770973"/>
              <a:gd name="connsiteX33" fmla="*/ 5313387 w 12261676"/>
              <a:gd name="connsiteY33" fmla="*/ 1419225 h 3770973"/>
              <a:gd name="connsiteX34" fmla="*/ 5646762 w 12261676"/>
              <a:gd name="connsiteY34" fmla="*/ 1362075 h 3770973"/>
              <a:gd name="connsiteX35" fmla="*/ 6418287 w 12261676"/>
              <a:gd name="connsiteY35" fmla="*/ 1323975 h 3770973"/>
              <a:gd name="connsiteX36" fmla="*/ 6656412 w 12261676"/>
              <a:gd name="connsiteY36" fmla="*/ 1314450 h 3770973"/>
              <a:gd name="connsiteX37" fmla="*/ 6951687 w 12261676"/>
              <a:gd name="connsiteY37" fmla="*/ 1295400 h 3770973"/>
              <a:gd name="connsiteX38" fmla="*/ 7189812 w 12261676"/>
              <a:gd name="connsiteY38" fmla="*/ 1276350 h 3770973"/>
              <a:gd name="connsiteX39" fmla="*/ 7523187 w 12261676"/>
              <a:gd name="connsiteY39" fmla="*/ 1209675 h 3770973"/>
              <a:gd name="connsiteX40" fmla="*/ 7856562 w 12261676"/>
              <a:gd name="connsiteY40" fmla="*/ 1057275 h 3770973"/>
              <a:gd name="connsiteX41" fmla="*/ 8056587 w 12261676"/>
              <a:gd name="connsiteY41" fmla="*/ 942975 h 3770973"/>
              <a:gd name="connsiteX42" fmla="*/ 8466162 w 12261676"/>
              <a:gd name="connsiteY42" fmla="*/ 657225 h 3770973"/>
              <a:gd name="connsiteX43" fmla="*/ 8904312 w 12261676"/>
              <a:gd name="connsiteY43" fmla="*/ 447675 h 3770973"/>
              <a:gd name="connsiteX44" fmla="*/ 9466287 w 12261676"/>
              <a:gd name="connsiteY44" fmla="*/ 304800 h 3770973"/>
              <a:gd name="connsiteX45" fmla="*/ 9742512 w 12261676"/>
              <a:gd name="connsiteY45" fmla="*/ 295275 h 3770973"/>
              <a:gd name="connsiteX46" fmla="*/ 10361637 w 12261676"/>
              <a:gd name="connsiteY46" fmla="*/ 238125 h 3770973"/>
              <a:gd name="connsiteX47" fmla="*/ 10647387 w 12261676"/>
              <a:gd name="connsiteY47" fmla="*/ 219075 h 3770973"/>
              <a:gd name="connsiteX48" fmla="*/ 10799787 w 12261676"/>
              <a:gd name="connsiteY48" fmla="*/ 200025 h 3770973"/>
              <a:gd name="connsiteX49" fmla="*/ 11066487 w 12261676"/>
              <a:gd name="connsiteY49" fmla="*/ 190500 h 3770973"/>
              <a:gd name="connsiteX50" fmla="*/ 11304612 w 12261676"/>
              <a:gd name="connsiteY50" fmla="*/ 161925 h 3770973"/>
              <a:gd name="connsiteX51" fmla="*/ 11637987 w 12261676"/>
              <a:gd name="connsiteY51" fmla="*/ 152400 h 3770973"/>
              <a:gd name="connsiteX52" fmla="*/ 11857062 w 12261676"/>
              <a:gd name="connsiteY52" fmla="*/ 104775 h 3770973"/>
              <a:gd name="connsiteX53" fmla="*/ 12076137 w 12261676"/>
              <a:gd name="connsiteY53" fmla="*/ 95250 h 3770973"/>
              <a:gd name="connsiteX54" fmla="*/ 12199962 w 12261676"/>
              <a:gd name="connsiteY54" fmla="*/ 76200 h 3770973"/>
              <a:gd name="connsiteX55" fmla="*/ 12257112 w 12261676"/>
              <a:gd name="connsiteY55" fmla="*/ 47625 h 3770973"/>
              <a:gd name="connsiteX56" fmla="*/ 12066612 w 12261676"/>
              <a:gd name="connsiteY56" fmla="*/ 57150 h 3770973"/>
              <a:gd name="connsiteX57" fmla="*/ 11990412 w 12261676"/>
              <a:gd name="connsiteY57" fmla="*/ 66675 h 3770973"/>
              <a:gd name="connsiteX58" fmla="*/ 11885637 w 12261676"/>
              <a:gd name="connsiteY58" fmla="*/ 85725 h 3770973"/>
              <a:gd name="connsiteX59" fmla="*/ 11771337 w 12261676"/>
              <a:gd name="connsiteY59" fmla="*/ 9525 h 3770973"/>
              <a:gd name="connsiteX60" fmla="*/ 9428187 w 12261676"/>
              <a:gd name="connsiteY60" fmla="*/ 19050 h 3770973"/>
              <a:gd name="connsiteX61" fmla="*/ 8856687 w 12261676"/>
              <a:gd name="connsiteY61" fmla="*/ 0 h 3770973"/>
              <a:gd name="connsiteX62" fmla="*/ 7513662 w 12261676"/>
              <a:gd name="connsiteY62" fmla="*/ 19050 h 3770973"/>
              <a:gd name="connsiteX63" fmla="*/ 7361262 w 12261676"/>
              <a:gd name="connsiteY63" fmla="*/ 47625 h 3770973"/>
              <a:gd name="connsiteX64" fmla="*/ 5618187 w 12261676"/>
              <a:gd name="connsiteY64" fmla="*/ 66675 h 3770973"/>
              <a:gd name="connsiteX65" fmla="*/ 5465787 w 12261676"/>
              <a:gd name="connsiteY65" fmla="*/ 57150 h 3770973"/>
              <a:gd name="connsiteX66" fmla="*/ 3760812 w 12261676"/>
              <a:gd name="connsiteY66" fmla="*/ 57150 h 3770973"/>
              <a:gd name="connsiteX67" fmla="*/ 1636737 w 12261676"/>
              <a:gd name="connsiteY67" fmla="*/ 76200 h 3770973"/>
              <a:gd name="connsiteX68" fmla="*/ 979512 w 12261676"/>
              <a:gd name="connsiteY68" fmla="*/ 66675 h 3770973"/>
              <a:gd name="connsiteX69" fmla="*/ 931887 w 12261676"/>
              <a:gd name="connsiteY69" fmla="*/ 57150 h 3770973"/>
              <a:gd name="connsiteX70" fmla="*/ 750912 w 12261676"/>
              <a:gd name="connsiteY70" fmla="*/ 47625 h 3770973"/>
              <a:gd name="connsiteX71" fmla="*/ 446112 w 12261676"/>
              <a:gd name="connsiteY71" fmla="*/ 28575 h 3770973"/>
              <a:gd name="connsiteX72" fmla="*/ 246087 w 12261676"/>
              <a:gd name="connsiteY72" fmla="*/ 19050 h 3770973"/>
              <a:gd name="connsiteX73" fmla="*/ 7962 w 12261676"/>
              <a:gd name="connsiteY73" fmla="*/ 47625 h 3770973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456137 w 12261676"/>
              <a:gd name="connsiteY32" fmla="*/ 1866900 h 3881581"/>
              <a:gd name="connsiteX33" fmla="*/ 5313387 w 12261676"/>
              <a:gd name="connsiteY33" fmla="*/ 1419225 h 3881581"/>
              <a:gd name="connsiteX34" fmla="*/ 5646762 w 12261676"/>
              <a:gd name="connsiteY34" fmla="*/ 1362075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456137 w 12261676"/>
              <a:gd name="connsiteY32" fmla="*/ 1866900 h 3881581"/>
              <a:gd name="connsiteX33" fmla="*/ 5313387 w 12261676"/>
              <a:gd name="connsiteY33" fmla="*/ 1419225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456137 w 12261676"/>
              <a:gd name="connsiteY32" fmla="*/ 1866900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817587 w 12261676"/>
              <a:gd name="connsiteY24" fmla="*/ 3257550 h 3881581"/>
              <a:gd name="connsiteX25" fmla="*/ 998562 w 12261676"/>
              <a:gd name="connsiteY25" fmla="*/ 2905125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998562 w 12261676"/>
              <a:gd name="connsiteY25" fmla="*/ 2905125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4046562 w 12261676"/>
              <a:gd name="connsiteY31" fmla="*/ 25431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55587 w 12261676"/>
              <a:gd name="connsiteY12" fmla="*/ 3048000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4046562 w 12261676"/>
              <a:gd name="connsiteY31" fmla="*/ 25431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55587 w 12261676"/>
              <a:gd name="connsiteY12" fmla="*/ 3048000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4046562 w 12261676"/>
              <a:gd name="connsiteY31" fmla="*/ 25431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47979 w 12301693"/>
              <a:gd name="connsiteY0" fmla="*/ 47625 h 3881581"/>
              <a:gd name="connsiteX1" fmla="*/ 95604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162279 w 12301693"/>
              <a:gd name="connsiteY14" fmla="*/ 3286125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24229 w 12301693"/>
              <a:gd name="connsiteY22" fmla="*/ 3219450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162279 w 12301693"/>
              <a:gd name="connsiteY14" fmla="*/ 3286125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24229 w 12301693"/>
              <a:gd name="connsiteY22" fmla="*/ 3219450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24229 w 12301693"/>
              <a:gd name="connsiteY22" fmla="*/ 3219450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90904 w 12301693"/>
              <a:gd name="connsiteY22" fmla="*/ 3609975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62304 w 12301693"/>
              <a:gd name="connsiteY21" fmla="*/ 3590925 h 3881581"/>
              <a:gd name="connsiteX22" fmla="*/ 590904 w 12301693"/>
              <a:gd name="connsiteY22" fmla="*/ 3609975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562329 w 12301693"/>
              <a:gd name="connsiteY24" fmla="*/ 3286125 h 3881581"/>
              <a:gd name="connsiteX25" fmla="*/ 857604 w 12301693"/>
              <a:gd name="connsiteY25" fmla="*/ 3257550 h 3881581"/>
              <a:gd name="connsiteX26" fmla="*/ 1095729 w 12301693"/>
              <a:gd name="connsiteY26" fmla="*/ 308610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857604 w 12301693"/>
              <a:gd name="connsiteY25" fmla="*/ 3257550 h 3881581"/>
              <a:gd name="connsiteX26" fmla="*/ 1095729 w 12301693"/>
              <a:gd name="connsiteY26" fmla="*/ 308610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1038579 w 12301693"/>
              <a:gd name="connsiteY25" fmla="*/ 3390900 h 3881581"/>
              <a:gd name="connsiteX26" fmla="*/ 1095729 w 12301693"/>
              <a:gd name="connsiteY26" fmla="*/ 308610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1038579 w 12301693"/>
              <a:gd name="connsiteY25" fmla="*/ 3390900 h 3881581"/>
              <a:gd name="connsiteX26" fmla="*/ 1162404 w 12301693"/>
              <a:gd name="connsiteY26" fmla="*/ 333375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1038579 w 12301693"/>
              <a:gd name="connsiteY25" fmla="*/ 3390900 h 3881581"/>
              <a:gd name="connsiteX26" fmla="*/ 1162404 w 12301693"/>
              <a:gd name="connsiteY26" fmla="*/ 3333750 h 3881581"/>
              <a:gd name="connsiteX27" fmla="*/ 1410054 w 12301693"/>
              <a:gd name="connsiteY27" fmla="*/ 3343275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5976011 w 12267075"/>
              <a:gd name="connsiteY35" fmla="*/ 1866900 h 3881581"/>
              <a:gd name="connsiteX36" fmla="*/ 6423686 w 12267075"/>
              <a:gd name="connsiteY36" fmla="*/ 1323975 h 3881581"/>
              <a:gd name="connsiteX37" fmla="*/ 6661811 w 12267075"/>
              <a:gd name="connsiteY37" fmla="*/ 1314450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423686 w 12267075"/>
              <a:gd name="connsiteY36" fmla="*/ 1323975 h 3881581"/>
              <a:gd name="connsiteX37" fmla="*/ 6661811 w 12267075"/>
              <a:gd name="connsiteY37" fmla="*/ 1314450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6661811 w 12267075"/>
              <a:gd name="connsiteY37" fmla="*/ 1314450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7182073 w 12267075"/>
              <a:gd name="connsiteY37" fmla="*/ 1535167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7182073 w 12267075"/>
              <a:gd name="connsiteY37" fmla="*/ 1535167 h 3881581"/>
              <a:gd name="connsiteX38" fmla="*/ 7366990 w 12267075"/>
              <a:gd name="connsiteY38" fmla="*/ 1405759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7182073 w 12267075"/>
              <a:gd name="connsiteY37" fmla="*/ 1535167 h 3881581"/>
              <a:gd name="connsiteX38" fmla="*/ 7366990 w 12267075"/>
              <a:gd name="connsiteY38" fmla="*/ 1405759 h 3881581"/>
              <a:gd name="connsiteX39" fmla="*/ 7478991 w 12267075"/>
              <a:gd name="connsiteY39" fmla="*/ 1292116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267075" h="3881581">
                <a:moveTo>
                  <a:pt x="13361" y="47625"/>
                </a:moveTo>
                <a:cubicBezTo>
                  <a:pt x="-23151" y="90488"/>
                  <a:pt x="26061" y="196850"/>
                  <a:pt x="32411" y="276225"/>
                </a:cubicBezTo>
                <a:cubicBezTo>
                  <a:pt x="38761" y="355600"/>
                  <a:pt x="43524" y="441325"/>
                  <a:pt x="51461" y="523875"/>
                </a:cubicBezTo>
                <a:cubicBezTo>
                  <a:pt x="59399" y="606425"/>
                  <a:pt x="73686" y="701675"/>
                  <a:pt x="80036" y="771525"/>
                </a:cubicBezTo>
                <a:cubicBezTo>
                  <a:pt x="86386" y="841375"/>
                  <a:pt x="91148" y="877888"/>
                  <a:pt x="89561" y="942975"/>
                </a:cubicBezTo>
                <a:cubicBezTo>
                  <a:pt x="87974" y="1008062"/>
                  <a:pt x="94969" y="941925"/>
                  <a:pt x="70511" y="1162050"/>
                </a:cubicBezTo>
                <a:cubicBezTo>
                  <a:pt x="65552" y="1206677"/>
                  <a:pt x="57811" y="1250950"/>
                  <a:pt x="51461" y="1295400"/>
                </a:cubicBezTo>
                <a:cubicBezTo>
                  <a:pt x="48286" y="1495425"/>
                  <a:pt x="47130" y="1695492"/>
                  <a:pt x="41936" y="1895475"/>
                </a:cubicBezTo>
                <a:cubicBezTo>
                  <a:pt x="40779" y="1940023"/>
                  <a:pt x="32411" y="1984262"/>
                  <a:pt x="32411" y="2028825"/>
                </a:cubicBezTo>
                <a:cubicBezTo>
                  <a:pt x="32411" y="2068012"/>
                  <a:pt x="48286" y="2479675"/>
                  <a:pt x="51461" y="2600325"/>
                </a:cubicBezTo>
                <a:cubicBezTo>
                  <a:pt x="54636" y="2720975"/>
                  <a:pt x="45111" y="2709863"/>
                  <a:pt x="51461" y="2752725"/>
                </a:cubicBezTo>
                <a:cubicBezTo>
                  <a:pt x="57811" y="2795587"/>
                  <a:pt x="83211" y="2809875"/>
                  <a:pt x="89561" y="2857500"/>
                </a:cubicBezTo>
                <a:cubicBezTo>
                  <a:pt x="92736" y="2917825"/>
                  <a:pt x="64161" y="2990850"/>
                  <a:pt x="60986" y="3048000"/>
                </a:cubicBezTo>
                <a:cubicBezTo>
                  <a:pt x="57811" y="3105150"/>
                  <a:pt x="72098" y="3159125"/>
                  <a:pt x="70511" y="3200400"/>
                </a:cubicBezTo>
                <a:cubicBezTo>
                  <a:pt x="68924" y="3241675"/>
                  <a:pt x="51461" y="3267075"/>
                  <a:pt x="51461" y="3295650"/>
                </a:cubicBezTo>
                <a:cubicBezTo>
                  <a:pt x="51461" y="3324225"/>
                  <a:pt x="67336" y="3344862"/>
                  <a:pt x="70511" y="3371850"/>
                </a:cubicBezTo>
                <a:cubicBezTo>
                  <a:pt x="73686" y="3398838"/>
                  <a:pt x="45196" y="3255053"/>
                  <a:pt x="70511" y="3457575"/>
                </a:cubicBezTo>
                <a:cubicBezTo>
                  <a:pt x="73686" y="3524250"/>
                  <a:pt x="75274" y="3838575"/>
                  <a:pt x="70511" y="3876675"/>
                </a:cubicBezTo>
                <a:cubicBezTo>
                  <a:pt x="65749" y="3914775"/>
                  <a:pt x="45111" y="3719512"/>
                  <a:pt x="41936" y="3686175"/>
                </a:cubicBezTo>
                <a:cubicBezTo>
                  <a:pt x="38761" y="3652838"/>
                  <a:pt x="26888" y="3675832"/>
                  <a:pt x="51461" y="3676650"/>
                </a:cubicBezTo>
                <a:cubicBezTo>
                  <a:pt x="76034" y="3677468"/>
                  <a:pt x="154451" y="3714893"/>
                  <a:pt x="189376" y="3691081"/>
                </a:cubicBezTo>
                <a:cubicBezTo>
                  <a:pt x="224301" y="3667269"/>
                  <a:pt x="237959" y="3550468"/>
                  <a:pt x="261011" y="3533775"/>
                </a:cubicBezTo>
                <a:cubicBezTo>
                  <a:pt x="284063" y="3517082"/>
                  <a:pt x="278474" y="3578225"/>
                  <a:pt x="327686" y="3590925"/>
                </a:cubicBezTo>
                <a:cubicBezTo>
                  <a:pt x="376898" y="3603625"/>
                  <a:pt x="486436" y="3633787"/>
                  <a:pt x="556286" y="3609975"/>
                </a:cubicBezTo>
                <a:cubicBezTo>
                  <a:pt x="626136" y="3586163"/>
                  <a:pt x="672174" y="3484562"/>
                  <a:pt x="746786" y="3448050"/>
                </a:cubicBezTo>
                <a:cubicBezTo>
                  <a:pt x="821398" y="3411538"/>
                  <a:pt x="940461" y="3409950"/>
                  <a:pt x="1003961" y="3390900"/>
                </a:cubicBezTo>
                <a:cubicBezTo>
                  <a:pt x="1067461" y="3371850"/>
                  <a:pt x="1065874" y="3341687"/>
                  <a:pt x="1127786" y="3333750"/>
                </a:cubicBezTo>
                <a:cubicBezTo>
                  <a:pt x="1189698" y="3325813"/>
                  <a:pt x="1170649" y="3371850"/>
                  <a:pt x="1375436" y="3343275"/>
                </a:cubicBezTo>
                <a:cubicBezTo>
                  <a:pt x="1580223" y="3314700"/>
                  <a:pt x="1937777" y="3183774"/>
                  <a:pt x="2356511" y="3162300"/>
                </a:cubicBezTo>
                <a:cubicBezTo>
                  <a:pt x="2435886" y="3152775"/>
                  <a:pt x="2545424" y="3030537"/>
                  <a:pt x="2651786" y="2981325"/>
                </a:cubicBezTo>
                <a:cubicBezTo>
                  <a:pt x="2758148" y="2932113"/>
                  <a:pt x="2858161" y="2892425"/>
                  <a:pt x="2994686" y="2867025"/>
                </a:cubicBezTo>
                <a:cubicBezTo>
                  <a:pt x="3131211" y="2841625"/>
                  <a:pt x="3294724" y="2882900"/>
                  <a:pt x="3470936" y="2828925"/>
                </a:cubicBezTo>
                <a:cubicBezTo>
                  <a:pt x="3647149" y="2774950"/>
                  <a:pt x="3870986" y="2606675"/>
                  <a:pt x="4051961" y="2543175"/>
                </a:cubicBezTo>
                <a:cubicBezTo>
                  <a:pt x="4232936" y="2479675"/>
                  <a:pt x="4320249" y="2538412"/>
                  <a:pt x="4556786" y="2447925"/>
                </a:cubicBezTo>
                <a:cubicBezTo>
                  <a:pt x="4793323" y="2357438"/>
                  <a:pt x="5205745" y="2057674"/>
                  <a:pt x="5471186" y="2000250"/>
                </a:cubicBezTo>
                <a:cubicBezTo>
                  <a:pt x="5736627" y="1942826"/>
                  <a:pt x="6017495" y="2110255"/>
                  <a:pt x="6149432" y="2103383"/>
                </a:cubicBezTo>
                <a:lnTo>
                  <a:pt x="6896651" y="1686582"/>
                </a:lnTo>
                <a:lnTo>
                  <a:pt x="7182073" y="1535167"/>
                </a:lnTo>
                <a:cubicBezTo>
                  <a:pt x="7280561" y="1529891"/>
                  <a:pt x="7317504" y="1446267"/>
                  <a:pt x="7366990" y="1405759"/>
                </a:cubicBezTo>
                <a:cubicBezTo>
                  <a:pt x="7416476" y="1365251"/>
                  <a:pt x="7452058" y="1324797"/>
                  <a:pt x="7478991" y="1292116"/>
                </a:cubicBezTo>
                <a:cubicBezTo>
                  <a:pt x="7505924" y="1259435"/>
                  <a:pt x="7464758" y="1248815"/>
                  <a:pt x="7528586" y="1209675"/>
                </a:cubicBezTo>
                <a:cubicBezTo>
                  <a:pt x="7592414" y="1170535"/>
                  <a:pt x="7785757" y="1098165"/>
                  <a:pt x="7861961" y="1057275"/>
                </a:cubicBezTo>
                <a:cubicBezTo>
                  <a:pt x="7929628" y="1020966"/>
                  <a:pt x="7997783" y="985108"/>
                  <a:pt x="8061986" y="942975"/>
                </a:cubicBezTo>
                <a:cubicBezTo>
                  <a:pt x="8201161" y="851641"/>
                  <a:pt x="8321384" y="729049"/>
                  <a:pt x="8471561" y="657225"/>
                </a:cubicBezTo>
                <a:cubicBezTo>
                  <a:pt x="8617611" y="587375"/>
                  <a:pt x="8754976" y="495286"/>
                  <a:pt x="8909711" y="447675"/>
                </a:cubicBezTo>
                <a:cubicBezTo>
                  <a:pt x="9110165" y="385997"/>
                  <a:pt x="9258347" y="332328"/>
                  <a:pt x="9471686" y="304800"/>
                </a:cubicBezTo>
                <a:cubicBezTo>
                  <a:pt x="9563058" y="293010"/>
                  <a:pt x="9655836" y="298450"/>
                  <a:pt x="9747911" y="295275"/>
                </a:cubicBezTo>
                <a:cubicBezTo>
                  <a:pt x="10507284" y="239025"/>
                  <a:pt x="9381586" y="325076"/>
                  <a:pt x="10367036" y="238125"/>
                </a:cubicBezTo>
                <a:cubicBezTo>
                  <a:pt x="10462128" y="229735"/>
                  <a:pt x="10557683" y="227345"/>
                  <a:pt x="10652786" y="219075"/>
                </a:cubicBezTo>
                <a:cubicBezTo>
                  <a:pt x="10703789" y="214640"/>
                  <a:pt x="10754109" y="203508"/>
                  <a:pt x="10805186" y="200025"/>
                </a:cubicBezTo>
                <a:cubicBezTo>
                  <a:pt x="10893937" y="193974"/>
                  <a:pt x="10982986" y="193675"/>
                  <a:pt x="11071886" y="190500"/>
                </a:cubicBezTo>
                <a:cubicBezTo>
                  <a:pt x="11151261" y="180975"/>
                  <a:pt x="11214761" y="168275"/>
                  <a:pt x="11310011" y="161925"/>
                </a:cubicBezTo>
                <a:cubicBezTo>
                  <a:pt x="11405261" y="155575"/>
                  <a:pt x="11379886" y="173910"/>
                  <a:pt x="11643386" y="152400"/>
                </a:cubicBezTo>
                <a:cubicBezTo>
                  <a:pt x="11741536" y="144388"/>
                  <a:pt x="11764052" y="108420"/>
                  <a:pt x="11862461" y="104775"/>
                </a:cubicBezTo>
                <a:lnTo>
                  <a:pt x="12081536" y="95250"/>
                </a:lnTo>
                <a:cubicBezTo>
                  <a:pt x="12122811" y="88900"/>
                  <a:pt x="12164975" y="86828"/>
                  <a:pt x="12205361" y="76200"/>
                </a:cubicBezTo>
                <a:cubicBezTo>
                  <a:pt x="12225958" y="70780"/>
                  <a:pt x="12283595" y="50637"/>
                  <a:pt x="12262511" y="47625"/>
                </a:cubicBezTo>
                <a:cubicBezTo>
                  <a:pt x="12199571" y="38634"/>
                  <a:pt x="12135511" y="53975"/>
                  <a:pt x="12072011" y="57150"/>
                </a:cubicBezTo>
                <a:cubicBezTo>
                  <a:pt x="12046611" y="60325"/>
                  <a:pt x="12021095" y="62683"/>
                  <a:pt x="11995811" y="66675"/>
                </a:cubicBezTo>
                <a:cubicBezTo>
                  <a:pt x="11960748" y="72211"/>
                  <a:pt x="11927548" y="95250"/>
                  <a:pt x="11891036" y="85725"/>
                </a:cubicBezTo>
                <a:cubicBezTo>
                  <a:pt x="11854524" y="76200"/>
                  <a:pt x="11827536" y="6350"/>
                  <a:pt x="11776736" y="9525"/>
                </a:cubicBezTo>
                <a:lnTo>
                  <a:pt x="9433586" y="19050"/>
                </a:lnTo>
                <a:lnTo>
                  <a:pt x="8862086" y="0"/>
                </a:lnTo>
                <a:lnTo>
                  <a:pt x="7519061" y="19050"/>
                </a:lnTo>
                <a:cubicBezTo>
                  <a:pt x="7474502" y="19640"/>
                  <a:pt x="7682573" y="39688"/>
                  <a:pt x="7366661" y="47625"/>
                </a:cubicBezTo>
                <a:cubicBezTo>
                  <a:pt x="7050749" y="55562"/>
                  <a:pt x="5992858" y="71178"/>
                  <a:pt x="5623586" y="66675"/>
                </a:cubicBezTo>
                <a:cubicBezTo>
                  <a:pt x="5572786" y="63500"/>
                  <a:pt x="5522059" y="58791"/>
                  <a:pt x="5471186" y="57150"/>
                </a:cubicBezTo>
                <a:cubicBezTo>
                  <a:pt x="4835701" y="36650"/>
                  <a:pt x="4529136" y="51720"/>
                  <a:pt x="3766211" y="57150"/>
                </a:cubicBezTo>
                <a:lnTo>
                  <a:pt x="1642136" y="76200"/>
                </a:lnTo>
                <a:lnTo>
                  <a:pt x="984911" y="66675"/>
                </a:lnTo>
                <a:cubicBezTo>
                  <a:pt x="968728" y="66238"/>
                  <a:pt x="953419" y="58494"/>
                  <a:pt x="937286" y="57150"/>
                </a:cubicBezTo>
                <a:cubicBezTo>
                  <a:pt x="877086" y="52133"/>
                  <a:pt x="816615" y="51172"/>
                  <a:pt x="756311" y="47625"/>
                </a:cubicBezTo>
                <a:cubicBezTo>
                  <a:pt x="495186" y="32265"/>
                  <a:pt x="733924" y="43439"/>
                  <a:pt x="451511" y="28575"/>
                </a:cubicBezTo>
                <a:lnTo>
                  <a:pt x="251486" y="19050"/>
                </a:lnTo>
                <a:cubicBezTo>
                  <a:pt x="123184" y="28919"/>
                  <a:pt x="49874" y="4763"/>
                  <a:pt x="13361" y="47625"/>
                </a:cubicBezTo>
                <a:close/>
              </a:path>
            </a:pathLst>
          </a:custGeom>
          <a:gradFill>
            <a:gsLst>
              <a:gs pos="0">
                <a:srgbClr val="0ECEE2"/>
              </a:gs>
              <a:gs pos="80000">
                <a:srgbClr val="079CE7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Wave1">
            <a:extLst>
              <a:ext uri="{FF2B5EF4-FFF2-40B4-BE49-F238E27FC236}">
                <a16:creationId xmlns:a16="http://schemas.microsoft.com/office/drawing/2014/main" id="{4AABA5BB-D999-D286-619A-DF12230F098D}"/>
              </a:ext>
            </a:extLst>
          </p:cNvPr>
          <p:cNvSpPr/>
          <p:nvPr/>
        </p:nvSpPr>
        <p:spPr>
          <a:xfrm>
            <a:off x="-1699260" y="3175110"/>
            <a:ext cx="18493740" cy="4383930"/>
          </a:xfrm>
          <a:custGeom>
            <a:avLst/>
            <a:gdLst>
              <a:gd name="connsiteX0" fmla="*/ 85725 w 12234664"/>
              <a:gd name="connsiteY0" fmla="*/ 28575 h 3804058"/>
              <a:gd name="connsiteX1" fmla="*/ 104775 w 12234664"/>
              <a:gd name="connsiteY1" fmla="*/ 266700 h 3804058"/>
              <a:gd name="connsiteX2" fmla="*/ 85725 w 12234664"/>
              <a:gd name="connsiteY2" fmla="*/ 666750 h 3804058"/>
              <a:gd name="connsiteX3" fmla="*/ 76200 w 12234664"/>
              <a:gd name="connsiteY3" fmla="*/ 790575 h 3804058"/>
              <a:gd name="connsiteX4" fmla="*/ 57150 w 12234664"/>
              <a:gd name="connsiteY4" fmla="*/ 923925 h 3804058"/>
              <a:gd name="connsiteX5" fmla="*/ 38100 w 12234664"/>
              <a:gd name="connsiteY5" fmla="*/ 1143000 h 3804058"/>
              <a:gd name="connsiteX6" fmla="*/ 19050 w 12234664"/>
              <a:gd name="connsiteY6" fmla="*/ 1276350 h 3804058"/>
              <a:gd name="connsiteX7" fmla="*/ 9525 w 12234664"/>
              <a:gd name="connsiteY7" fmla="*/ 1876425 h 3804058"/>
              <a:gd name="connsiteX8" fmla="*/ 0 w 12234664"/>
              <a:gd name="connsiteY8" fmla="*/ 2009775 h 3804058"/>
              <a:gd name="connsiteX9" fmla="*/ 19050 w 12234664"/>
              <a:gd name="connsiteY9" fmla="*/ 2581275 h 3804058"/>
              <a:gd name="connsiteX10" fmla="*/ 38100 w 12234664"/>
              <a:gd name="connsiteY10" fmla="*/ 2695575 h 3804058"/>
              <a:gd name="connsiteX11" fmla="*/ 57150 w 12234664"/>
              <a:gd name="connsiteY11" fmla="*/ 2838450 h 3804058"/>
              <a:gd name="connsiteX12" fmla="*/ 66675 w 12234664"/>
              <a:gd name="connsiteY12" fmla="*/ 3019425 h 3804058"/>
              <a:gd name="connsiteX13" fmla="*/ 85725 w 12234664"/>
              <a:gd name="connsiteY13" fmla="*/ 3181350 h 3804058"/>
              <a:gd name="connsiteX14" fmla="*/ 95250 w 12234664"/>
              <a:gd name="connsiteY14" fmla="*/ 3267075 h 3804058"/>
              <a:gd name="connsiteX15" fmla="*/ 104775 w 12234664"/>
              <a:gd name="connsiteY15" fmla="*/ 3333750 h 3804058"/>
              <a:gd name="connsiteX16" fmla="*/ 123825 w 12234664"/>
              <a:gd name="connsiteY16" fmla="*/ 3533775 h 3804058"/>
              <a:gd name="connsiteX17" fmla="*/ 133350 w 12234664"/>
              <a:gd name="connsiteY17" fmla="*/ 3733800 h 3804058"/>
              <a:gd name="connsiteX18" fmla="*/ 142875 w 12234664"/>
              <a:gd name="connsiteY18" fmla="*/ 3800475 h 3804058"/>
              <a:gd name="connsiteX19" fmla="*/ 161925 w 12234664"/>
              <a:gd name="connsiteY19" fmla="*/ 3686175 h 3804058"/>
              <a:gd name="connsiteX20" fmla="*/ 228600 w 12234664"/>
              <a:gd name="connsiteY20" fmla="*/ 3514725 h 3804058"/>
              <a:gd name="connsiteX21" fmla="*/ 266700 w 12234664"/>
              <a:gd name="connsiteY21" fmla="*/ 3419475 h 3804058"/>
              <a:gd name="connsiteX22" fmla="*/ 457200 w 12234664"/>
              <a:gd name="connsiteY22" fmla="*/ 3200400 h 3804058"/>
              <a:gd name="connsiteX23" fmla="*/ 609600 w 12234664"/>
              <a:gd name="connsiteY23" fmla="*/ 3067050 h 3804058"/>
              <a:gd name="connsiteX24" fmla="*/ 771525 w 12234664"/>
              <a:gd name="connsiteY24" fmla="*/ 2990850 h 3804058"/>
              <a:gd name="connsiteX25" fmla="*/ 971550 w 12234664"/>
              <a:gd name="connsiteY25" fmla="*/ 2886075 h 3804058"/>
              <a:gd name="connsiteX26" fmla="*/ 1238250 w 12234664"/>
              <a:gd name="connsiteY26" fmla="*/ 2828925 h 3804058"/>
              <a:gd name="connsiteX27" fmla="*/ 2286000 w 12234664"/>
              <a:gd name="connsiteY27" fmla="*/ 2743200 h 3804058"/>
              <a:gd name="connsiteX28" fmla="*/ 2524125 w 12234664"/>
              <a:gd name="connsiteY28" fmla="*/ 2714625 h 3804058"/>
              <a:gd name="connsiteX29" fmla="*/ 2990850 w 12234664"/>
              <a:gd name="connsiteY29" fmla="*/ 2600325 h 3804058"/>
              <a:gd name="connsiteX30" fmla="*/ 3419475 w 12234664"/>
              <a:gd name="connsiteY30" fmla="*/ 2409825 h 3804058"/>
              <a:gd name="connsiteX31" fmla="*/ 3933825 w 12234664"/>
              <a:gd name="connsiteY31" fmla="*/ 2181225 h 3804058"/>
              <a:gd name="connsiteX32" fmla="*/ 4429125 w 12234664"/>
              <a:gd name="connsiteY32" fmla="*/ 1847850 h 3804058"/>
              <a:gd name="connsiteX33" fmla="*/ 5286375 w 12234664"/>
              <a:gd name="connsiteY33" fmla="*/ 1400175 h 3804058"/>
              <a:gd name="connsiteX34" fmla="*/ 5619750 w 12234664"/>
              <a:gd name="connsiteY34" fmla="*/ 1343025 h 3804058"/>
              <a:gd name="connsiteX35" fmla="*/ 6391275 w 12234664"/>
              <a:gd name="connsiteY35" fmla="*/ 1304925 h 3804058"/>
              <a:gd name="connsiteX36" fmla="*/ 6629400 w 12234664"/>
              <a:gd name="connsiteY36" fmla="*/ 1295400 h 3804058"/>
              <a:gd name="connsiteX37" fmla="*/ 6924675 w 12234664"/>
              <a:gd name="connsiteY37" fmla="*/ 1276350 h 3804058"/>
              <a:gd name="connsiteX38" fmla="*/ 7162800 w 12234664"/>
              <a:gd name="connsiteY38" fmla="*/ 1257300 h 3804058"/>
              <a:gd name="connsiteX39" fmla="*/ 7496175 w 12234664"/>
              <a:gd name="connsiteY39" fmla="*/ 1190625 h 3804058"/>
              <a:gd name="connsiteX40" fmla="*/ 7829550 w 12234664"/>
              <a:gd name="connsiteY40" fmla="*/ 1038225 h 3804058"/>
              <a:gd name="connsiteX41" fmla="*/ 8029575 w 12234664"/>
              <a:gd name="connsiteY41" fmla="*/ 923925 h 3804058"/>
              <a:gd name="connsiteX42" fmla="*/ 8439150 w 12234664"/>
              <a:gd name="connsiteY42" fmla="*/ 638175 h 3804058"/>
              <a:gd name="connsiteX43" fmla="*/ 8877300 w 12234664"/>
              <a:gd name="connsiteY43" fmla="*/ 428625 h 3804058"/>
              <a:gd name="connsiteX44" fmla="*/ 9439275 w 12234664"/>
              <a:gd name="connsiteY44" fmla="*/ 285750 h 3804058"/>
              <a:gd name="connsiteX45" fmla="*/ 9715500 w 12234664"/>
              <a:gd name="connsiteY45" fmla="*/ 276225 h 3804058"/>
              <a:gd name="connsiteX46" fmla="*/ 10334625 w 12234664"/>
              <a:gd name="connsiteY46" fmla="*/ 219075 h 3804058"/>
              <a:gd name="connsiteX47" fmla="*/ 10620375 w 12234664"/>
              <a:gd name="connsiteY47" fmla="*/ 200025 h 3804058"/>
              <a:gd name="connsiteX48" fmla="*/ 10772775 w 12234664"/>
              <a:gd name="connsiteY48" fmla="*/ 180975 h 3804058"/>
              <a:gd name="connsiteX49" fmla="*/ 11039475 w 12234664"/>
              <a:gd name="connsiteY49" fmla="*/ 171450 h 3804058"/>
              <a:gd name="connsiteX50" fmla="*/ 11277600 w 12234664"/>
              <a:gd name="connsiteY50" fmla="*/ 142875 h 3804058"/>
              <a:gd name="connsiteX51" fmla="*/ 11534775 w 12234664"/>
              <a:gd name="connsiteY51" fmla="*/ 95250 h 3804058"/>
              <a:gd name="connsiteX52" fmla="*/ 11830050 w 12234664"/>
              <a:gd name="connsiteY52" fmla="*/ 85725 h 3804058"/>
              <a:gd name="connsiteX53" fmla="*/ 12049125 w 12234664"/>
              <a:gd name="connsiteY53" fmla="*/ 76200 h 3804058"/>
              <a:gd name="connsiteX54" fmla="*/ 12172950 w 12234664"/>
              <a:gd name="connsiteY54" fmla="*/ 57150 h 3804058"/>
              <a:gd name="connsiteX55" fmla="*/ 12230100 w 12234664"/>
              <a:gd name="connsiteY55" fmla="*/ 28575 h 3804058"/>
              <a:gd name="connsiteX56" fmla="*/ 12039600 w 12234664"/>
              <a:gd name="connsiteY56" fmla="*/ 38100 h 3804058"/>
              <a:gd name="connsiteX57" fmla="*/ 11963400 w 12234664"/>
              <a:gd name="connsiteY57" fmla="*/ 47625 h 3804058"/>
              <a:gd name="connsiteX58" fmla="*/ 11858625 w 12234664"/>
              <a:gd name="connsiteY58" fmla="*/ 66675 h 3804058"/>
              <a:gd name="connsiteX59" fmla="*/ 11706225 w 12234664"/>
              <a:gd name="connsiteY59" fmla="*/ 76200 h 3804058"/>
              <a:gd name="connsiteX60" fmla="*/ 9029700 w 12234664"/>
              <a:gd name="connsiteY60" fmla="*/ 57150 h 3804058"/>
              <a:gd name="connsiteX61" fmla="*/ 8829675 w 12234664"/>
              <a:gd name="connsiteY61" fmla="*/ 47625 h 3804058"/>
              <a:gd name="connsiteX62" fmla="*/ 7524750 w 12234664"/>
              <a:gd name="connsiteY62" fmla="*/ 57150 h 3804058"/>
              <a:gd name="connsiteX63" fmla="*/ 7391400 w 12234664"/>
              <a:gd name="connsiteY63" fmla="*/ 66675 h 3804058"/>
              <a:gd name="connsiteX64" fmla="*/ 5591175 w 12234664"/>
              <a:gd name="connsiteY64" fmla="*/ 47625 h 3804058"/>
              <a:gd name="connsiteX65" fmla="*/ 5438775 w 12234664"/>
              <a:gd name="connsiteY65" fmla="*/ 38100 h 3804058"/>
              <a:gd name="connsiteX66" fmla="*/ 3733800 w 12234664"/>
              <a:gd name="connsiteY66" fmla="*/ 38100 h 3804058"/>
              <a:gd name="connsiteX67" fmla="*/ 1609725 w 12234664"/>
              <a:gd name="connsiteY67" fmla="*/ 57150 h 3804058"/>
              <a:gd name="connsiteX68" fmla="*/ 952500 w 12234664"/>
              <a:gd name="connsiteY68" fmla="*/ 47625 h 3804058"/>
              <a:gd name="connsiteX69" fmla="*/ 904875 w 12234664"/>
              <a:gd name="connsiteY69" fmla="*/ 38100 h 3804058"/>
              <a:gd name="connsiteX70" fmla="*/ 723900 w 12234664"/>
              <a:gd name="connsiteY70" fmla="*/ 28575 h 3804058"/>
              <a:gd name="connsiteX71" fmla="*/ 419100 w 12234664"/>
              <a:gd name="connsiteY71" fmla="*/ 9525 h 3804058"/>
              <a:gd name="connsiteX72" fmla="*/ 219075 w 12234664"/>
              <a:gd name="connsiteY72" fmla="*/ 0 h 3804058"/>
              <a:gd name="connsiteX73" fmla="*/ 85725 w 12234664"/>
              <a:gd name="connsiteY73" fmla="*/ 28575 h 3804058"/>
              <a:gd name="connsiteX0" fmla="*/ 85725 w 12234664"/>
              <a:gd name="connsiteY0" fmla="*/ 28575 h 3796513"/>
              <a:gd name="connsiteX1" fmla="*/ 104775 w 12234664"/>
              <a:gd name="connsiteY1" fmla="*/ 266700 h 3796513"/>
              <a:gd name="connsiteX2" fmla="*/ 85725 w 12234664"/>
              <a:gd name="connsiteY2" fmla="*/ 666750 h 3796513"/>
              <a:gd name="connsiteX3" fmla="*/ 76200 w 12234664"/>
              <a:gd name="connsiteY3" fmla="*/ 790575 h 3796513"/>
              <a:gd name="connsiteX4" fmla="*/ 57150 w 12234664"/>
              <a:gd name="connsiteY4" fmla="*/ 923925 h 3796513"/>
              <a:gd name="connsiteX5" fmla="*/ 38100 w 12234664"/>
              <a:gd name="connsiteY5" fmla="*/ 1143000 h 3796513"/>
              <a:gd name="connsiteX6" fmla="*/ 19050 w 12234664"/>
              <a:gd name="connsiteY6" fmla="*/ 1276350 h 3796513"/>
              <a:gd name="connsiteX7" fmla="*/ 9525 w 12234664"/>
              <a:gd name="connsiteY7" fmla="*/ 1876425 h 3796513"/>
              <a:gd name="connsiteX8" fmla="*/ 0 w 12234664"/>
              <a:gd name="connsiteY8" fmla="*/ 2009775 h 3796513"/>
              <a:gd name="connsiteX9" fmla="*/ 19050 w 12234664"/>
              <a:gd name="connsiteY9" fmla="*/ 2581275 h 3796513"/>
              <a:gd name="connsiteX10" fmla="*/ 38100 w 12234664"/>
              <a:gd name="connsiteY10" fmla="*/ 2695575 h 3796513"/>
              <a:gd name="connsiteX11" fmla="*/ 57150 w 12234664"/>
              <a:gd name="connsiteY11" fmla="*/ 2838450 h 3796513"/>
              <a:gd name="connsiteX12" fmla="*/ 66675 w 12234664"/>
              <a:gd name="connsiteY12" fmla="*/ 3019425 h 3796513"/>
              <a:gd name="connsiteX13" fmla="*/ 85725 w 12234664"/>
              <a:gd name="connsiteY13" fmla="*/ 3181350 h 3796513"/>
              <a:gd name="connsiteX14" fmla="*/ 95250 w 12234664"/>
              <a:gd name="connsiteY14" fmla="*/ 3267075 h 3796513"/>
              <a:gd name="connsiteX15" fmla="*/ 104775 w 12234664"/>
              <a:gd name="connsiteY15" fmla="*/ 3333750 h 3796513"/>
              <a:gd name="connsiteX16" fmla="*/ 123825 w 12234664"/>
              <a:gd name="connsiteY16" fmla="*/ 3533775 h 3796513"/>
              <a:gd name="connsiteX17" fmla="*/ 133350 w 12234664"/>
              <a:gd name="connsiteY17" fmla="*/ 3733800 h 3796513"/>
              <a:gd name="connsiteX18" fmla="*/ 47625 w 12234664"/>
              <a:gd name="connsiteY18" fmla="*/ 3790950 h 3796513"/>
              <a:gd name="connsiteX19" fmla="*/ 161925 w 12234664"/>
              <a:gd name="connsiteY19" fmla="*/ 3686175 h 3796513"/>
              <a:gd name="connsiteX20" fmla="*/ 228600 w 12234664"/>
              <a:gd name="connsiteY20" fmla="*/ 3514725 h 3796513"/>
              <a:gd name="connsiteX21" fmla="*/ 266700 w 12234664"/>
              <a:gd name="connsiteY21" fmla="*/ 3419475 h 3796513"/>
              <a:gd name="connsiteX22" fmla="*/ 457200 w 12234664"/>
              <a:gd name="connsiteY22" fmla="*/ 3200400 h 3796513"/>
              <a:gd name="connsiteX23" fmla="*/ 609600 w 12234664"/>
              <a:gd name="connsiteY23" fmla="*/ 3067050 h 3796513"/>
              <a:gd name="connsiteX24" fmla="*/ 771525 w 12234664"/>
              <a:gd name="connsiteY24" fmla="*/ 2990850 h 3796513"/>
              <a:gd name="connsiteX25" fmla="*/ 971550 w 12234664"/>
              <a:gd name="connsiteY25" fmla="*/ 2886075 h 3796513"/>
              <a:gd name="connsiteX26" fmla="*/ 1238250 w 12234664"/>
              <a:gd name="connsiteY26" fmla="*/ 2828925 h 3796513"/>
              <a:gd name="connsiteX27" fmla="*/ 2286000 w 12234664"/>
              <a:gd name="connsiteY27" fmla="*/ 2743200 h 3796513"/>
              <a:gd name="connsiteX28" fmla="*/ 2524125 w 12234664"/>
              <a:gd name="connsiteY28" fmla="*/ 2714625 h 3796513"/>
              <a:gd name="connsiteX29" fmla="*/ 2990850 w 12234664"/>
              <a:gd name="connsiteY29" fmla="*/ 2600325 h 3796513"/>
              <a:gd name="connsiteX30" fmla="*/ 3419475 w 12234664"/>
              <a:gd name="connsiteY30" fmla="*/ 2409825 h 3796513"/>
              <a:gd name="connsiteX31" fmla="*/ 3933825 w 12234664"/>
              <a:gd name="connsiteY31" fmla="*/ 2181225 h 3796513"/>
              <a:gd name="connsiteX32" fmla="*/ 4429125 w 12234664"/>
              <a:gd name="connsiteY32" fmla="*/ 1847850 h 3796513"/>
              <a:gd name="connsiteX33" fmla="*/ 5286375 w 12234664"/>
              <a:gd name="connsiteY33" fmla="*/ 1400175 h 3796513"/>
              <a:gd name="connsiteX34" fmla="*/ 5619750 w 12234664"/>
              <a:gd name="connsiteY34" fmla="*/ 1343025 h 3796513"/>
              <a:gd name="connsiteX35" fmla="*/ 6391275 w 12234664"/>
              <a:gd name="connsiteY35" fmla="*/ 1304925 h 3796513"/>
              <a:gd name="connsiteX36" fmla="*/ 6629400 w 12234664"/>
              <a:gd name="connsiteY36" fmla="*/ 1295400 h 3796513"/>
              <a:gd name="connsiteX37" fmla="*/ 6924675 w 12234664"/>
              <a:gd name="connsiteY37" fmla="*/ 1276350 h 3796513"/>
              <a:gd name="connsiteX38" fmla="*/ 7162800 w 12234664"/>
              <a:gd name="connsiteY38" fmla="*/ 1257300 h 3796513"/>
              <a:gd name="connsiteX39" fmla="*/ 7496175 w 12234664"/>
              <a:gd name="connsiteY39" fmla="*/ 1190625 h 3796513"/>
              <a:gd name="connsiteX40" fmla="*/ 7829550 w 12234664"/>
              <a:gd name="connsiteY40" fmla="*/ 1038225 h 3796513"/>
              <a:gd name="connsiteX41" fmla="*/ 8029575 w 12234664"/>
              <a:gd name="connsiteY41" fmla="*/ 923925 h 3796513"/>
              <a:gd name="connsiteX42" fmla="*/ 8439150 w 12234664"/>
              <a:gd name="connsiteY42" fmla="*/ 638175 h 3796513"/>
              <a:gd name="connsiteX43" fmla="*/ 8877300 w 12234664"/>
              <a:gd name="connsiteY43" fmla="*/ 428625 h 3796513"/>
              <a:gd name="connsiteX44" fmla="*/ 9439275 w 12234664"/>
              <a:gd name="connsiteY44" fmla="*/ 285750 h 3796513"/>
              <a:gd name="connsiteX45" fmla="*/ 9715500 w 12234664"/>
              <a:gd name="connsiteY45" fmla="*/ 276225 h 3796513"/>
              <a:gd name="connsiteX46" fmla="*/ 10334625 w 12234664"/>
              <a:gd name="connsiteY46" fmla="*/ 219075 h 3796513"/>
              <a:gd name="connsiteX47" fmla="*/ 10620375 w 12234664"/>
              <a:gd name="connsiteY47" fmla="*/ 200025 h 3796513"/>
              <a:gd name="connsiteX48" fmla="*/ 10772775 w 12234664"/>
              <a:gd name="connsiteY48" fmla="*/ 180975 h 3796513"/>
              <a:gd name="connsiteX49" fmla="*/ 11039475 w 12234664"/>
              <a:gd name="connsiteY49" fmla="*/ 171450 h 3796513"/>
              <a:gd name="connsiteX50" fmla="*/ 11277600 w 12234664"/>
              <a:gd name="connsiteY50" fmla="*/ 142875 h 3796513"/>
              <a:gd name="connsiteX51" fmla="*/ 11534775 w 12234664"/>
              <a:gd name="connsiteY51" fmla="*/ 95250 h 3796513"/>
              <a:gd name="connsiteX52" fmla="*/ 11830050 w 12234664"/>
              <a:gd name="connsiteY52" fmla="*/ 85725 h 3796513"/>
              <a:gd name="connsiteX53" fmla="*/ 12049125 w 12234664"/>
              <a:gd name="connsiteY53" fmla="*/ 76200 h 3796513"/>
              <a:gd name="connsiteX54" fmla="*/ 12172950 w 12234664"/>
              <a:gd name="connsiteY54" fmla="*/ 57150 h 3796513"/>
              <a:gd name="connsiteX55" fmla="*/ 12230100 w 12234664"/>
              <a:gd name="connsiteY55" fmla="*/ 28575 h 3796513"/>
              <a:gd name="connsiteX56" fmla="*/ 12039600 w 12234664"/>
              <a:gd name="connsiteY56" fmla="*/ 38100 h 3796513"/>
              <a:gd name="connsiteX57" fmla="*/ 11963400 w 12234664"/>
              <a:gd name="connsiteY57" fmla="*/ 47625 h 3796513"/>
              <a:gd name="connsiteX58" fmla="*/ 11858625 w 12234664"/>
              <a:gd name="connsiteY58" fmla="*/ 66675 h 3796513"/>
              <a:gd name="connsiteX59" fmla="*/ 11706225 w 12234664"/>
              <a:gd name="connsiteY59" fmla="*/ 76200 h 3796513"/>
              <a:gd name="connsiteX60" fmla="*/ 9029700 w 12234664"/>
              <a:gd name="connsiteY60" fmla="*/ 57150 h 3796513"/>
              <a:gd name="connsiteX61" fmla="*/ 8829675 w 12234664"/>
              <a:gd name="connsiteY61" fmla="*/ 47625 h 3796513"/>
              <a:gd name="connsiteX62" fmla="*/ 7524750 w 12234664"/>
              <a:gd name="connsiteY62" fmla="*/ 57150 h 3796513"/>
              <a:gd name="connsiteX63" fmla="*/ 7391400 w 12234664"/>
              <a:gd name="connsiteY63" fmla="*/ 66675 h 3796513"/>
              <a:gd name="connsiteX64" fmla="*/ 5591175 w 12234664"/>
              <a:gd name="connsiteY64" fmla="*/ 47625 h 3796513"/>
              <a:gd name="connsiteX65" fmla="*/ 5438775 w 12234664"/>
              <a:gd name="connsiteY65" fmla="*/ 38100 h 3796513"/>
              <a:gd name="connsiteX66" fmla="*/ 3733800 w 12234664"/>
              <a:gd name="connsiteY66" fmla="*/ 38100 h 3796513"/>
              <a:gd name="connsiteX67" fmla="*/ 1609725 w 12234664"/>
              <a:gd name="connsiteY67" fmla="*/ 57150 h 3796513"/>
              <a:gd name="connsiteX68" fmla="*/ 952500 w 12234664"/>
              <a:gd name="connsiteY68" fmla="*/ 47625 h 3796513"/>
              <a:gd name="connsiteX69" fmla="*/ 904875 w 12234664"/>
              <a:gd name="connsiteY69" fmla="*/ 38100 h 3796513"/>
              <a:gd name="connsiteX70" fmla="*/ 723900 w 12234664"/>
              <a:gd name="connsiteY70" fmla="*/ 28575 h 3796513"/>
              <a:gd name="connsiteX71" fmla="*/ 419100 w 12234664"/>
              <a:gd name="connsiteY71" fmla="*/ 9525 h 3796513"/>
              <a:gd name="connsiteX72" fmla="*/ 219075 w 12234664"/>
              <a:gd name="connsiteY72" fmla="*/ 0 h 3796513"/>
              <a:gd name="connsiteX73" fmla="*/ 85725 w 12234664"/>
              <a:gd name="connsiteY73" fmla="*/ 28575 h 3796513"/>
              <a:gd name="connsiteX0" fmla="*/ 85725 w 12234664"/>
              <a:gd name="connsiteY0" fmla="*/ 28575 h 3794666"/>
              <a:gd name="connsiteX1" fmla="*/ 104775 w 12234664"/>
              <a:gd name="connsiteY1" fmla="*/ 266700 h 3794666"/>
              <a:gd name="connsiteX2" fmla="*/ 85725 w 12234664"/>
              <a:gd name="connsiteY2" fmla="*/ 666750 h 3794666"/>
              <a:gd name="connsiteX3" fmla="*/ 76200 w 12234664"/>
              <a:gd name="connsiteY3" fmla="*/ 790575 h 3794666"/>
              <a:gd name="connsiteX4" fmla="*/ 57150 w 12234664"/>
              <a:gd name="connsiteY4" fmla="*/ 923925 h 3794666"/>
              <a:gd name="connsiteX5" fmla="*/ 38100 w 12234664"/>
              <a:gd name="connsiteY5" fmla="*/ 1143000 h 3794666"/>
              <a:gd name="connsiteX6" fmla="*/ 19050 w 12234664"/>
              <a:gd name="connsiteY6" fmla="*/ 1276350 h 3794666"/>
              <a:gd name="connsiteX7" fmla="*/ 9525 w 12234664"/>
              <a:gd name="connsiteY7" fmla="*/ 1876425 h 3794666"/>
              <a:gd name="connsiteX8" fmla="*/ 0 w 12234664"/>
              <a:gd name="connsiteY8" fmla="*/ 2009775 h 3794666"/>
              <a:gd name="connsiteX9" fmla="*/ 19050 w 12234664"/>
              <a:gd name="connsiteY9" fmla="*/ 2581275 h 3794666"/>
              <a:gd name="connsiteX10" fmla="*/ 38100 w 12234664"/>
              <a:gd name="connsiteY10" fmla="*/ 2695575 h 3794666"/>
              <a:gd name="connsiteX11" fmla="*/ 57150 w 12234664"/>
              <a:gd name="connsiteY11" fmla="*/ 2838450 h 3794666"/>
              <a:gd name="connsiteX12" fmla="*/ 66675 w 12234664"/>
              <a:gd name="connsiteY12" fmla="*/ 3019425 h 3794666"/>
              <a:gd name="connsiteX13" fmla="*/ 85725 w 12234664"/>
              <a:gd name="connsiteY13" fmla="*/ 3181350 h 3794666"/>
              <a:gd name="connsiteX14" fmla="*/ 95250 w 12234664"/>
              <a:gd name="connsiteY14" fmla="*/ 3267075 h 3794666"/>
              <a:gd name="connsiteX15" fmla="*/ 104775 w 12234664"/>
              <a:gd name="connsiteY15" fmla="*/ 3333750 h 3794666"/>
              <a:gd name="connsiteX16" fmla="*/ 123825 w 12234664"/>
              <a:gd name="connsiteY16" fmla="*/ 3533775 h 3794666"/>
              <a:gd name="connsiteX17" fmla="*/ 133350 w 12234664"/>
              <a:gd name="connsiteY17" fmla="*/ 3733800 h 3794666"/>
              <a:gd name="connsiteX18" fmla="*/ 47625 w 12234664"/>
              <a:gd name="connsiteY18" fmla="*/ 3790950 h 3794666"/>
              <a:gd name="connsiteX19" fmla="*/ 85725 w 12234664"/>
              <a:gd name="connsiteY19" fmla="*/ 3648075 h 3794666"/>
              <a:gd name="connsiteX20" fmla="*/ 228600 w 12234664"/>
              <a:gd name="connsiteY20" fmla="*/ 3514725 h 3794666"/>
              <a:gd name="connsiteX21" fmla="*/ 266700 w 12234664"/>
              <a:gd name="connsiteY21" fmla="*/ 3419475 h 3794666"/>
              <a:gd name="connsiteX22" fmla="*/ 457200 w 12234664"/>
              <a:gd name="connsiteY22" fmla="*/ 3200400 h 3794666"/>
              <a:gd name="connsiteX23" fmla="*/ 609600 w 12234664"/>
              <a:gd name="connsiteY23" fmla="*/ 3067050 h 3794666"/>
              <a:gd name="connsiteX24" fmla="*/ 771525 w 12234664"/>
              <a:gd name="connsiteY24" fmla="*/ 2990850 h 3794666"/>
              <a:gd name="connsiteX25" fmla="*/ 971550 w 12234664"/>
              <a:gd name="connsiteY25" fmla="*/ 2886075 h 3794666"/>
              <a:gd name="connsiteX26" fmla="*/ 1238250 w 12234664"/>
              <a:gd name="connsiteY26" fmla="*/ 2828925 h 3794666"/>
              <a:gd name="connsiteX27" fmla="*/ 2286000 w 12234664"/>
              <a:gd name="connsiteY27" fmla="*/ 2743200 h 3794666"/>
              <a:gd name="connsiteX28" fmla="*/ 2524125 w 12234664"/>
              <a:gd name="connsiteY28" fmla="*/ 2714625 h 3794666"/>
              <a:gd name="connsiteX29" fmla="*/ 2990850 w 12234664"/>
              <a:gd name="connsiteY29" fmla="*/ 2600325 h 3794666"/>
              <a:gd name="connsiteX30" fmla="*/ 3419475 w 12234664"/>
              <a:gd name="connsiteY30" fmla="*/ 2409825 h 3794666"/>
              <a:gd name="connsiteX31" fmla="*/ 3933825 w 12234664"/>
              <a:gd name="connsiteY31" fmla="*/ 2181225 h 3794666"/>
              <a:gd name="connsiteX32" fmla="*/ 4429125 w 12234664"/>
              <a:gd name="connsiteY32" fmla="*/ 1847850 h 3794666"/>
              <a:gd name="connsiteX33" fmla="*/ 5286375 w 12234664"/>
              <a:gd name="connsiteY33" fmla="*/ 1400175 h 3794666"/>
              <a:gd name="connsiteX34" fmla="*/ 5619750 w 12234664"/>
              <a:gd name="connsiteY34" fmla="*/ 1343025 h 3794666"/>
              <a:gd name="connsiteX35" fmla="*/ 6391275 w 12234664"/>
              <a:gd name="connsiteY35" fmla="*/ 1304925 h 3794666"/>
              <a:gd name="connsiteX36" fmla="*/ 6629400 w 12234664"/>
              <a:gd name="connsiteY36" fmla="*/ 1295400 h 3794666"/>
              <a:gd name="connsiteX37" fmla="*/ 6924675 w 12234664"/>
              <a:gd name="connsiteY37" fmla="*/ 1276350 h 3794666"/>
              <a:gd name="connsiteX38" fmla="*/ 7162800 w 12234664"/>
              <a:gd name="connsiteY38" fmla="*/ 1257300 h 3794666"/>
              <a:gd name="connsiteX39" fmla="*/ 7496175 w 12234664"/>
              <a:gd name="connsiteY39" fmla="*/ 1190625 h 3794666"/>
              <a:gd name="connsiteX40" fmla="*/ 7829550 w 12234664"/>
              <a:gd name="connsiteY40" fmla="*/ 1038225 h 3794666"/>
              <a:gd name="connsiteX41" fmla="*/ 8029575 w 12234664"/>
              <a:gd name="connsiteY41" fmla="*/ 923925 h 3794666"/>
              <a:gd name="connsiteX42" fmla="*/ 8439150 w 12234664"/>
              <a:gd name="connsiteY42" fmla="*/ 638175 h 3794666"/>
              <a:gd name="connsiteX43" fmla="*/ 8877300 w 12234664"/>
              <a:gd name="connsiteY43" fmla="*/ 428625 h 3794666"/>
              <a:gd name="connsiteX44" fmla="*/ 9439275 w 12234664"/>
              <a:gd name="connsiteY44" fmla="*/ 285750 h 3794666"/>
              <a:gd name="connsiteX45" fmla="*/ 9715500 w 12234664"/>
              <a:gd name="connsiteY45" fmla="*/ 276225 h 3794666"/>
              <a:gd name="connsiteX46" fmla="*/ 10334625 w 12234664"/>
              <a:gd name="connsiteY46" fmla="*/ 219075 h 3794666"/>
              <a:gd name="connsiteX47" fmla="*/ 10620375 w 12234664"/>
              <a:gd name="connsiteY47" fmla="*/ 200025 h 3794666"/>
              <a:gd name="connsiteX48" fmla="*/ 10772775 w 12234664"/>
              <a:gd name="connsiteY48" fmla="*/ 180975 h 3794666"/>
              <a:gd name="connsiteX49" fmla="*/ 11039475 w 12234664"/>
              <a:gd name="connsiteY49" fmla="*/ 171450 h 3794666"/>
              <a:gd name="connsiteX50" fmla="*/ 11277600 w 12234664"/>
              <a:gd name="connsiteY50" fmla="*/ 142875 h 3794666"/>
              <a:gd name="connsiteX51" fmla="*/ 11534775 w 12234664"/>
              <a:gd name="connsiteY51" fmla="*/ 95250 h 3794666"/>
              <a:gd name="connsiteX52" fmla="*/ 11830050 w 12234664"/>
              <a:gd name="connsiteY52" fmla="*/ 85725 h 3794666"/>
              <a:gd name="connsiteX53" fmla="*/ 12049125 w 12234664"/>
              <a:gd name="connsiteY53" fmla="*/ 76200 h 3794666"/>
              <a:gd name="connsiteX54" fmla="*/ 12172950 w 12234664"/>
              <a:gd name="connsiteY54" fmla="*/ 57150 h 3794666"/>
              <a:gd name="connsiteX55" fmla="*/ 12230100 w 12234664"/>
              <a:gd name="connsiteY55" fmla="*/ 28575 h 3794666"/>
              <a:gd name="connsiteX56" fmla="*/ 12039600 w 12234664"/>
              <a:gd name="connsiteY56" fmla="*/ 38100 h 3794666"/>
              <a:gd name="connsiteX57" fmla="*/ 11963400 w 12234664"/>
              <a:gd name="connsiteY57" fmla="*/ 47625 h 3794666"/>
              <a:gd name="connsiteX58" fmla="*/ 11858625 w 12234664"/>
              <a:gd name="connsiteY58" fmla="*/ 66675 h 3794666"/>
              <a:gd name="connsiteX59" fmla="*/ 11706225 w 12234664"/>
              <a:gd name="connsiteY59" fmla="*/ 76200 h 3794666"/>
              <a:gd name="connsiteX60" fmla="*/ 9029700 w 12234664"/>
              <a:gd name="connsiteY60" fmla="*/ 57150 h 3794666"/>
              <a:gd name="connsiteX61" fmla="*/ 8829675 w 12234664"/>
              <a:gd name="connsiteY61" fmla="*/ 47625 h 3794666"/>
              <a:gd name="connsiteX62" fmla="*/ 7524750 w 12234664"/>
              <a:gd name="connsiteY62" fmla="*/ 57150 h 3794666"/>
              <a:gd name="connsiteX63" fmla="*/ 7391400 w 12234664"/>
              <a:gd name="connsiteY63" fmla="*/ 66675 h 3794666"/>
              <a:gd name="connsiteX64" fmla="*/ 5591175 w 12234664"/>
              <a:gd name="connsiteY64" fmla="*/ 47625 h 3794666"/>
              <a:gd name="connsiteX65" fmla="*/ 5438775 w 12234664"/>
              <a:gd name="connsiteY65" fmla="*/ 38100 h 3794666"/>
              <a:gd name="connsiteX66" fmla="*/ 3733800 w 12234664"/>
              <a:gd name="connsiteY66" fmla="*/ 38100 h 3794666"/>
              <a:gd name="connsiteX67" fmla="*/ 1609725 w 12234664"/>
              <a:gd name="connsiteY67" fmla="*/ 57150 h 3794666"/>
              <a:gd name="connsiteX68" fmla="*/ 952500 w 12234664"/>
              <a:gd name="connsiteY68" fmla="*/ 47625 h 3794666"/>
              <a:gd name="connsiteX69" fmla="*/ 904875 w 12234664"/>
              <a:gd name="connsiteY69" fmla="*/ 38100 h 3794666"/>
              <a:gd name="connsiteX70" fmla="*/ 723900 w 12234664"/>
              <a:gd name="connsiteY70" fmla="*/ 28575 h 3794666"/>
              <a:gd name="connsiteX71" fmla="*/ 419100 w 12234664"/>
              <a:gd name="connsiteY71" fmla="*/ 9525 h 3794666"/>
              <a:gd name="connsiteX72" fmla="*/ 219075 w 12234664"/>
              <a:gd name="connsiteY72" fmla="*/ 0 h 3794666"/>
              <a:gd name="connsiteX73" fmla="*/ 85725 w 12234664"/>
              <a:gd name="connsiteY73" fmla="*/ 28575 h 3794666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66675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104775 w 12234664"/>
              <a:gd name="connsiteY15" fmla="*/ 333375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66675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66675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57150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57150 w 12234664"/>
              <a:gd name="connsiteY12" fmla="*/ 3019425 h 3794792"/>
              <a:gd name="connsiteX13" fmla="*/ 38100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57150 w 12234664"/>
              <a:gd name="connsiteY12" fmla="*/ 3019425 h 3794792"/>
              <a:gd name="connsiteX13" fmla="*/ 38100 w 12234664"/>
              <a:gd name="connsiteY13" fmla="*/ 3181350 h 3794792"/>
              <a:gd name="connsiteX14" fmla="*/ 95250 w 12234664"/>
              <a:gd name="connsiteY14" fmla="*/ 3267075 h 3794792"/>
              <a:gd name="connsiteX15" fmla="*/ 38100 w 12234664"/>
              <a:gd name="connsiteY15" fmla="*/ 33528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433"/>
              <a:gd name="connsiteX1" fmla="*/ 104775 w 12234664"/>
              <a:gd name="connsiteY1" fmla="*/ 266700 h 3794433"/>
              <a:gd name="connsiteX2" fmla="*/ 85725 w 12234664"/>
              <a:gd name="connsiteY2" fmla="*/ 666750 h 3794433"/>
              <a:gd name="connsiteX3" fmla="*/ 76200 w 12234664"/>
              <a:gd name="connsiteY3" fmla="*/ 790575 h 3794433"/>
              <a:gd name="connsiteX4" fmla="*/ 57150 w 12234664"/>
              <a:gd name="connsiteY4" fmla="*/ 923925 h 3794433"/>
              <a:gd name="connsiteX5" fmla="*/ 38100 w 12234664"/>
              <a:gd name="connsiteY5" fmla="*/ 1143000 h 3794433"/>
              <a:gd name="connsiteX6" fmla="*/ 19050 w 12234664"/>
              <a:gd name="connsiteY6" fmla="*/ 1276350 h 3794433"/>
              <a:gd name="connsiteX7" fmla="*/ 9525 w 12234664"/>
              <a:gd name="connsiteY7" fmla="*/ 1876425 h 3794433"/>
              <a:gd name="connsiteX8" fmla="*/ 0 w 12234664"/>
              <a:gd name="connsiteY8" fmla="*/ 2009775 h 3794433"/>
              <a:gd name="connsiteX9" fmla="*/ 19050 w 12234664"/>
              <a:gd name="connsiteY9" fmla="*/ 2581275 h 3794433"/>
              <a:gd name="connsiteX10" fmla="*/ 38100 w 12234664"/>
              <a:gd name="connsiteY10" fmla="*/ 2695575 h 3794433"/>
              <a:gd name="connsiteX11" fmla="*/ 57150 w 12234664"/>
              <a:gd name="connsiteY11" fmla="*/ 2838450 h 3794433"/>
              <a:gd name="connsiteX12" fmla="*/ 57150 w 12234664"/>
              <a:gd name="connsiteY12" fmla="*/ 3019425 h 3794433"/>
              <a:gd name="connsiteX13" fmla="*/ 38100 w 12234664"/>
              <a:gd name="connsiteY13" fmla="*/ 3181350 h 3794433"/>
              <a:gd name="connsiteX14" fmla="*/ 95250 w 12234664"/>
              <a:gd name="connsiteY14" fmla="*/ 3267075 h 3794433"/>
              <a:gd name="connsiteX15" fmla="*/ 38100 w 12234664"/>
              <a:gd name="connsiteY15" fmla="*/ 3352800 h 3794433"/>
              <a:gd name="connsiteX16" fmla="*/ 66675 w 12234664"/>
              <a:gd name="connsiteY16" fmla="*/ 3552825 h 3794433"/>
              <a:gd name="connsiteX17" fmla="*/ 133350 w 12234664"/>
              <a:gd name="connsiteY17" fmla="*/ 3733800 h 3794433"/>
              <a:gd name="connsiteX18" fmla="*/ 47625 w 12234664"/>
              <a:gd name="connsiteY18" fmla="*/ 3790950 h 3794433"/>
              <a:gd name="connsiteX19" fmla="*/ 85725 w 12234664"/>
              <a:gd name="connsiteY19" fmla="*/ 3648075 h 3794433"/>
              <a:gd name="connsiteX20" fmla="*/ 228600 w 12234664"/>
              <a:gd name="connsiteY20" fmla="*/ 3514725 h 3794433"/>
              <a:gd name="connsiteX21" fmla="*/ 266700 w 12234664"/>
              <a:gd name="connsiteY21" fmla="*/ 3419475 h 3794433"/>
              <a:gd name="connsiteX22" fmla="*/ 457200 w 12234664"/>
              <a:gd name="connsiteY22" fmla="*/ 3200400 h 3794433"/>
              <a:gd name="connsiteX23" fmla="*/ 609600 w 12234664"/>
              <a:gd name="connsiteY23" fmla="*/ 3067050 h 3794433"/>
              <a:gd name="connsiteX24" fmla="*/ 771525 w 12234664"/>
              <a:gd name="connsiteY24" fmla="*/ 2990850 h 3794433"/>
              <a:gd name="connsiteX25" fmla="*/ 971550 w 12234664"/>
              <a:gd name="connsiteY25" fmla="*/ 2886075 h 3794433"/>
              <a:gd name="connsiteX26" fmla="*/ 1238250 w 12234664"/>
              <a:gd name="connsiteY26" fmla="*/ 2828925 h 3794433"/>
              <a:gd name="connsiteX27" fmla="*/ 2286000 w 12234664"/>
              <a:gd name="connsiteY27" fmla="*/ 2743200 h 3794433"/>
              <a:gd name="connsiteX28" fmla="*/ 2524125 w 12234664"/>
              <a:gd name="connsiteY28" fmla="*/ 2714625 h 3794433"/>
              <a:gd name="connsiteX29" fmla="*/ 2990850 w 12234664"/>
              <a:gd name="connsiteY29" fmla="*/ 2600325 h 3794433"/>
              <a:gd name="connsiteX30" fmla="*/ 3419475 w 12234664"/>
              <a:gd name="connsiteY30" fmla="*/ 2409825 h 3794433"/>
              <a:gd name="connsiteX31" fmla="*/ 3933825 w 12234664"/>
              <a:gd name="connsiteY31" fmla="*/ 2181225 h 3794433"/>
              <a:gd name="connsiteX32" fmla="*/ 4429125 w 12234664"/>
              <a:gd name="connsiteY32" fmla="*/ 1847850 h 3794433"/>
              <a:gd name="connsiteX33" fmla="*/ 5286375 w 12234664"/>
              <a:gd name="connsiteY33" fmla="*/ 1400175 h 3794433"/>
              <a:gd name="connsiteX34" fmla="*/ 5619750 w 12234664"/>
              <a:gd name="connsiteY34" fmla="*/ 1343025 h 3794433"/>
              <a:gd name="connsiteX35" fmla="*/ 6391275 w 12234664"/>
              <a:gd name="connsiteY35" fmla="*/ 1304925 h 3794433"/>
              <a:gd name="connsiteX36" fmla="*/ 6629400 w 12234664"/>
              <a:gd name="connsiteY36" fmla="*/ 1295400 h 3794433"/>
              <a:gd name="connsiteX37" fmla="*/ 6924675 w 12234664"/>
              <a:gd name="connsiteY37" fmla="*/ 1276350 h 3794433"/>
              <a:gd name="connsiteX38" fmla="*/ 7162800 w 12234664"/>
              <a:gd name="connsiteY38" fmla="*/ 1257300 h 3794433"/>
              <a:gd name="connsiteX39" fmla="*/ 7496175 w 12234664"/>
              <a:gd name="connsiteY39" fmla="*/ 1190625 h 3794433"/>
              <a:gd name="connsiteX40" fmla="*/ 7829550 w 12234664"/>
              <a:gd name="connsiteY40" fmla="*/ 1038225 h 3794433"/>
              <a:gd name="connsiteX41" fmla="*/ 8029575 w 12234664"/>
              <a:gd name="connsiteY41" fmla="*/ 923925 h 3794433"/>
              <a:gd name="connsiteX42" fmla="*/ 8439150 w 12234664"/>
              <a:gd name="connsiteY42" fmla="*/ 638175 h 3794433"/>
              <a:gd name="connsiteX43" fmla="*/ 8877300 w 12234664"/>
              <a:gd name="connsiteY43" fmla="*/ 428625 h 3794433"/>
              <a:gd name="connsiteX44" fmla="*/ 9439275 w 12234664"/>
              <a:gd name="connsiteY44" fmla="*/ 285750 h 3794433"/>
              <a:gd name="connsiteX45" fmla="*/ 9715500 w 12234664"/>
              <a:gd name="connsiteY45" fmla="*/ 276225 h 3794433"/>
              <a:gd name="connsiteX46" fmla="*/ 10334625 w 12234664"/>
              <a:gd name="connsiteY46" fmla="*/ 219075 h 3794433"/>
              <a:gd name="connsiteX47" fmla="*/ 10620375 w 12234664"/>
              <a:gd name="connsiteY47" fmla="*/ 200025 h 3794433"/>
              <a:gd name="connsiteX48" fmla="*/ 10772775 w 12234664"/>
              <a:gd name="connsiteY48" fmla="*/ 180975 h 3794433"/>
              <a:gd name="connsiteX49" fmla="*/ 11039475 w 12234664"/>
              <a:gd name="connsiteY49" fmla="*/ 171450 h 3794433"/>
              <a:gd name="connsiteX50" fmla="*/ 11277600 w 12234664"/>
              <a:gd name="connsiteY50" fmla="*/ 142875 h 3794433"/>
              <a:gd name="connsiteX51" fmla="*/ 11534775 w 12234664"/>
              <a:gd name="connsiteY51" fmla="*/ 95250 h 3794433"/>
              <a:gd name="connsiteX52" fmla="*/ 11830050 w 12234664"/>
              <a:gd name="connsiteY52" fmla="*/ 85725 h 3794433"/>
              <a:gd name="connsiteX53" fmla="*/ 12049125 w 12234664"/>
              <a:gd name="connsiteY53" fmla="*/ 76200 h 3794433"/>
              <a:gd name="connsiteX54" fmla="*/ 12172950 w 12234664"/>
              <a:gd name="connsiteY54" fmla="*/ 57150 h 3794433"/>
              <a:gd name="connsiteX55" fmla="*/ 12230100 w 12234664"/>
              <a:gd name="connsiteY55" fmla="*/ 28575 h 3794433"/>
              <a:gd name="connsiteX56" fmla="*/ 12039600 w 12234664"/>
              <a:gd name="connsiteY56" fmla="*/ 38100 h 3794433"/>
              <a:gd name="connsiteX57" fmla="*/ 11963400 w 12234664"/>
              <a:gd name="connsiteY57" fmla="*/ 47625 h 3794433"/>
              <a:gd name="connsiteX58" fmla="*/ 11858625 w 12234664"/>
              <a:gd name="connsiteY58" fmla="*/ 66675 h 3794433"/>
              <a:gd name="connsiteX59" fmla="*/ 11706225 w 12234664"/>
              <a:gd name="connsiteY59" fmla="*/ 76200 h 3794433"/>
              <a:gd name="connsiteX60" fmla="*/ 9029700 w 12234664"/>
              <a:gd name="connsiteY60" fmla="*/ 57150 h 3794433"/>
              <a:gd name="connsiteX61" fmla="*/ 8829675 w 12234664"/>
              <a:gd name="connsiteY61" fmla="*/ 47625 h 3794433"/>
              <a:gd name="connsiteX62" fmla="*/ 7524750 w 12234664"/>
              <a:gd name="connsiteY62" fmla="*/ 57150 h 3794433"/>
              <a:gd name="connsiteX63" fmla="*/ 7391400 w 12234664"/>
              <a:gd name="connsiteY63" fmla="*/ 66675 h 3794433"/>
              <a:gd name="connsiteX64" fmla="*/ 5591175 w 12234664"/>
              <a:gd name="connsiteY64" fmla="*/ 47625 h 3794433"/>
              <a:gd name="connsiteX65" fmla="*/ 5438775 w 12234664"/>
              <a:gd name="connsiteY65" fmla="*/ 38100 h 3794433"/>
              <a:gd name="connsiteX66" fmla="*/ 3733800 w 12234664"/>
              <a:gd name="connsiteY66" fmla="*/ 38100 h 3794433"/>
              <a:gd name="connsiteX67" fmla="*/ 1609725 w 12234664"/>
              <a:gd name="connsiteY67" fmla="*/ 57150 h 3794433"/>
              <a:gd name="connsiteX68" fmla="*/ 952500 w 12234664"/>
              <a:gd name="connsiteY68" fmla="*/ 47625 h 3794433"/>
              <a:gd name="connsiteX69" fmla="*/ 904875 w 12234664"/>
              <a:gd name="connsiteY69" fmla="*/ 38100 h 3794433"/>
              <a:gd name="connsiteX70" fmla="*/ 723900 w 12234664"/>
              <a:gd name="connsiteY70" fmla="*/ 28575 h 3794433"/>
              <a:gd name="connsiteX71" fmla="*/ 419100 w 12234664"/>
              <a:gd name="connsiteY71" fmla="*/ 9525 h 3794433"/>
              <a:gd name="connsiteX72" fmla="*/ 219075 w 12234664"/>
              <a:gd name="connsiteY72" fmla="*/ 0 h 3794433"/>
              <a:gd name="connsiteX73" fmla="*/ 85725 w 12234664"/>
              <a:gd name="connsiteY73" fmla="*/ 28575 h 3794433"/>
              <a:gd name="connsiteX0" fmla="*/ 85725 w 12234664"/>
              <a:gd name="connsiteY0" fmla="*/ 28575 h 3793891"/>
              <a:gd name="connsiteX1" fmla="*/ 104775 w 12234664"/>
              <a:gd name="connsiteY1" fmla="*/ 266700 h 3793891"/>
              <a:gd name="connsiteX2" fmla="*/ 85725 w 12234664"/>
              <a:gd name="connsiteY2" fmla="*/ 666750 h 3793891"/>
              <a:gd name="connsiteX3" fmla="*/ 76200 w 12234664"/>
              <a:gd name="connsiteY3" fmla="*/ 790575 h 3793891"/>
              <a:gd name="connsiteX4" fmla="*/ 57150 w 12234664"/>
              <a:gd name="connsiteY4" fmla="*/ 923925 h 3793891"/>
              <a:gd name="connsiteX5" fmla="*/ 38100 w 12234664"/>
              <a:gd name="connsiteY5" fmla="*/ 1143000 h 3793891"/>
              <a:gd name="connsiteX6" fmla="*/ 19050 w 12234664"/>
              <a:gd name="connsiteY6" fmla="*/ 1276350 h 3793891"/>
              <a:gd name="connsiteX7" fmla="*/ 9525 w 12234664"/>
              <a:gd name="connsiteY7" fmla="*/ 1876425 h 3793891"/>
              <a:gd name="connsiteX8" fmla="*/ 0 w 12234664"/>
              <a:gd name="connsiteY8" fmla="*/ 2009775 h 3793891"/>
              <a:gd name="connsiteX9" fmla="*/ 19050 w 12234664"/>
              <a:gd name="connsiteY9" fmla="*/ 2581275 h 3793891"/>
              <a:gd name="connsiteX10" fmla="*/ 38100 w 12234664"/>
              <a:gd name="connsiteY10" fmla="*/ 2695575 h 3793891"/>
              <a:gd name="connsiteX11" fmla="*/ 57150 w 12234664"/>
              <a:gd name="connsiteY11" fmla="*/ 2838450 h 3793891"/>
              <a:gd name="connsiteX12" fmla="*/ 57150 w 12234664"/>
              <a:gd name="connsiteY12" fmla="*/ 3019425 h 3793891"/>
              <a:gd name="connsiteX13" fmla="*/ 38100 w 12234664"/>
              <a:gd name="connsiteY13" fmla="*/ 3181350 h 3793891"/>
              <a:gd name="connsiteX14" fmla="*/ 95250 w 12234664"/>
              <a:gd name="connsiteY14" fmla="*/ 3267075 h 3793891"/>
              <a:gd name="connsiteX15" fmla="*/ 38100 w 12234664"/>
              <a:gd name="connsiteY15" fmla="*/ 3352800 h 3793891"/>
              <a:gd name="connsiteX16" fmla="*/ 66675 w 12234664"/>
              <a:gd name="connsiteY16" fmla="*/ 3552825 h 3793891"/>
              <a:gd name="connsiteX17" fmla="*/ 133350 w 12234664"/>
              <a:gd name="connsiteY17" fmla="*/ 3733800 h 3793891"/>
              <a:gd name="connsiteX18" fmla="*/ 47625 w 12234664"/>
              <a:gd name="connsiteY18" fmla="*/ 3790950 h 3793891"/>
              <a:gd name="connsiteX19" fmla="*/ 19050 w 12234664"/>
              <a:gd name="connsiteY19" fmla="*/ 3657600 h 3793891"/>
              <a:gd name="connsiteX20" fmla="*/ 228600 w 12234664"/>
              <a:gd name="connsiteY20" fmla="*/ 3514725 h 3793891"/>
              <a:gd name="connsiteX21" fmla="*/ 266700 w 12234664"/>
              <a:gd name="connsiteY21" fmla="*/ 3419475 h 3793891"/>
              <a:gd name="connsiteX22" fmla="*/ 457200 w 12234664"/>
              <a:gd name="connsiteY22" fmla="*/ 3200400 h 3793891"/>
              <a:gd name="connsiteX23" fmla="*/ 609600 w 12234664"/>
              <a:gd name="connsiteY23" fmla="*/ 3067050 h 3793891"/>
              <a:gd name="connsiteX24" fmla="*/ 771525 w 12234664"/>
              <a:gd name="connsiteY24" fmla="*/ 2990850 h 3793891"/>
              <a:gd name="connsiteX25" fmla="*/ 971550 w 12234664"/>
              <a:gd name="connsiteY25" fmla="*/ 2886075 h 3793891"/>
              <a:gd name="connsiteX26" fmla="*/ 1238250 w 12234664"/>
              <a:gd name="connsiteY26" fmla="*/ 2828925 h 3793891"/>
              <a:gd name="connsiteX27" fmla="*/ 2286000 w 12234664"/>
              <a:gd name="connsiteY27" fmla="*/ 2743200 h 3793891"/>
              <a:gd name="connsiteX28" fmla="*/ 2524125 w 12234664"/>
              <a:gd name="connsiteY28" fmla="*/ 2714625 h 3793891"/>
              <a:gd name="connsiteX29" fmla="*/ 2990850 w 12234664"/>
              <a:gd name="connsiteY29" fmla="*/ 2600325 h 3793891"/>
              <a:gd name="connsiteX30" fmla="*/ 3419475 w 12234664"/>
              <a:gd name="connsiteY30" fmla="*/ 2409825 h 3793891"/>
              <a:gd name="connsiteX31" fmla="*/ 3933825 w 12234664"/>
              <a:gd name="connsiteY31" fmla="*/ 2181225 h 3793891"/>
              <a:gd name="connsiteX32" fmla="*/ 4429125 w 12234664"/>
              <a:gd name="connsiteY32" fmla="*/ 1847850 h 3793891"/>
              <a:gd name="connsiteX33" fmla="*/ 5286375 w 12234664"/>
              <a:gd name="connsiteY33" fmla="*/ 1400175 h 3793891"/>
              <a:gd name="connsiteX34" fmla="*/ 5619750 w 12234664"/>
              <a:gd name="connsiteY34" fmla="*/ 1343025 h 3793891"/>
              <a:gd name="connsiteX35" fmla="*/ 6391275 w 12234664"/>
              <a:gd name="connsiteY35" fmla="*/ 1304925 h 3793891"/>
              <a:gd name="connsiteX36" fmla="*/ 6629400 w 12234664"/>
              <a:gd name="connsiteY36" fmla="*/ 1295400 h 3793891"/>
              <a:gd name="connsiteX37" fmla="*/ 6924675 w 12234664"/>
              <a:gd name="connsiteY37" fmla="*/ 1276350 h 3793891"/>
              <a:gd name="connsiteX38" fmla="*/ 7162800 w 12234664"/>
              <a:gd name="connsiteY38" fmla="*/ 1257300 h 3793891"/>
              <a:gd name="connsiteX39" fmla="*/ 7496175 w 12234664"/>
              <a:gd name="connsiteY39" fmla="*/ 1190625 h 3793891"/>
              <a:gd name="connsiteX40" fmla="*/ 7829550 w 12234664"/>
              <a:gd name="connsiteY40" fmla="*/ 1038225 h 3793891"/>
              <a:gd name="connsiteX41" fmla="*/ 8029575 w 12234664"/>
              <a:gd name="connsiteY41" fmla="*/ 923925 h 3793891"/>
              <a:gd name="connsiteX42" fmla="*/ 8439150 w 12234664"/>
              <a:gd name="connsiteY42" fmla="*/ 638175 h 3793891"/>
              <a:gd name="connsiteX43" fmla="*/ 8877300 w 12234664"/>
              <a:gd name="connsiteY43" fmla="*/ 428625 h 3793891"/>
              <a:gd name="connsiteX44" fmla="*/ 9439275 w 12234664"/>
              <a:gd name="connsiteY44" fmla="*/ 285750 h 3793891"/>
              <a:gd name="connsiteX45" fmla="*/ 9715500 w 12234664"/>
              <a:gd name="connsiteY45" fmla="*/ 276225 h 3793891"/>
              <a:gd name="connsiteX46" fmla="*/ 10334625 w 12234664"/>
              <a:gd name="connsiteY46" fmla="*/ 219075 h 3793891"/>
              <a:gd name="connsiteX47" fmla="*/ 10620375 w 12234664"/>
              <a:gd name="connsiteY47" fmla="*/ 200025 h 3793891"/>
              <a:gd name="connsiteX48" fmla="*/ 10772775 w 12234664"/>
              <a:gd name="connsiteY48" fmla="*/ 180975 h 3793891"/>
              <a:gd name="connsiteX49" fmla="*/ 11039475 w 12234664"/>
              <a:gd name="connsiteY49" fmla="*/ 171450 h 3793891"/>
              <a:gd name="connsiteX50" fmla="*/ 11277600 w 12234664"/>
              <a:gd name="connsiteY50" fmla="*/ 142875 h 3793891"/>
              <a:gd name="connsiteX51" fmla="*/ 11534775 w 12234664"/>
              <a:gd name="connsiteY51" fmla="*/ 95250 h 3793891"/>
              <a:gd name="connsiteX52" fmla="*/ 11830050 w 12234664"/>
              <a:gd name="connsiteY52" fmla="*/ 85725 h 3793891"/>
              <a:gd name="connsiteX53" fmla="*/ 12049125 w 12234664"/>
              <a:gd name="connsiteY53" fmla="*/ 76200 h 3793891"/>
              <a:gd name="connsiteX54" fmla="*/ 12172950 w 12234664"/>
              <a:gd name="connsiteY54" fmla="*/ 57150 h 3793891"/>
              <a:gd name="connsiteX55" fmla="*/ 12230100 w 12234664"/>
              <a:gd name="connsiteY55" fmla="*/ 28575 h 3793891"/>
              <a:gd name="connsiteX56" fmla="*/ 12039600 w 12234664"/>
              <a:gd name="connsiteY56" fmla="*/ 38100 h 3793891"/>
              <a:gd name="connsiteX57" fmla="*/ 11963400 w 12234664"/>
              <a:gd name="connsiteY57" fmla="*/ 47625 h 3793891"/>
              <a:gd name="connsiteX58" fmla="*/ 11858625 w 12234664"/>
              <a:gd name="connsiteY58" fmla="*/ 66675 h 3793891"/>
              <a:gd name="connsiteX59" fmla="*/ 11706225 w 12234664"/>
              <a:gd name="connsiteY59" fmla="*/ 76200 h 3793891"/>
              <a:gd name="connsiteX60" fmla="*/ 9029700 w 12234664"/>
              <a:gd name="connsiteY60" fmla="*/ 57150 h 3793891"/>
              <a:gd name="connsiteX61" fmla="*/ 8829675 w 12234664"/>
              <a:gd name="connsiteY61" fmla="*/ 47625 h 3793891"/>
              <a:gd name="connsiteX62" fmla="*/ 7524750 w 12234664"/>
              <a:gd name="connsiteY62" fmla="*/ 57150 h 3793891"/>
              <a:gd name="connsiteX63" fmla="*/ 7391400 w 12234664"/>
              <a:gd name="connsiteY63" fmla="*/ 66675 h 3793891"/>
              <a:gd name="connsiteX64" fmla="*/ 5591175 w 12234664"/>
              <a:gd name="connsiteY64" fmla="*/ 47625 h 3793891"/>
              <a:gd name="connsiteX65" fmla="*/ 5438775 w 12234664"/>
              <a:gd name="connsiteY65" fmla="*/ 38100 h 3793891"/>
              <a:gd name="connsiteX66" fmla="*/ 3733800 w 12234664"/>
              <a:gd name="connsiteY66" fmla="*/ 38100 h 3793891"/>
              <a:gd name="connsiteX67" fmla="*/ 1609725 w 12234664"/>
              <a:gd name="connsiteY67" fmla="*/ 57150 h 3793891"/>
              <a:gd name="connsiteX68" fmla="*/ 952500 w 12234664"/>
              <a:gd name="connsiteY68" fmla="*/ 47625 h 3793891"/>
              <a:gd name="connsiteX69" fmla="*/ 904875 w 12234664"/>
              <a:gd name="connsiteY69" fmla="*/ 38100 h 3793891"/>
              <a:gd name="connsiteX70" fmla="*/ 723900 w 12234664"/>
              <a:gd name="connsiteY70" fmla="*/ 28575 h 3793891"/>
              <a:gd name="connsiteX71" fmla="*/ 419100 w 12234664"/>
              <a:gd name="connsiteY71" fmla="*/ 9525 h 3793891"/>
              <a:gd name="connsiteX72" fmla="*/ 219075 w 12234664"/>
              <a:gd name="connsiteY72" fmla="*/ 0 h 3793891"/>
              <a:gd name="connsiteX73" fmla="*/ 85725 w 12234664"/>
              <a:gd name="connsiteY73" fmla="*/ 28575 h 3793891"/>
              <a:gd name="connsiteX0" fmla="*/ 92277 w 12241216"/>
              <a:gd name="connsiteY0" fmla="*/ 28575 h 3736951"/>
              <a:gd name="connsiteX1" fmla="*/ 111327 w 12241216"/>
              <a:gd name="connsiteY1" fmla="*/ 266700 h 3736951"/>
              <a:gd name="connsiteX2" fmla="*/ 92277 w 12241216"/>
              <a:gd name="connsiteY2" fmla="*/ 666750 h 3736951"/>
              <a:gd name="connsiteX3" fmla="*/ 82752 w 12241216"/>
              <a:gd name="connsiteY3" fmla="*/ 790575 h 3736951"/>
              <a:gd name="connsiteX4" fmla="*/ 63702 w 12241216"/>
              <a:gd name="connsiteY4" fmla="*/ 923925 h 3736951"/>
              <a:gd name="connsiteX5" fmla="*/ 44652 w 12241216"/>
              <a:gd name="connsiteY5" fmla="*/ 1143000 h 3736951"/>
              <a:gd name="connsiteX6" fmla="*/ 25602 w 12241216"/>
              <a:gd name="connsiteY6" fmla="*/ 1276350 h 3736951"/>
              <a:gd name="connsiteX7" fmla="*/ 16077 w 12241216"/>
              <a:gd name="connsiteY7" fmla="*/ 1876425 h 3736951"/>
              <a:gd name="connsiteX8" fmla="*/ 6552 w 12241216"/>
              <a:gd name="connsiteY8" fmla="*/ 2009775 h 3736951"/>
              <a:gd name="connsiteX9" fmla="*/ 25602 w 12241216"/>
              <a:gd name="connsiteY9" fmla="*/ 2581275 h 3736951"/>
              <a:gd name="connsiteX10" fmla="*/ 44652 w 12241216"/>
              <a:gd name="connsiteY10" fmla="*/ 2695575 h 3736951"/>
              <a:gd name="connsiteX11" fmla="*/ 63702 w 12241216"/>
              <a:gd name="connsiteY11" fmla="*/ 2838450 h 3736951"/>
              <a:gd name="connsiteX12" fmla="*/ 63702 w 12241216"/>
              <a:gd name="connsiteY12" fmla="*/ 3019425 h 3736951"/>
              <a:gd name="connsiteX13" fmla="*/ 44652 w 12241216"/>
              <a:gd name="connsiteY13" fmla="*/ 3181350 h 3736951"/>
              <a:gd name="connsiteX14" fmla="*/ 101802 w 12241216"/>
              <a:gd name="connsiteY14" fmla="*/ 3267075 h 3736951"/>
              <a:gd name="connsiteX15" fmla="*/ 44652 w 12241216"/>
              <a:gd name="connsiteY15" fmla="*/ 3352800 h 3736951"/>
              <a:gd name="connsiteX16" fmla="*/ 73227 w 12241216"/>
              <a:gd name="connsiteY16" fmla="*/ 3552825 h 3736951"/>
              <a:gd name="connsiteX17" fmla="*/ 139902 w 12241216"/>
              <a:gd name="connsiteY17" fmla="*/ 3733800 h 3736951"/>
              <a:gd name="connsiteX18" fmla="*/ 16077 w 12241216"/>
              <a:gd name="connsiteY18" fmla="*/ 3667125 h 3736951"/>
              <a:gd name="connsiteX19" fmla="*/ 25602 w 12241216"/>
              <a:gd name="connsiteY19" fmla="*/ 3657600 h 3736951"/>
              <a:gd name="connsiteX20" fmla="*/ 235152 w 12241216"/>
              <a:gd name="connsiteY20" fmla="*/ 3514725 h 3736951"/>
              <a:gd name="connsiteX21" fmla="*/ 273252 w 12241216"/>
              <a:gd name="connsiteY21" fmla="*/ 3419475 h 3736951"/>
              <a:gd name="connsiteX22" fmla="*/ 463752 w 12241216"/>
              <a:gd name="connsiteY22" fmla="*/ 3200400 h 3736951"/>
              <a:gd name="connsiteX23" fmla="*/ 616152 w 12241216"/>
              <a:gd name="connsiteY23" fmla="*/ 3067050 h 3736951"/>
              <a:gd name="connsiteX24" fmla="*/ 778077 w 12241216"/>
              <a:gd name="connsiteY24" fmla="*/ 2990850 h 3736951"/>
              <a:gd name="connsiteX25" fmla="*/ 978102 w 12241216"/>
              <a:gd name="connsiteY25" fmla="*/ 2886075 h 3736951"/>
              <a:gd name="connsiteX26" fmla="*/ 1244802 w 12241216"/>
              <a:gd name="connsiteY26" fmla="*/ 2828925 h 3736951"/>
              <a:gd name="connsiteX27" fmla="*/ 2292552 w 12241216"/>
              <a:gd name="connsiteY27" fmla="*/ 2743200 h 3736951"/>
              <a:gd name="connsiteX28" fmla="*/ 2530677 w 12241216"/>
              <a:gd name="connsiteY28" fmla="*/ 2714625 h 3736951"/>
              <a:gd name="connsiteX29" fmla="*/ 2997402 w 12241216"/>
              <a:gd name="connsiteY29" fmla="*/ 2600325 h 3736951"/>
              <a:gd name="connsiteX30" fmla="*/ 3426027 w 12241216"/>
              <a:gd name="connsiteY30" fmla="*/ 2409825 h 3736951"/>
              <a:gd name="connsiteX31" fmla="*/ 3940377 w 12241216"/>
              <a:gd name="connsiteY31" fmla="*/ 2181225 h 3736951"/>
              <a:gd name="connsiteX32" fmla="*/ 4435677 w 12241216"/>
              <a:gd name="connsiteY32" fmla="*/ 1847850 h 3736951"/>
              <a:gd name="connsiteX33" fmla="*/ 5292927 w 12241216"/>
              <a:gd name="connsiteY33" fmla="*/ 1400175 h 3736951"/>
              <a:gd name="connsiteX34" fmla="*/ 5626302 w 12241216"/>
              <a:gd name="connsiteY34" fmla="*/ 1343025 h 3736951"/>
              <a:gd name="connsiteX35" fmla="*/ 6397827 w 12241216"/>
              <a:gd name="connsiteY35" fmla="*/ 1304925 h 3736951"/>
              <a:gd name="connsiteX36" fmla="*/ 6635952 w 12241216"/>
              <a:gd name="connsiteY36" fmla="*/ 1295400 h 3736951"/>
              <a:gd name="connsiteX37" fmla="*/ 6931227 w 12241216"/>
              <a:gd name="connsiteY37" fmla="*/ 1276350 h 3736951"/>
              <a:gd name="connsiteX38" fmla="*/ 7169352 w 12241216"/>
              <a:gd name="connsiteY38" fmla="*/ 1257300 h 3736951"/>
              <a:gd name="connsiteX39" fmla="*/ 7502727 w 12241216"/>
              <a:gd name="connsiteY39" fmla="*/ 1190625 h 3736951"/>
              <a:gd name="connsiteX40" fmla="*/ 7836102 w 12241216"/>
              <a:gd name="connsiteY40" fmla="*/ 1038225 h 3736951"/>
              <a:gd name="connsiteX41" fmla="*/ 8036127 w 12241216"/>
              <a:gd name="connsiteY41" fmla="*/ 923925 h 3736951"/>
              <a:gd name="connsiteX42" fmla="*/ 8445702 w 12241216"/>
              <a:gd name="connsiteY42" fmla="*/ 638175 h 3736951"/>
              <a:gd name="connsiteX43" fmla="*/ 8883852 w 12241216"/>
              <a:gd name="connsiteY43" fmla="*/ 428625 h 3736951"/>
              <a:gd name="connsiteX44" fmla="*/ 9445827 w 12241216"/>
              <a:gd name="connsiteY44" fmla="*/ 285750 h 3736951"/>
              <a:gd name="connsiteX45" fmla="*/ 9722052 w 12241216"/>
              <a:gd name="connsiteY45" fmla="*/ 276225 h 3736951"/>
              <a:gd name="connsiteX46" fmla="*/ 10341177 w 12241216"/>
              <a:gd name="connsiteY46" fmla="*/ 219075 h 3736951"/>
              <a:gd name="connsiteX47" fmla="*/ 10626927 w 12241216"/>
              <a:gd name="connsiteY47" fmla="*/ 200025 h 3736951"/>
              <a:gd name="connsiteX48" fmla="*/ 10779327 w 12241216"/>
              <a:gd name="connsiteY48" fmla="*/ 180975 h 3736951"/>
              <a:gd name="connsiteX49" fmla="*/ 11046027 w 12241216"/>
              <a:gd name="connsiteY49" fmla="*/ 171450 h 3736951"/>
              <a:gd name="connsiteX50" fmla="*/ 11284152 w 12241216"/>
              <a:gd name="connsiteY50" fmla="*/ 142875 h 3736951"/>
              <a:gd name="connsiteX51" fmla="*/ 11541327 w 12241216"/>
              <a:gd name="connsiteY51" fmla="*/ 95250 h 3736951"/>
              <a:gd name="connsiteX52" fmla="*/ 11836602 w 12241216"/>
              <a:gd name="connsiteY52" fmla="*/ 85725 h 3736951"/>
              <a:gd name="connsiteX53" fmla="*/ 12055677 w 12241216"/>
              <a:gd name="connsiteY53" fmla="*/ 76200 h 3736951"/>
              <a:gd name="connsiteX54" fmla="*/ 12179502 w 12241216"/>
              <a:gd name="connsiteY54" fmla="*/ 57150 h 3736951"/>
              <a:gd name="connsiteX55" fmla="*/ 12236652 w 12241216"/>
              <a:gd name="connsiteY55" fmla="*/ 28575 h 3736951"/>
              <a:gd name="connsiteX56" fmla="*/ 12046152 w 12241216"/>
              <a:gd name="connsiteY56" fmla="*/ 38100 h 3736951"/>
              <a:gd name="connsiteX57" fmla="*/ 11969952 w 12241216"/>
              <a:gd name="connsiteY57" fmla="*/ 47625 h 3736951"/>
              <a:gd name="connsiteX58" fmla="*/ 11865177 w 12241216"/>
              <a:gd name="connsiteY58" fmla="*/ 66675 h 3736951"/>
              <a:gd name="connsiteX59" fmla="*/ 11712777 w 12241216"/>
              <a:gd name="connsiteY59" fmla="*/ 76200 h 3736951"/>
              <a:gd name="connsiteX60" fmla="*/ 9036252 w 12241216"/>
              <a:gd name="connsiteY60" fmla="*/ 57150 h 3736951"/>
              <a:gd name="connsiteX61" fmla="*/ 8836227 w 12241216"/>
              <a:gd name="connsiteY61" fmla="*/ 47625 h 3736951"/>
              <a:gd name="connsiteX62" fmla="*/ 7531302 w 12241216"/>
              <a:gd name="connsiteY62" fmla="*/ 57150 h 3736951"/>
              <a:gd name="connsiteX63" fmla="*/ 7397952 w 12241216"/>
              <a:gd name="connsiteY63" fmla="*/ 66675 h 3736951"/>
              <a:gd name="connsiteX64" fmla="*/ 5597727 w 12241216"/>
              <a:gd name="connsiteY64" fmla="*/ 47625 h 3736951"/>
              <a:gd name="connsiteX65" fmla="*/ 5445327 w 12241216"/>
              <a:gd name="connsiteY65" fmla="*/ 38100 h 3736951"/>
              <a:gd name="connsiteX66" fmla="*/ 3740352 w 12241216"/>
              <a:gd name="connsiteY66" fmla="*/ 38100 h 3736951"/>
              <a:gd name="connsiteX67" fmla="*/ 1616277 w 12241216"/>
              <a:gd name="connsiteY67" fmla="*/ 57150 h 3736951"/>
              <a:gd name="connsiteX68" fmla="*/ 959052 w 12241216"/>
              <a:gd name="connsiteY68" fmla="*/ 47625 h 3736951"/>
              <a:gd name="connsiteX69" fmla="*/ 911427 w 12241216"/>
              <a:gd name="connsiteY69" fmla="*/ 38100 h 3736951"/>
              <a:gd name="connsiteX70" fmla="*/ 730452 w 12241216"/>
              <a:gd name="connsiteY70" fmla="*/ 28575 h 3736951"/>
              <a:gd name="connsiteX71" fmla="*/ 425652 w 12241216"/>
              <a:gd name="connsiteY71" fmla="*/ 9525 h 3736951"/>
              <a:gd name="connsiteX72" fmla="*/ 225627 w 12241216"/>
              <a:gd name="connsiteY72" fmla="*/ 0 h 3736951"/>
              <a:gd name="connsiteX73" fmla="*/ 92277 w 12241216"/>
              <a:gd name="connsiteY73" fmla="*/ 28575 h 3736951"/>
              <a:gd name="connsiteX0" fmla="*/ 92277 w 12241216"/>
              <a:gd name="connsiteY0" fmla="*/ 28575 h 3742974"/>
              <a:gd name="connsiteX1" fmla="*/ 111327 w 12241216"/>
              <a:gd name="connsiteY1" fmla="*/ 266700 h 3742974"/>
              <a:gd name="connsiteX2" fmla="*/ 92277 w 12241216"/>
              <a:gd name="connsiteY2" fmla="*/ 666750 h 3742974"/>
              <a:gd name="connsiteX3" fmla="*/ 82752 w 12241216"/>
              <a:gd name="connsiteY3" fmla="*/ 790575 h 3742974"/>
              <a:gd name="connsiteX4" fmla="*/ 63702 w 12241216"/>
              <a:gd name="connsiteY4" fmla="*/ 923925 h 3742974"/>
              <a:gd name="connsiteX5" fmla="*/ 44652 w 12241216"/>
              <a:gd name="connsiteY5" fmla="*/ 1143000 h 3742974"/>
              <a:gd name="connsiteX6" fmla="*/ 25602 w 12241216"/>
              <a:gd name="connsiteY6" fmla="*/ 1276350 h 3742974"/>
              <a:gd name="connsiteX7" fmla="*/ 16077 w 12241216"/>
              <a:gd name="connsiteY7" fmla="*/ 1876425 h 3742974"/>
              <a:gd name="connsiteX8" fmla="*/ 6552 w 12241216"/>
              <a:gd name="connsiteY8" fmla="*/ 2009775 h 3742974"/>
              <a:gd name="connsiteX9" fmla="*/ 25602 w 12241216"/>
              <a:gd name="connsiteY9" fmla="*/ 2581275 h 3742974"/>
              <a:gd name="connsiteX10" fmla="*/ 44652 w 12241216"/>
              <a:gd name="connsiteY10" fmla="*/ 2695575 h 3742974"/>
              <a:gd name="connsiteX11" fmla="*/ 63702 w 12241216"/>
              <a:gd name="connsiteY11" fmla="*/ 2838450 h 3742974"/>
              <a:gd name="connsiteX12" fmla="*/ 63702 w 12241216"/>
              <a:gd name="connsiteY12" fmla="*/ 3019425 h 3742974"/>
              <a:gd name="connsiteX13" fmla="*/ 44652 w 12241216"/>
              <a:gd name="connsiteY13" fmla="*/ 3181350 h 3742974"/>
              <a:gd name="connsiteX14" fmla="*/ 101802 w 12241216"/>
              <a:gd name="connsiteY14" fmla="*/ 3267075 h 3742974"/>
              <a:gd name="connsiteX15" fmla="*/ 44652 w 12241216"/>
              <a:gd name="connsiteY15" fmla="*/ 3352800 h 3742974"/>
              <a:gd name="connsiteX16" fmla="*/ 44652 w 12241216"/>
              <a:gd name="connsiteY16" fmla="*/ 3438525 h 3742974"/>
              <a:gd name="connsiteX17" fmla="*/ 139902 w 12241216"/>
              <a:gd name="connsiteY17" fmla="*/ 3733800 h 3742974"/>
              <a:gd name="connsiteX18" fmla="*/ 16077 w 12241216"/>
              <a:gd name="connsiteY18" fmla="*/ 3667125 h 3742974"/>
              <a:gd name="connsiteX19" fmla="*/ 25602 w 12241216"/>
              <a:gd name="connsiteY19" fmla="*/ 3657600 h 3742974"/>
              <a:gd name="connsiteX20" fmla="*/ 235152 w 12241216"/>
              <a:gd name="connsiteY20" fmla="*/ 3514725 h 3742974"/>
              <a:gd name="connsiteX21" fmla="*/ 273252 w 12241216"/>
              <a:gd name="connsiteY21" fmla="*/ 3419475 h 3742974"/>
              <a:gd name="connsiteX22" fmla="*/ 463752 w 12241216"/>
              <a:gd name="connsiteY22" fmla="*/ 3200400 h 3742974"/>
              <a:gd name="connsiteX23" fmla="*/ 616152 w 12241216"/>
              <a:gd name="connsiteY23" fmla="*/ 3067050 h 3742974"/>
              <a:gd name="connsiteX24" fmla="*/ 778077 w 12241216"/>
              <a:gd name="connsiteY24" fmla="*/ 2990850 h 3742974"/>
              <a:gd name="connsiteX25" fmla="*/ 978102 w 12241216"/>
              <a:gd name="connsiteY25" fmla="*/ 2886075 h 3742974"/>
              <a:gd name="connsiteX26" fmla="*/ 1244802 w 12241216"/>
              <a:gd name="connsiteY26" fmla="*/ 2828925 h 3742974"/>
              <a:gd name="connsiteX27" fmla="*/ 2292552 w 12241216"/>
              <a:gd name="connsiteY27" fmla="*/ 2743200 h 3742974"/>
              <a:gd name="connsiteX28" fmla="*/ 2530677 w 12241216"/>
              <a:gd name="connsiteY28" fmla="*/ 2714625 h 3742974"/>
              <a:gd name="connsiteX29" fmla="*/ 2997402 w 12241216"/>
              <a:gd name="connsiteY29" fmla="*/ 2600325 h 3742974"/>
              <a:gd name="connsiteX30" fmla="*/ 3426027 w 12241216"/>
              <a:gd name="connsiteY30" fmla="*/ 2409825 h 3742974"/>
              <a:gd name="connsiteX31" fmla="*/ 3940377 w 12241216"/>
              <a:gd name="connsiteY31" fmla="*/ 2181225 h 3742974"/>
              <a:gd name="connsiteX32" fmla="*/ 4435677 w 12241216"/>
              <a:gd name="connsiteY32" fmla="*/ 1847850 h 3742974"/>
              <a:gd name="connsiteX33" fmla="*/ 5292927 w 12241216"/>
              <a:gd name="connsiteY33" fmla="*/ 1400175 h 3742974"/>
              <a:gd name="connsiteX34" fmla="*/ 5626302 w 12241216"/>
              <a:gd name="connsiteY34" fmla="*/ 1343025 h 3742974"/>
              <a:gd name="connsiteX35" fmla="*/ 6397827 w 12241216"/>
              <a:gd name="connsiteY35" fmla="*/ 1304925 h 3742974"/>
              <a:gd name="connsiteX36" fmla="*/ 6635952 w 12241216"/>
              <a:gd name="connsiteY36" fmla="*/ 1295400 h 3742974"/>
              <a:gd name="connsiteX37" fmla="*/ 6931227 w 12241216"/>
              <a:gd name="connsiteY37" fmla="*/ 1276350 h 3742974"/>
              <a:gd name="connsiteX38" fmla="*/ 7169352 w 12241216"/>
              <a:gd name="connsiteY38" fmla="*/ 1257300 h 3742974"/>
              <a:gd name="connsiteX39" fmla="*/ 7502727 w 12241216"/>
              <a:gd name="connsiteY39" fmla="*/ 1190625 h 3742974"/>
              <a:gd name="connsiteX40" fmla="*/ 7836102 w 12241216"/>
              <a:gd name="connsiteY40" fmla="*/ 1038225 h 3742974"/>
              <a:gd name="connsiteX41" fmla="*/ 8036127 w 12241216"/>
              <a:gd name="connsiteY41" fmla="*/ 923925 h 3742974"/>
              <a:gd name="connsiteX42" fmla="*/ 8445702 w 12241216"/>
              <a:gd name="connsiteY42" fmla="*/ 638175 h 3742974"/>
              <a:gd name="connsiteX43" fmla="*/ 8883852 w 12241216"/>
              <a:gd name="connsiteY43" fmla="*/ 428625 h 3742974"/>
              <a:gd name="connsiteX44" fmla="*/ 9445827 w 12241216"/>
              <a:gd name="connsiteY44" fmla="*/ 285750 h 3742974"/>
              <a:gd name="connsiteX45" fmla="*/ 9722052 w 12241216"/>
              <a:gd name="connsiteY45" fmla="*/ 276225 h 3742974"/>
              <a:gd name="connsiteX46" fmla="*/ 10341177 w 12241216"/>
              <a:gd name="connsiteY46" fmla="*/ 219075 h 3742974"/>
              <a:gd name="connsiteX47" fmla="*/ 10626927 w 12241216"/>
              <a:gd name="connsiteY47" fmla="*/ 200025 h 3742974"/>
              <a:gd name="connsiteX48" fmla="*/ 10779327 w 12241216"/>
              <a:gd name="connsiteY48" fmla="*/ 180975 h 3742974"/>
              <a:gd name="connsiteX49" fmla="*/ 11046027 w 12241216"/>
              <a:gd name="connsiteY49" fmla="*/ 171450 h 3742974"/>
              <a:gd name="connsiteX50" fmla="*/ 11284152 w 12241216"/>
              <a:gd name="connsiteY50" fmla="*/ 142875 h 3742974"/>
              <a:gd name="connsiteX51" fmla="*/ 11541327 w 12241216"/>
              <a:gd name="connsiteY51" fmla="*/ 95250 h 3742974"/>
              <a:gd name="connsiteX52" fmla="*/ 11836602 w 12241216"/>
              <a:gd name="connsiteY52" fmla="*/ 85725 h 3742974"/>
              <a:gd name="connsiteX53" fmla="*/ 12055677 w 12241216"/>
              <a:gd name="connsiteY53" fmla="*/ 76200 h 3742974"/>
              <a:gd name="connsiteX54" fmla="*/ 12179502 w 12241216"/>
              <a:gd name="connsiteY54" fmla="*/ 57150 h 3742974"/>
              <a:gd name="connsiteX55" fmla="*/ 12236652 w 12241216"/>
              <a:gd name="connsiteY55" fmla="*/ 28575 h 3742974"/>
              <a:gd name="connsiteX56" fmla="*/ 12046152 w 12241216"/>
              <a:gd name="connsiteY56" fmla="*/ 38100 h 3742974"/>
              <a:gd name="connsiteX57" fmla="*/ 11969952 w 12241216"/>
              <a:gd name="connsiteY57" fmla="*/ 47625 h 3742974"/>
              <a:gd name="connsiteX58" fmla="*/ 11865177 w 12241216"/>
              <a:gd name="connsiteY58" fmla="*/ 66675 h 3742974"/>
              <a:gd name="connsiteX59" fmla="*/ 11712777 w 12241216"/>
              <a:gd name="connsiteY59" fmla="*/ 76200 h 3742974"/>
              <a:gd name="connsiteX60" fmla="*/ 9036252 w 12241216"/>
              <a:gd name="connsiteY60" fmla="*/ 57150 h 3742974"/>
              <a:gd name="connsiteX61" fmla="*/ 8836227 w 12241216"/>
              <a:gd name="connsiteY61" fmla="*/ 47625 h 3742974"/>
              <a:gd name="connsiteX62" fmla="*/ 7531302 w 12241216"/>
              <a:gd name="connsiteY62" fmla="*/ 57150 h 3742974"/>
              <a:gd name="connsiteX63" fmla="*/ 7397952 w 12241216"/>
              <a:gd name="connsiteY63" fmla="*/ 66675 h 3742974"/>
              <a:gd name="connsiteX64" fmla="*/ 5597727 w 12241216"/>
              <a:gd name="connsiteY64" fmla="*/ 47625 h 3742974"/>
              <a:gd name="connsiteX65" fmla="*/ 5445327 w 12241216"/>
              <a:gd name="connsiteY65" fmla="*/ 38100 h 3742974"/>
              <a:gd name="connsiteX66" fmla="*/ 3740352 w 12241216"/>
              <a:gd name="connsiteY66" fmla="*/ 38100 h 3742974"/>
              <a:gd name="connsiteX67" fmla="*/ 1616277 w 12241216"/>
              <a:gd name="connsiteY67" fmla="*/ 57150 h 3742974"/>
              <a:gd name="connsiteX68" fmla="*/ 959052 w 12241216"/>
              <a:gd name="connsiteY68" fmla="*/ 47625 h 3742974"/>
              <a:gd name="connsiteX69" fmla="*/ 911427 w 12241216"/>
              <a:gd name="connsiteY69" fmla="*/ 38100 h 3742974"/>
              <a:gd name="connsiteX70" fmla="*/ 730452 w 12241216"/>
              <a:gd name="connsiteY70" fmla="*/ 28575 h 3742974"/>
              <a:gd name="connsiteX71" fmla="*/ 425652 w 12241216"/>
              <a:gd name="connsiteY71" fmla="*/ 9525 h 3742974"/>
              <a:gd name="connsiteX72" fmla="*/ 225627 w 12241216"/>
              <a:gd name="connsiteY72" fmla="*/ 0 h 3742974"/>
              <a:gd name="connsiteX73" fmla="*/ 92277 w 12241216"/>
              <a:gd name="connsiteY73" fmla="*/ 28575 h 3742974"/>
              <a:gd name="connsiteX0" fmla="*/ 90506 w 12239445"/>
              <a:gd name="connsiteY0" fmla="*/ 28575 h 3751923"/>
              <a:gd name="connsiteX1" fmla="*/ 109556 w 12239445"/>
              <a:gd name="connsiteY1" fmla="*/ 266700 h 3751923"/>
              <a:gd name="connsiteX2" fmla="*/ 90506 w 12239445"/>
              <a:gd name="connsiteY2" fmla="*/ 666750 h 3751923"/>
              <a:gd name="connsiteX3" fmla="*/ 80981 w 12239445"/>
              <a:gd name="connsiteY3" fmla="*/ 7905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90506 w 12239445"/>
              <a:gd name="connsiteY0" fmla="*/ 28575 h 3751923"/>
              <a:gd name="connsiteX1" fmla="*/ 109556 w 12239445"/>
              <a:gd name="connsiteY1" fmla="*/ 266700 h 3751923"/>
              <a:gd name="connsiteX2" fmla="*/ 90506 w 12239445"/>
              <a:gd name="connsiteY2" fmla="*/ 666750 h 3751923"/>
              <a:gd name="connsiteX3" fmla="*/ 52406 w 12239445"/>
              <a:gd name="connsiteY3" fmla="*/ 7524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90506 w 12239445"/>
              <a:gd name="connsiteY0" fmla="*/ 28575 h 3751923"/>
              <a:gd name="connsiteX1" fmla="*/ 109556 w 12239445"/>
              <a:gd name="connsiteY1" fmla="*/ 266700 h 3751923"/>
              <a:gd name="connsiteX2" fmla="*/ 23831 w 12239445"/>
              <a:gd name="connsiteY2" fmla="*/ 504825 h 3751923"/>
              <a:gd name="connsiteX3" fmla="*/ 52406 w 12239445"/>
              <a:gd name="connsiteY3" fmla="*/ 7524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90506 w 12239445"/>
              <a:gd name="connsiteY0" fmla="*/ 28575 h 3751923"/>
              <a:gd name="connsiteX1" fmla="*/ 33356 w 12239445"/>
              <a:gd name="connsiteY1" fmla="*/ 257175 h 3751923"/>
              <a:gd name="connsiteX2" fmla="*/ 23831 w 12239445"/>
              <a:gd name="connsiteY2" fmla="*/ 504825 h 3751923"/>
              <a:gd name="connsiteX3" fmla="*/ 52406 w 12239445"/>
              <a:gd name="connsiteY3" fmla="*/ 7524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7962 w 12261676"/>
              <a:gd name="connsiteY0" fmla="*/ 28575 h 3751923"/>
              <a:gd name="connsiteX1" fmla="*/ 55587 w 12261676"/>
              <a:gd name="connsiteY1" fmla="*/ 257175 h 3751923"/>
              <a:gd name="connsiteX2" fmla="*/ 46062 w 12261676"/>
              <a:gd name="connsiteY2" fmla="*/ 504825 h 3751923"/>
              <a:gd name="connsiteX3" fmla="*/ 74637 w 12261676"/>
              <a:gd name="connsiteY3" fmla="*/ 752475 h 3751923"/>
              <a:gd name="connsiteX4" fmla="*/ 84162 w 12261676"/>
              <a:gd name="connsiteY4" fmla="*/ 923925 h 3751923"/>
              <a:gd name="connsiteX5" fmla="*/ 65112 w 12261676"/>
              <a:gd name="connsiteY5" fmla="*/ 1143000 h 3751923"/>
              <a:gd name="connsiteX6" fmla="*/ 46062 w 12261676"/>
              <a:gd name="connsiteY6" fmla="*/ 1276350 h 3751923"/>
              <a:gd name="connsiteX7" fmla="*/ 36537 w 12261676"/>
              <a:gd name="connsiteY7" fmla="*/ 1876425 h 3751923"/>
              <a:gd name="connsiteX8" fmla="*/ 27012 w 12261676"/>
              <a:gd name="connsiteY8" fmla="*/ 2009775 h 3751923"/>
              <a:gd name="connsiteX9" fmla="*/ 46062 w 12261676"/>
              <a:gd name="connsiteY9" fmla="*/ 2581275 h 3751923"/>
              <a:gd name="connsiteX10" fmla="*/ 65112 w 12261676"/>
              <a:gd name="connsiteY10" fmla="*/ 2695575 h 3751923"/>
              <a:gd name="connsiteX11" fmla="*/ 84162 w 12261676"/>
              <a:gd name="connsiteY11" fmla="*/ 2838450 h 3751923"/>
              <a:gd name="connsiteX12" fmla="*/ 84162 w 12261676"/>
              <a:gd name="connsiteY12" fmla="*/ 3019425 h 3751923"/>
              <a:gd name="connsiteX13" fmla="*/ 65112 w 12261676"/>
              <a:gd name="connsiteY13" fmla="*/ 3181350 h 3751923"/>
              <a:gd name="connsiteX14" fmla="*/ 122262 w 12261676"/>
              <a:gd name="connsiteY14" fmla="*/ 3267075 h 3751923"/>
              <a:gd name="connsiteX15" fmla="*/ 65112 w 12261676"/>
              <a:gd name="connsiteY15" fmla="*/ 3352800 h 3751923"/>
              <a:gd name="connsiteX16" fmla="*/ 65112 w 12261676"/>
              <a:gd name="connsiteY16" fmla="*/ 3438525 h 3751923"/>
              <a:gd name="connsiteX17" fmla="*/ 131787 w 12261676"/>
              <a:gd name="connsiteY17" fmla="*/ 3743325 h 3751923"/>
              <a:gd name="connsiteX18" fmla="*/ 36537 w 12261676"/>
              <a:gd name="connsiteY18" fmla="*/ 3667125 h 3751923"/>
              <a:gd name="connsiteX19" fmla="*/ 46062 w 12261676"/>
              <a:gd name="connsiteY19" fmla="*/ 3657600 h 3751923"/>
              <a:gd name="connsiteX20" fmla="*/ 255612 w 12261676"/>
              <a:gd name="connsiteY20" fmla="*/ 3514725 h 3751923"/>
              <a:gd name="connsiteX21" fmla="*/ 293712 w 12261676"/>
              <a:gd name="connsiteY21" fmla="*/ 3419475 h 3751923"/>
              <a:gd name="connsiteX22" fmla="*/ 484212 w 12261676"/>
              <a:gd name="connsiteY22" fmla="*/ 3200400 h 3751923"/>
              <a:gd name="connsiteX23" fmla="*/ 636612 w 12261676"/>
              <a:gd name="connsiteY23" fmla="*/ 3067050 h 3751923"/>
              <a:gd name="connsiteX24" fmla="*/ 798537 w 12261676"/>
              <a:gd name="connsiteY24" fmla="*/ 2990850 h 3751923"/>
              <a:gd name="connsiteX25" fmla="*/ 998562 w 12261676"/>
              <a:gd name="connsiteY25" fmla="*/ 2886075 h 3751923"/>
              <a:gd name="connsiteX26" fmla="*/ 1265262 w 12261676"/>
              <a:gd name="connsiteY26" fmla="*/ 2828925 h 3751923"/>
              <a:gd name="connsiteX27" fmla="*/ 2313012 w 12261676"/>
              <a:gd name="connsiteY27" fmla="*/ 2743200 h 3751923"/>
              <a:gd name="connsiteX28" fmla="*/ 2551137 w 12261676"/>
              <a:gd name="connsiteY28" fmla="*/ 2714625 h 3751923"/>
              <a:gd name="connsiteX29" fmla="*/ 3017862 w 12261676"/>
              <a:gd name="connsiteY29" fmla="*/ 2600325 h 3751923"/>
              <a:gd name="connsiteX30" fmla="*/ 3446487 w 12261676"/>
              <a:gd name="connsiteY30" fmla="*/ 2409825 h 3751923"/>
              <a:gd name="connsiteX31" fmla="*/ 3960837 w 12261676"/>
              <a:gd name="connsiteY31" fmla="*/ 2181225 h 3751923"/>
              <a:gd name="connsiteX32" fmla="*/ 4456137 w 12261676"/>
              <a:gd name="connsiteY32" fmla="*/ 1847850 h 3751923"/>
              <a:gd name="connsiteX33" fmla="*/ 5313387 w 12261676"/>
              <a:gd name="connsiteY33" fmla="*/ 1400175 h 3751923"/>
              <a:gd name="connsiteX34" fmla="*/ 5646762 w 12261676"/>
              <a:gd name="connsiteY34" fmla="*/ 1343025 h 3751923"/>
              <a:gd name="connsiteX35" fmla="*/ 6418287 w 12261676"/>
              <a:gd name="connsiteY35" fmla="*/ 1304925 h 3751923"/>
              <a:gd name="connsiteX36" fmla="*/ 6656412 w 12261676"/>
              <a:gd name="connsiteY36" fmla="*/ 1295400 h 3751923"/>
              <a:gd name="connsiteX37" fmla="*/ 6951687 w 12261676"/>
              <a:gd name="connsiteY37" fmla="*/ 1276350 h 3751923"/>
              <a:gd name="connsiteX38" fmla="*/ 7189812 w 12261676"/>
              <a:gd name="connsiteY38" fmla="*/ 1257300 h 3751923"/>
              <a:gd name="connsiteX39" fmla="*/ 7523187 w 12261676"/>
              <a:gd name="connsiteY39" fmla="*/ 1190625 h 3751923"/>
              <a:gd name="connsiteX40" fmla="*/ 7856562 w 12261676"/>
              <a:gd name="connsiteY40" fmla="*/ 1038225 h 3751923"/>
              <a:gd name="connsiteX41" fmla="*/ 8056587 w 12261676"/>
              <a:gd name="connsiteY41" fmla="*/ 923925 h 3751923"/>
              <a:gd name="connsiteX42" fmla="*/ 8466162 w 12261676"/>
              <a:gd name="connsiteY42" fmla="*/ 638175 h 3751923"/>
              <a:gd name="connsiteX43" fmla="*/ 8904312 w 12261676"/>
              <a:gd name="connsiteY43" fmla="*/ 428625 h 3751923"/>
              <a:gd name="connsiteX44" fmla="*/ 9466287 w 12261676"/>
              <a:gd name="connsiteY44" fmla="*/ 285750 h 3751923"/>
              <a:gd name="connsiteX45" fmla="*/ 9742512 w 12261676"/>
              <a:gd name="connsiteY45" fmla="*/ 276225 h 3751923"/>
              <a:gd name="connsiteX46" fmla="*/ 10361637 w 12261676"/>
              <a:gd name="connsiteY46" fmla="*/ 219075 h 3751923"/>
              <a:gd name="connsiteX47" fmla="*/ 10647387 w 12261676"/>
              <a:gd name="connsiteY47" fmla="*/ 200025 h 3751923"/>
              <a:gd name="connsiteX48" fmla="*/ 10799787 w 12261676"/>
              <a:gd name="connsiteY48" fmla="*/ 180975 h 3751923"/>
              <a:gd name="connsiteX49" fmla="*/ 11066487 w 12261676"/>
              <a:gd name="connsiteY49" fmla="*/ 171450 h 3751923"/>
              <a:gd name="connsiteX50" fmla="*/ 11304612 w 12261676"/>
              <a:gd name="connsiteY50" fmla="*/ 142875 h 3751923"/>
              <a:gd name="connsiteX51" fmla="*/ 11561787 w 12261676"/>
              <a:gd name="connsiteY51" fmla="*/ 95250 h 3751923"/>
              <a:gd name="connsiteX52" fmla="*/ 11857062 w 12261676"/>
              <a:gd name="connsiteY52" fmla="*/ 85725 h 3751923"/>
              <a:gd name="connsiteX53" fmla="*/ 12076137 w 12261676"/>
              <a:gd name="connsiteY53" fmla="*/ 76200 h 3751923"/>
              <a:gd name="connsiteX54" fmla="*/ 12199962 w 12261676"/>
              <a:gd name="connsiteY54" fmla="*/ 57150 h 3751923"/>
              <a:gd name="connsiteX55" fmla="*/ 12257112 w 12261676"/>
              <a:gd name="connsiteY55" fmla="*/ 28575 h 3751923"/>
              <a:gd name="connsiteX56" fmla="*/ 12066612 w 12261676"/>
              <a:gd name="connsiteY56" fmla="*/ 38100 h 3751923"/>
              <a:gd name="connsiteX57" fmla="*/ 11990412 w 12261676"/>
              <a:gd name="connsiteY57" fmla="*/ 47625 h 3751923"/>
              <a:gd name="connsiteX58" fmla="*/ 11885637 w 12261676"/>
              <a:gd name="connsiteY58" fmla="*/ 66675 h 3751923"/>
              <a:gd name="connsiteX59" fmla="*/ 11733237 w 12261676"/>
              <a:gd name="connsiteY59" fmla="*/ 76200 h 3751923"/>
              <a:gd name="connsiteX60" fmla="*/ 9056712 w 12261676"/>
              <a:gd name="connsiteY60" fmla="*/ 57150 h 3751923"/>
              <a:gd name="connsiteX61" fmla="*/ 8856687 w 12261676"/>
              <a:gd name="connsiteY61" fmla="*/ 47625 h 3751923"/>
              <a:gd name="connsiteX62" fmla="*/ 7551762 w 12261676"/>
              <a:gd name="connsiteY62" fmla="*/ 57150 h 3751923"/>
              <a:gd name="connsiteX63" fmla="*/ 7418412 w 12261676"/>
              <a:gd name="connsiteY63" fmla="*/ 66675 h 3751923"/>
              <a:gd name="connsiteX64" fmla="*/ 5618187 w 12261676"/>
              <a:gd name="connsiteY64" fmla="*/ 47625 h 3751923"/>
              <a:gd name="connsiteX65" fmla="*/ 5465787 w 12261676"/>
              <a:gd name="connsiteY65" fmla="*/ 38100 h 3751923"/>
              <a:gd name="connsiteX66" fmla="*/ 3760812 w 12261676"/>
              <a:gd name="connsiteY66" fmla="*/ 38100 h 3751923"/>
              <a:gd name="connsiteX67" fmla="*/ 1636737 w 12261676"/>
              <a:gd name="connsiteY67" fmla="*/ 57150 h 3751923"/>
              <a:gd name="connsiteX68" fmla="*/ 979512 w 12261676"/>
              <a:gd name="connsiteY68" fmla="*/ 47625 h 3751923"/>
              <a:gd name="connsiteX69" fmla="*/ 931887 w 12261676"/>
              <a:gd name="connsiteY69" fmla="*/ 38100 h 3751923"/>
              <a:gd name="connsiteX70" fmla="*/ 750912 w 12261676"/>
              <a:gd name="connsiteY70" fmla="*/ 28575 h 3751923"/>
              <a:gd name="connsiteX71" fmla="*/ 446112 w 12261676"/>
              <a:gd name="connsiteY71" fmla="*/ 9525 h 3751923"/>
              <a:gd name="connsiteX72" fmla="*/ 246087 w 12261676"/>
              <a:gd name="connsiteY72" fmla="*/ 0 h 3751923"/>
              <a:gd name="connsiteX73" fmla="*/ 7962 w 12261676"/>
              <a:gd name="connsiteY73" fmla="*/ 28575 h 3751923"/>
              <a:gd name="connsiteX0" fmla="*/ 7962 w 12261676"/>
              <a:gd name="connsiteY0" fmla="*/ 28658 h 3752006"/>
              <a:gd name="connsiteX1" fmla="*/ 55587 w 12261676"/>
              <a:gd name="connsiteY1" fmla="*/ 257258 h 3752006"/>
              <a:gd name="connsiteX2" fmla="*/ 46062 w 12261676"/>
              <a:gd name="connsiteY2" fmla="*/ 504908 h 3752006"/>
              <a:gd name="connsiteX3" fmla="*/ 74637 w 12261676"/>
              <a:gd name="connsiteY3" fmla="*/ 752558 h 3752006"/>
              <a:gd name="connsiteX4" fmla="*/ 84162 w 12261676"/>
              <a:gd name="connsiteY4" fmla="*/ 924008 h 3752006"/>
              <a:gd name="connsiteX5" fmla="*/ 65112 w 12261676"/>
              <a:gd name="connsiteY5" fmla="*/ 1143083 h 3752006"/>
              <a:gd name="connsiteX6" fmla="*/ 46062 w 12261676"/>
              <a:gd name="connsiteY6" fmla="*/ 1276433 h 3752006"/>
              <a:gd name="connsiteX7" fmla="*/ 36537 w 12261676"/>
              <a:gd name="connsiteY7" fmla="*/ 1876508 h 3752006"/>
              <a:gd name="connsiteX8" fmla="*/ 27012 w 12261676"/>
              <a:gd name="connsiteY8" fmla="*/ 2009858 h 3752006"/>
              <a:gd name="connsiteX9" fmla="*/ 46062 w 12261676"/>
              <a:gd name="connsiteY9" fmla="*/ 2581358 h 3752006"/>
              <a:gd name="connsiteX10" fmla="*/ 65112 w 12261676"/>
              <a:gd name="connsiteY10" fmla="*/ 2695658 h 3752006"/>
              <a:gd name="connsiteX11" fmla="*/ 84162 w 12261676"/>
              <a:gd name="connsiteY11" fmla="*/ 2838533 h 3752006"/>
              <a:gd name="connsiteX12" fmla="*/ 84162 w 12261676"/>
              <a:gd name="connsiteY12" fmla="*/ 3019508 h 3752006"/>
              <a:gd name="connsiteX13" fmla="*/ 65112 w 12261676"/>
              <a:gd name="connsiteY13" fmla="*/ 3181433 h 3752006"/>
              <a:gd name="connsiteX14" fmla="*/ 122262 w 12261676"/>
              <a:gd name="connsiteY14" fmla="*/ 3267158 h 3752006"/>
              <a:gd name="connsiteX15" fmla="*/ 65112 w 12261676"/>
              <a:gd name="connsiteY15" fmla="*/ 3352883 h 3752006"/>
              <a:gd name="connsiteX16" fmla="*/ 65112 w 12261676"/>
              <a:gd name="connsiteY16" fmla="*/ 3438608 h 3752006"/>
              <a:gd name="connsiteX17" fmla="*/ 131787 w 12261676"/>
              <a:gd name="connsiteY17" fmla="*/ 3743408 h 3752006"/>
              <a:gd name="connsiteX18" fmla="*/ 36537 w 12261676"/>
              <a:gd name="connsiteY18" fmla="*/ 3667208 h 3752006"/>
              <a:gd name="connsiteX19" fmla="*/ 46062 w 12261676"/>
              <a:gd name="connsiteY19" fmla="*/ 3657683 h 3752006"/>
              <a:gd name="connsiteX20" fmla="*/ 255612 w 12261676"/>
              <a:gd name="connsiteY20" fmla="*/ 3514808 h 3752006"/>
              <a:gd name="connsiteX21" fmla="*/ 293712 w 12261676"/>
              <a:gd name="connsiteY21" fmla="*/ 3419558 h 3752006"/>
              <a:gd name="connsiteX22" fmla="*/ 484212 w 12261676"/>
              <a:gd name="connsiteY22" fmla="*/ 3200483 h 3752006"/>
              <a:gd name="connsiteX23" fmla="*/ 636612 w 12261676"/>
              <a:gd name="connsiteY23" fmla="*/ 3067133 h 3752006"/>
              <a:gd name="connsiteX24" fmla="*/ 798537 w 12261676"/>
              <a:gd name="connsiteY24" fmla="*/ 2990933 h 3752006"/>
              <a:gd name="connsiteX25" fmla="*/ 998562 w 12261676"/>
              <a:gd name="connsiteY25" fmla="*/ 2886158 h 3752006"/>
              <a:gd name="connsiteX26" fmla="*/ 1265262 w 12261676"/>
              <a:gd name="connsiteY26" fmla="*/ 2829008 h 3752006"/>
              <a:gd name="connsiteX27" fmla="*/ 2313012 w 12261676"/>
              <a:gd name="connsiteY27" fmla="*/ 2743283 h 3752006"/>
              <a:gd name="connsiteX28" fmla="*/ 2551137 w 12261676"/>
              <a:gd name="connsiteY28" fmla="*/ 2714708 h 3752006"/>
              <a:gd name="connsiteX29" fmla="*/ 3017862 w 12261676"/>
              <a:gd name="connsiteY29" fmla="*/ 2600408 h 3752006"/>
              <a:gd name="connsiteX30" fmla="*/ 3446487 w 12261676"/>
              <a:gd name="connsiteY30" fmla="*/ 2409908 h 3752006"/>
              <a:gd name="connsiteX31" fmla="*/ 3960837 w 12261676"/>
              <a:gd name="connsiteY31" fmla="*/ 2181308 h 3752006"/>
              <a:gd name="connsiteX32" fmla="*/ 4456137 w 12261676"/>
              <a:gd name="connsiteY32" fmla="*/ 1847933 h 3752006"/>
              <a:gd name="connsiteX33" fmla="*/ 5313387 w 12261676"/>
              <a:gd name="connsiteY33" fmla="*/ 1400258 h 3752006"/>
              <a:gd name="connsiteX34" fmla="*/ 5646762 w 12261676"/>
              <a:gd name="connsiteY34" fmla="*/ 1343108 h 3752006"/>
              <a:gd name="connsiteX35" fmla="*/ 6418287 w 12261676"/>
              <a:gd name="connsiteY35" fmla="*/ 1305008 h 3752006"/>
              <a:gd name="connsiteX36" fmla="*/ 6656412 w 12261676"/>
              <a:gd name="connsiteY36" fmla="*/ 1295483 h 3752006"/>
              <a:gd name="connsiteX37" fmla="*/ 6951687 w 12261676"/>
              <a:gd name="connsiteY37" fmla="*/ 1276433 h 3752006"/>
              <a:gd name="connsiteX38" fmla="*/ 7189812 w 12261676"/>
              <a:gd name="connsiteY38" fmla="*/ 1257383 h 3752006"/>
              <a:gd name="connsiteX39" fmla="*/ 7523187 w 12261676"/>
              <a:gd name="connsiteY39" fmla="*/ 1190708 h 3752006"/>
              <a:gd name="connsiteX40" fmla="*/ 7856562 w 12261676"/>
              <a:gd name="connsiteY40" fmla="*/ 1038308 h 3752006"/>
              <a:gd name="connsiteX41" fmla="*/ 8056587 w 12261676"/>
              <a:gd name="connsiteY41" fmla="*/ 924008 h 3752006"/>
              <a:gd name="connsiteX42" fmla="*/ 8466162 w 12261676"/>
              <a:gd name="connsiteY42" fmla="*/ 638258 h 3752006"/>
              <a:gd name="connsiteX43" fmla="*/ 8904312 w 12261676"/>
              <a:gd name="connsiteY43" fmla="*/ 428708 h 3752006"/>
              <a:gd name="connsiteX44" fmla="*/ 9466287 w 12261676"/>
              <a:gd name="connsiteY44" fmla="*/ 285833 h 3752006"/>
              <a:gd name="connsiteX45" fmla="*/ 9742512 w 12261676"/>
              <a:gd name="connsiteY45" fmla="*/ 276308 h 3752006"/>
              <a:gd name="connsiteX46" fmla="*/ 10361637 w 12261676"/>
              <a:gd name="connsiteY46" fmla="*/ 219158 h 3752006"/>
              <a:gd name="connsiteX47" fmla="*/ 10647387 w 12261676"/>
              <a:gd name="connsiteY47" fmla="*/ 200108 h 3752006"/>
              <a:gd name="connsiteX48" fmla="*/ 10799787 w 12261676"/>
              <a:gd name="connsiteY48" fmla="*/ 181058 h 3752006"/>
              <a:gd name="connsiteX49" fmla="*/ 11066487 w 12261676"/>
              <a:gd name="connsiteY49" fmla="*/ 171533 h 3752006"/>
              <a:gd name="connsiteX50" fmla="*/ 11304612 w 12261676"/>
              <a:gd name="connsiteY50" fmla="*/ 142958 h 3752006"/>
              <a:gd name="connsiteX51" fmla="*/ 11561787 w 12261676"/>
              <a:gd name="connsiteY51" fmla="*/ 95333 h 3752006"/>
              <a:gd name="connsiteX52" fmla="*/ 11857062 w 12261676"/>
              <a:gd name="connsiteY52" fmla="*/ 85808 h 3752006"/>
              <a:gd name="connsiteX53" fmla="*/ 12076137 w 12261676"/>
              <a:gd name="connsiteY53" fmla="*/ 76283 h 3752006"/>
              <a:gd name="connsiteX54" fmla="*/ 12199962 w 12261676"/>
              <a:gd name="connsiteY54" fmla="*/ 57233 h 3752006"/>
              <a:gd name="connsiteX55" fmla="*/ 12257112 w 12261676"/>
              <a:gd name="connsiteY55" fmla="*/ 28658 h 3752006"/>
              <a:gd name="connsiteX56" fmla="*/ 12066612 w 12261676"/>
              <a:gd name="connsiteY56" fmla="*/ 38183 h 3752006"/>
              <a:gd name="connsiteX57" fmla="*/ 11990412 w 12261676"/>
              <a:gd name="connsiteY57" fmla="*/ 47708 h 3752006"/>
              <a:gd name="connsiteX58" fmla="*/ 11885637 w 12261676"/>
              <a:gd name="connsiteY58" fmla="*/ 66758 h 3752006"/>
              <a:gd name="connsiteX59" fmla="*/ 11733237 w 12261676"/>
              <a:gd name="connsiteY59" fmla="*/ 76283 h 3752006"/>
              <a:gd name="connsiteX60" fmla="*/ 9428187 w 12261676"/>
              <a:gd name="connsiteY60" fmla="*/ 83 h 3752006"/>
              <a:gd name="connsiteX61" fmla="*/ 8856687 w 12261676"/>
              <a:gd name="connsiteY61" fmla="*/ 47708 h 3752006"/>
              <a:gd name="connsiteX62" fmla="*/ 7551762 w 12261676"/>
              <a:gd name="connsiteY62" fmla="*/ 57233 h 3752006"/>
              <a:gd name="connsiteX63" fmla="*/ 7418412 w 12261676"/>
              <a:gd name="connsiteY63" fmla="*/ 66758 h 3752006"/>
              <a:gd name="connsiteX64" fmla="*/ 5618187 w 12261676"/>
              <a:gd name="connsiteY64" fmla="*/ 47708 h 3752006"/>
              <a:gd name="connsiteX65" fmla="*/ 5465787 w 12261676"/>
              <a:gd name="connsiteY65" fmla="*/ 38183 h 3752006"/>
              <a:gd name="connsiteX66" fmla="*/ 3760812 w 12261676"/>
              <a:gd name="connsiteY66" fmla="*/ 38183 h 3752006"/>
              <a:gd name="connsiteX67" fmla="*/ 1636737 w 12261676"/>
              <a:gd name="connsiteY67" fmla="*/ 57233 h 3752006"/>
              <a:gd name="connsiteX68" fmla="*/ 979512 w 12261676"/>
              <a:gd name="connsiteY68" fmla="*/ 47708 h 3752006"/>
              <a:gd name="connsiteX69" fmla="*/ 931887 w 12261676"/>
              <a:gd name="connsiteY69" fmla="*/ 38183 h 3752006"/>
              <a:gd name="connsiteX70" fmla="*/ 750912 w 12261676"/>
              <a:gd name="connsiteY70" fmla="*/ 28658 h 3752006"/>
              <a:gd name="connsiteX71" fmla="*/ 446112 w 12261676"/>
              <a:gd name="connsiteY71" fmla="*/ 9608 h 3752006"/>
              <a:gd name="connsiteX72" fmla="*/ 246087 w 12261676"/>
              <a:gd name="connsiteY72" fmla="*/ 83 h 3752006"/>
              <a:gd name="connsiteX73" fmla="*/ 7962 w 12261676"/>
              <a:gd name="connsiteY73" fmla="*/ 28658 h 3752006"/>
              <a:gd name="connsiteX0" fmla="*/ 7962 w 12261676"/>
              <a:gd name="connsiteY0" fmla="*/ 38529 h 3761877"/>
              <a:gd name="connsiteX1" fmla="*/ 55587 w 12261676"/>
              <a:gd name="connsiteY1" fmla="*/ 267129 h 3761877"/>
              <a:gd name="connsiteX2" fmla="*/ 46062 w 12261676"/>
              <a:gd name="connsiteY2" fmla="*/ 514779 h 3761877"/>
              <a:gd name="connsiteX3" fmla="*/ 74637 w 12261676"/>
              <a:gd name="connsiteY3" fmla="*/ 762429 h 3761877"/>
              <a:gd name="connsiteX4" fmla="*/ 84162 w 12261676"/>
              <a:gd name="connsiteY4" fmla="*/ 933879 h 3761877"/>
              <a:gd name="connsiteX5" fmla="*/ 65112 w 12261676"/>
              <a:gd name="connsiteY5" fmla="*/ 1152954 h 3761877"/>
              <a:gd name="connsiteX6" fmla="*/ 46062 w 12261676"/>
              <a:gd name="connsiteY6" fmla="*/ 1286304 h 3761877"/>
              <a:gd name="connsiteX7" fmla="*/ 36537 w 12261676"/>
              <a:gd name="connsiteY7" fmla="*/ 1886379 h 3761877"/>
              <a:gd name="connsiteX8" fmla="*/ 27012 w 12261676"/>
              <a:gd name="connsiteY8" fmla="*/ 2019729 h 3761877"/>
              <a:gd name="connsiteX9" fmla="*/ 46062 w 12261676"/>
              <a:gd name="connsiteY9" fmla="*/ 2591229 h 3761877"/>
              <a:gd name="connsiteX10" fmla="*/ 65112 w 12261676"/>
              <a:gd name="connsiteY10" fmla="*/ 2705529 h 3761877"/>
              <a:gd name="connsiteX11" fmla="*/ 84162 w 12261676"/>
              <a:gd name="connsiteY11" fmla="*/ 2848404 h 3761877"/>
              <a:gd name="connsiteX12" fmla="*/ 84162 w 12261676"/>
              <a:gd name="connsiteY12" fmla="*/ 3029379 h 3761877"/>
              <a:gd name="connsiteX13" fmla="*/ 65112 w 12261676"/>
              <a:gd name="connsiteY13" fmla="*/ 3191304 h 3761877"/>
              <a:gd name="connsiteX14" fmla="*/ 122262 w 12261676"/>
              <a:gd name="connsiteY14" fmla="*/ 3277029 h 3761877"/>
              <a:gd name="connsiteX15" fmla="*/ 65112 w 12261676"/>
              <a:gd name="connsiteY15" fmla="*/ 3362754 h 3761877"/>
              <a:gd name="connsiteX16" fmla="*/ 65112 w 12261676"/>
              <a:gd name="connsiteY16" fmla="*/ 3448479 h 3761877"/>
              <a:gd name="connsiteX17" fmla="*/ 131787 w 12261676"/>
              <a:gd name="connsiteY17" fmla="*/ 3753279 h 3761877"/>
              <a:gd name="connsiteX18" fmla="*/ 36537 w 12261676"/>
              <a:gd name="connsiteY18" fmla="*/ 3677079 h 3761877"/>
              <a:gd name="connsiteX19" fmla="*/ 46062 w 12261676"/>
              <a:gd name="connsiteY19" fmla="*/ 3667554 h 3761877"/>
              <a:gd name="connsiteX20" fmla="*/ 255612 w 12261676"/>
              <a:gd name="connsiteY20" fmla="*/ 3524679 h 3761877"/>
              <a:gd name="connsiteX21" fmla="*/ 293712 w 12261676"/>
              <a:gd name="connsiteY21" fmla="*/ 3429429 h 3761877"/>
              <a:gd name="connsiteX22" fmla="*/ 484212 w 12261676"/>
              <a:gd name="connsiteY22" fmla="*/ 3210354 h 3761877"/>
              <a:gd name="connsiteX23" fmla="*/ 636612 w 12261676"/>
              <a:gd name="connsiteY23" fmla="*/ 3077004 h 3761877"/>
              <a:gd name="connsiteX24" fmla="*/ 798537 w 12261676"/>
              <a:gd name="connsiteY24" fmla="*/ 3000804 h 3761877"/>
              <a:gd name="connsiteX25" fmla="*/ 998562 w 12261676"/>
              <a:gd name="connsiteY25" fmla="*/ 2896029 h 3761877"/>
              <a:gd name="connsiteX26" fmla="*/ 1265262 w 12261676"/>
              <a:gd name="connsiteY26" fmla="*/ 2838879 h 3761877"/>
              <a:gd name="connsiteX27" fmla="*/ 2313012 w 12261676"/>
              <a:gd name="connsiteY27" fmla="*/ 2753154 h 3761877"/>
              <a:gd name="connsiteX28" fmla="*/ 2551137 w 12261676"/>
              <a:gd name="connsiteY28" fmla="*/ 2724579 h 3761877"/>
              <a:gd name="connsiteX29" fmla="*/ 3017862 w 12261676"/>
              <a:gd name="connsiteY29" fmla="*/ 2610279 h 3761877"/>
              <a:gd name="connsiteX30" fmla="*/ 3446487 w 12261676"/>
              <a:gd name="connsiteY30" fmla="*/ 2419779 h 3761877"/>
              <a:gd name="connsiteX31" fmla="*/ 3960837 w 12261676"/>
              <a:gd name="connsiteY31" fmla="*/ 2191179 h 3761877"/>
              <a:gd name="connsiteX32" fmla="*/ 4456137 w 12261676"/>
              <a:gd name="connsiteY32" fmla="*/ 1857804 h 3761877"/>
              <a:gd name="connsiteX33" fmla="*/ 5313387 w 12261676"/>
              <a:gd name="connsiteY33" fmla="*/ 1410129 h 3761877"/>
              <a:gd name="connsiteX34" fmla="*/ 5646762 w 12261676"/>
              <a:gd name="connsiteY34" fmla="*/ 1352979 h 3761877"/>
              <a:gd name="connsiteX35" fmla="*/ 6418287 w 12261676"/>
              <a:gd name="connsiteY35" fmla="*/ 1314879 h 3761877"/>
              <a:gd name="connsiteX36" fmla="*/ 6656412 w 12261676"/>
              <a:gd name="connsiteY36" fmla="*/ 1305354 h 3761877"/>
              <a:gd name="connsiteX37" fmla="*/ 6951687 w 12261676"/>
              <a:gd name="connsiteY37" fmla="*/ 1286304 h 3761877"/>
              <a:gd name="connsiteX38" fmla="*/ 7189812 w 12261676"/>
              <a:gd name="connsiteY38" fmla="*/ 1267254 h 3761877"/>
              <a:gd name="connsiteX39" fmla="*/ 7523187 w 12261676"/>
              <a:gd name="connsiteY39" fmla="*/ 1200579 h 3761877"/>
              <a:gd name="connsiteX40" fmla="*/ 7856562 w 12261676"/>
              <a:gd name="connsiteY40" fmla="*/ 1048179 h 3761877"/>
              <a:gd name="connsiteX41" fmla="*/ 8056587 w 12261676"/>
              <a:gd name="connsiteY41" fmla="*/ 933879 h 3761877"/>
              <a:gd name="connsiteX42" fmla="*/ 8466162 w 12261676"/>
              <a:gd name="connsiteY42" fmla="*/ 648129 h 3761877"/>
              <a:gd name="connsiteX43" fmla="*/ 8904312 w 12261676"/>
              <a:gd name="connsiteY43" fmla="*/ 438579 h 3761877"/>
              <a:gd name="connsiteX44" fmla="*/ 9466287 w 12261676"/>
              <a:gd name="connsiteY44" fmla="*/ 295704 h 3761877"/>
              <a:gd name="connsiteX45" fmla="*/ 9742512 w 12261676"/>
              <a:gd name="connsiteY45" fmla="*/ 286179 h 3761877"/>
              <a:gd name="connsiteX46" fmla="*/ 10361637 w 12261676"/>
              <a:gd name="connsiteY46" fmla="*/ 229029 h 3761877"/>
              <a:gd name="connsiteX47" fmla="*/ 10647387 w 12261676"/>
              <a:gd name="connsiteY47" fmla="*/ 209979 h 3761877"/>
              <a:gd name="connsiteX48" fmla="*/ 10799787 w 12261676"/>
              <a:gd name="connsiteY48" fmla="*/ 190929 h 3761877"/>
              <a:gd name="connsiteX49" fmla="*/ 11066487 w 12261676"/>
              <a:gd name="connsiteY49" fmla="*/ 181404 h 3761877"/>
              <a:gd name="connsiteX50" fmla="*/ 11304612 w 12261676"/>
              <a:gd name="connsiteY50" fmla="*/ 152829 h 3761877"/>
              <a:gd name="connsiteX51" fmla="*/ 11637987 w 12261676"/>
              <a:gd name="connsiteY51" fmla="*/ 429 h 3761877"/>
              <a:gd name="connsiteX52" fmla="*/ 11857062 w 12261676"/>
              <a:gd name="connsiteY52" fmla="*/ 95679 h 3761877"/>
              <a:gd name="connsiteX53" fmla="*/ 12076137 w 12261676"/>
              <a:gd name="connsiteY53" fmla="*/ 86154 h 3761877"/>
              <a:gd name="connsiteX54" fmla="*/ 12199962 w 12261676"/>
              <a:gd name="connsiteY54" fmla="*/ 67104 h 3761877"/>
              <a:gd name="connsiteX55" fmla="*/ 12257112 w 12261676"/>
              <a:gd name="connsiteY55" fmla="*/ 38529 h 3761877"/>
              <a:gd name="connsiteX56" fmla="*/ 12066612 w 12261676"/>
              <a:gd name="connsiteY56" fmla="*/ 48054 h 3761877"/>
              <a:gd name="connsiteX57" fmla="*/ 11990412 w 12261676"/>
              <a:gd name="connsiteY57" fmla="*/ 57579 h 3761877"/>
              <a:gd name="connsiteX58" fmla="*/ 11885637 w 12261676"/>
              <a:gd name="connsiteY58" fmla="*/ 76629 h 3761877"/>
              <a:gd name="connsiteX59" fmla="*/ 11733237 w 12261676"/>
              <a:gd name="connsiteY59" fmla="*/ 86154 h 3761877"/>
              <a:gd name="connsiteX60" fmla="*/ 9428187 w 12261676"/>
              <a:gd name="connsiteY60" fmla="*/ 9954 h 3761877"/>
              <a:gd name="connsiteX61" fmla="*/ 8856687 w 12261676"/>
              <a:gd name="connsiteY61" fmla="*/ 57579 h 3761877"/>
              <a:gd name="connsiteX62" fmla="*/ 7551762 w 12261676"/>
              <a:gd name="connsiteY62" fmla="*/ 67104 h 3761877"/>
              <a:gd name="connsiteX63" fmla="*/ 7418412 w 12261676"/>
              <a:gd name="connsiteY63" fmla="*/ 76629 h 3761877"/>
              <a:gd name="connsiteX64" fmla="*/ 5618187 w 12261676"/>
              <a:gd name="connsiteY64" fmla="*/ 57579 h 3761877"/>
              <a:gd name="connsiteX65" fmla="*/ 5465787 w 12261676"/>
              <a:gd name="connsiteY65" fmla="*/ 48054 h 3761877"/>
              <a:gd name="connsiteX66" fmla="*/ 3760812 w 12261676"/>
              <a:gd name="connsiteY66" fmla="*/ 48054 h 3761877"/>
              <a:gd name="connsiteX67" fmla="*/ 1636737 w 12261676"/>
              <a:gd name="connsiteY67" fmla="*/ 67104 h 3761877"/>
              <a:gd name="connsiteX68" fmla="*/ 979512 w 12261676"/>
              <a:gd name="connsiteY68" fmla="*/ 57579 h 3761877"/>
              <a:gd name="connsiteX69" fmla="*/ 931887 w 12261676"/>
              <a:gd name="connsiteY69" fmla="*/ 48054 h 3761877"/>
              <a:gd name="connsiteX70" fmla="*/ 750912 w 12261676"/>
              <a:gd name="connsiteY70" fmla="*/ 38529 h 3761877"/>
              <a:gd name="connsiteX71" fmla="*/ 446112 w 12261676"/>
              <a:gd name="connsiteY71" fmla="*/ 19479 h 3761877"/>
              <a:gd name="connsiteX72" fmla="*/ 246087 w 12261676"/>
              <a:gd name="connsiteY72" fmla="*/ 9954 h 3761877"/>
              <a:gd name="connsiteX73" fmla="*/ 7962 w 12261676"/>
              <a:gd name="connsiteY73" fmla="*/ 38529 h 3761877"/>
              <a:gd name="connsiteX0" fmla="*/ 7962 w 12261676"/>
              <a:gd name="connsiteY0" fmla="*/ 28659 h 3752007"/>
              <a:gd name="connsiteX1" fmla="*/ 55587 w 12261676"/>
              <a:gd name="connsiteY1" fmla="*/ 257259 h 3752007"/>
              <a:gd name="connsiteX2" fmla="*/ 46062 w 12261676"/>
              <a:gd name="connsiteY2" fmla="*/ 504909 h 3752007"/>
              <a:gd name="connsiteX3" fmla="*/ 74637 w 12261676"/>
              <a:gd name="connsiteY3" fmla="*/ 752559 h 3752007"/>
              <a:gd name="connsiteX4" fmla="*/ 84162 w 12261676"/>
              <a:gd name="connsiteY4" fmla="*/ 924009 h 3752007"/>
              <a:gd name="connsiteX5" fmla="*/ 65112 w 12261676"/>
              <a:gd name="connsiteY5" fmla="*/ 1143084 h 3752007"/>
              <a:gd name="connsiteX6" fmla="*/ 46062 w 12261676"/>
              <a:gd name="connsiteY6" fmla="*/ 1276434 h 3752007"/>
              <a:gd name="connsiteX7" fmla="*/ 36537 w 12261676"/>
              <a:gd name="connsiteY7" fmla="*/ 1876509 h 3752007"/>
              <a:gd name="connsiteX8" fmla="*/ 27012 w 12261676"/>
              <a:gd name="connsiteY8" fmla="*/ 2009859 h 3752007"/>
              <a:gd name="connsiteX9" fmla="*/ 46062 w 12261676"/>
              <a:gd name="connsiteY9" fmla="*/ 2581359 h 3752007"/>
              <a:gd name="connsiteX10" fmla="*/ 65112 w 12261676"/>
              <a:gd name="connsiteY10" fmla="*/ 2695659 h 3752007"/>
              <a:gd name="connsiteX11" fmla="*/ 84162 w 12261676"/>
              <a:gd name="connsiteY11" fmla="*/ 2838534 h 3752007"/>
              <a:gd name="connsiteX12" fmla="*/ 84162 w 12261676"/>
              <a:gd name="connsiteY12" fmla="*/ 3019509 h 3752007"/>
              <a:gd name="connsiteX13" fmla="*/ 65112 w 12261676"/>
              <a:gd name="connsiteY13" fmla="*/ 3181434 h 3752007"/>
              <a:gd name="connsiteX14" fmla="*/ 122262 w 12261676"/>
              <a:gd name="connsiteY14" fmla="*/ 3267159 h 3752007"/>
              <a:gd name="connsiteX15" fmla="*/ 65112 w 12261676"/>
              <a:gd name="connsiteY15" fmla="*/ 3352884 h 3752007"/>
              <a:gd name="connsiteX16" fmla="*/ 65112 w 12261676"/>
              <a:gd name="connsiteY16" fmla="*/ 3438609 h 3752007"/>
              <a:gd name="connsiteX17" fmla="*/ 131787 w 12261676"/>
              <a:gd name="connsiteY17" fmla="*/ 3743409 h 3752007"/>
              <a:gd name="connsiteX18" fmla="*/ 36537 w 12261676"/>
              <a:gd name="connsiteY18" fmla="*/ 3667209 h 3752007"/>
              <a:gd name="connsiteX19" fmla="*/ 46062 w 12261676"/>
              <a:gd name="connsiteY19" fmla="*/ 3657684 h 3752007"/>
              <a:gd name="connsiteX20" fmla="*/ 255612 w 12261676"/>
              <a:gd name="connsiteY20" fmla="*/ 3514809 h 3752007"/>
              <a:gd name="connsiteX21" fmla="*/ 293712 w 12261676"/>
              <a:gd name="connsiteY21" fmla="*/ 3419559 h 3752007"/>
              <a:gd name="connsiteX22" fmla="*/ 484212 w 12261676"/>
              <a:gd name="connsiteY22" fmla="*/ 3200484 h 3752007"/>
              <a:gd name="connsiteX23" fmla="*/ 636612 w 12261676"/>
              <a:gd name="connsiteY23" fmla="*/ 3067134 h 3752007"/>
              <a:gd name="connsiteX24" fmla="*/ 798537 w 12261676"/>
              <a:gd name="connsiteY24" fmla="*/ 2990934 h 3752007"/>
              <a:gd name="connsiteX25" fmla="*/ 998562 w 12261676"/>
              <a:gd name="connsiteY25" fmla="*/ 2886159 h 3752007"/>
              <a:gd name="connsiteX26" fmla="*/ 1265262 w 12261676"/>
              <a:gd name="connsiteY26" fmla="*/ 2829009 h 3752007"/>
              <a:gd name="connsiteX27" fmla="*/ 2313012 w 12261676"/>
              <a:gd name="connsiteY27" fmla="*/ 2743284 h 3752007"/>
              <a:gd name="connsiteX28" fmla="*/ 2551137 w 12261676"/>
              <a:gd name="connsiteY28" fmla="*/ 2714709 h 3752007"/>
              <a:gd name="connsiteX29" fmla="*/ 3017862 w 12261676"/>
              <a:gd name="connsiteY29" fmla="*/ 2600409 h 3752007"/>
              <a:gd name="connsiteX30" fmla="*/ 3446487 w 12261676"/>
              <a:gd name="connsiteY30" fmla="*/ 2409909 h 3752007"/>
              <a:gd name="connsiteX31" fmla="*/ 3960837 w 12261676"/>
              <a:gd name="connsiteY31" fmla="*/ 2181309 h 3752007"/>
              <a:gd name="connsiteX32" fmla="*/ 4456137 w 12261676"/>
              <a:gd name="connsiteY32" fmla="*/ 1847934 h 3752007"/>
              <a:gd name="connsiteX33" fmla="*/ 5313387 w 12261676"/>
              <a:gd name="connsiteY33" fmla="*/ 1400259 h 3752007"/>
              <a:gd name="connsiteX34" fmla="*/ 5646762 w 12261676"/>
              <a:gd name="connsiteY34" fmla="*/ 1343109 h 3752007"/>
              <a:gd name="connsiteX35" fmla="*/ 6418287 w 12261676"/>
              <a:gd name="connsiteY35" fmla="*/ 1305009 h 3752007"/>
              <a:gd name="connsiteX36" fmla="*/ 6656412 w 12261676"/>
              <a:gd name="connsiteY36" fmla="*/ 1295484 h 3752007"/>
              <a:gd name="connsiteX37" fmla="*/ 6951687 w 12261676"/>
              <a:gd name="connsiteY37" fmla="*/ 1276434 h 3752007"/>
              <a:gd name="connsiteX38" fmla="*/ 7189812 w 12261676"/>
              <a:gd name="connsiteY38" fmla="*/ 1257384 h 3752007"/>
              <a:gd name="connsiteX39" fmla="*/ 7523187 w 12261676"/>
              <a:gd name="connsiteY39" fmla="*/ 1190709 h 3752007"/>
              <a:gd name="connsiteX40" fmla="*/ 7856562 w 12261676"/>
              <a:gd name="connsiteY40" fmla="*/ 1038309 h 3752007"/>
              <a:gd name="connsiteX41" fmla="*/ 8056587 w 12261676"/>
              <a:gd name="connsiteY41" fmla="*/ 924009 h 3752007"/>
              <a:gd name="connsiteX42" fmla="*/ 8466162 w 12261676"/>
              <a:gd name="connsiteY42" fmla="*/ 638259 h 3752007"/>
              <a:gd name="connsiteX43" fmla="*/ 8904312 w 12261676"/>
              <a:gd name="connsiteY43" fmla="*/ 428709 h 3752007"/>
              <a:gd name="connsiteX44" fmla="*/ 9466287 w 12261676"/>
              <a:gd name="connsiteY44" fmla="*/ 285834 h 3752007"/>
              <a:gd name="connsiteX45" fmla="*/ 9742512 w 12261676"/>
              <a:gd name="connsiteY45" fmla="*/ 276309 h 3752007"/>
              <a:gd name="connsiteX46" fmla="*/ 10361637 w 12261676"/>
              <a:gd name="connsiteY46" fmla="*/ 219159 h 3752007"/>
              <a:gd name="connsiteX47" fmla="*/ 10647387 w 12261676"/>
              <a:gd name="connsiteY47" fmla="*/ 200109 h 3752007"/>
              <a:gd name="connsiteX48" fmla="*/ 10799787 w 12261676"/>
              <a:gd name="connsiteY48" fmla="*/ 181059 h 3752007"/>
              <a:gd name="connsiteX49" fmla="*/ 11066487 w 12261676"/>
              <a:gd name="connsiteY49" fmla="*/ 171534 h 3752007"/>
              <a:gd name="connsiteX50" fmla="*/ 11304612 w 12261676"/>
              <a:gd name="connsiteY50" fmla="*/ 142959 h 3752007"/>
              <a:gd name="connsiteX51" fmla="*/ 11637987 w 12261676"/>
              <a:gd name="connsiteY51" fmla="*/ 133434 h 3752007"/>
              <a:gd name="connsiteX52" fmla="*/ 11857062 w 12261676"/>
              <a:gd name="connsiteY52" fmla="*/ 85809 h 3752007"/>
              <a:gd name="connsiteX53" fmla="*/ 12076137 w 12261676"/>
              <a:gd name="connsiteY53" fmla="*/ 76284 h 3752007"/>
              <a:gd name="connsiteX54" fmla="*/ 12199962 w 12261676"/>
              <a:gd name="connsiteY54" fmla="*/ 57234 h 3752007"/>
              <a:gd name="connsiteX55" fmla="*/ 12257112 w 12261676"/>
              <a:gd name="connsiteY55" fmla="*/ 28659 h 3752007"/>
              <a:gd name="connsiteX56" fmla="*/ 12066612 w 12261676"/>
              <a:gd name="connsiteY56" fmla="*/ 38184 h 3752007"/>
              <a:gd name="connsiteX57" fmla="*/ 11990412 w 12261676"/>
              <a:gd name="connsiteY57" fmla="*/ 47709 h 3752007"/>
              <a:gd name="connsiteX58" fmla="*/ 11885637 w 12261676"/>
              <a:gd name="connsiteY58" fmla="*/ 66759 h 3752007"/>
              <a:gd name="connsiteX59" fmla="*/ 11733237 w 12261676"/>
              <a:gd name="connsiteY59" fmla="*/ 76284 h 3752007"/>
              <a:gd name="connsiteX60" fmla="*/ 9428187 w 12261676"/>
              <a:gd name="connsiteY60" fmla="*/ 84 h 3752007"/>
              <a:gd name="connsiteX61" fmla="*/ 8856687 w 12261676"/>
              <a:gd name="connsiteY61" fmla="*/ 47709 h 3752007"/>
              <a:gd name="connsiteX62" fmla="*/ 7551762 w 12261676"/>
              <a:gd name="connsiteY62" fmla="*/ 57234 h 3752007"/>
              <a:gd name="connsiteX63" fmla="*/ 7418412 w 12261676"/>
              <a:gd name="connsiteY63" fmla="*/ 66759 h 3752007"/>
              <a:gd name="connsiteX64" fmla="*/ 5618187 w 12261676"/>
              <a:gd name="connsiteY64" fmla="*/ 47709 h 3752007"/>
              <a:gd name="connsiteX65" fmla="*/ 5465787 w 12261676"/>
              <a:gd name="connsiteY65" fmla="*/ 38184 h 3752007"/>
              <a:gd name="connsiteX66" fmla="*/ 3760812 w 12261676"/>
              <a:gd name="connsiteY66" fmla="*/ 38184 h 3752007"/>
              <a:gd name="connsiteX67" fmla="*/ 1636737 w 12261676"/>
              <a:gd name="connsiteY67" fmla="*/ 57234 h 3752007"/>
              <a:gd name="connsiteX68" fmla="*/ 979512 w 12261676"/>
              <a:gd name="connsiteY68" fmla="*/ 47709 h 3752007"/>
              <a:gd name="connsiteX69" fmla="*/ 931887 w 12261676"/>
              <a:gd name="connsiteY69" fmla="*/ 38184 h 3752007"/>
              <a:gd name="connsiteX70" fmla="*/ 750912 w 12261676"/>
              <a:gd name="connsiteY70" fmla="*/ 28659 h 3752007"/>
              <a:gd name="connsiteX71" fmla="*/ 446112 w 12261676"/>
              <a:gd name="connsiteY71" fmla="*/ 9609 h 3752007"/>
              <a:gd name="connsiteX72" fmla="*/ 246087 w 12261676"/>
              <a:gd name="connsiteY72" fmla="*/ 84 h 3752007"/>
              <a:gd name="connsiteX73" fmla="*/ 7962 w 12261676"/>
              <a:gd name="connsiteY73" fmla="*/ 28659 h 3752007"/>
              <a:gd name="connsiteX0" fmla="*/ 7962 w 12261676"/>
              <a:gd name="connsiteY0" fmla="*/ 38204 h 3761552"/>
              <a:gd name="connsiteX1" fmla="*/ 55587 w 12261676"/>
              <a:gd name="connsiteY1" fmla="*/ 266804 h 3761552"/>
              <a:gd name="connsiteX2" fmla="*/ 46062 w 12261676"/>
              <a:gd name="connsiteY2" fmla="*/ 514454 h 3761552"/>
              <a:gd name="connsiteX3" fmla="*/ 74637 w 12261676"/>
              <a:gd name="connsiteY3" fmla="*/ 762104 h 3761552"/>
              <a:gd name="connsiteX4" fmla="*/ 84162 w 12261676"/>
              <a:gd name="connsiteY4" fmla="*/ 933554 h 3761552"/>
              <a:gd name="connsiteX5" fmla="*/ 65112 w 12261676"/>
              <a:gd name="connsiteY5" fmla="*/ 1152629 h 3761552"/>
              <a:gd name="connsiteX6" fmla="*/ 46062 w 12261676"/>
              <a:gd name="connsiteY6" fmla="*/ 1285979 h 3761552"/>
              <a:gd name="connsiteX7" fmla="*/ 36537 w 12261676"/>
              <a:gd name="connsiteY7" fmla="*/ 1886054 h 3761552"/>
              <a:gd name="connsiteX8" fmla="*/ 27012 w 12261676"/>
              <a:gd name="connsiteY8" fmla="*/ 2019404 h 3761552"/>
              <a:gd name="connsiteX9" fmla="*/ 46062 w 12261676"/>
              <a:gd name="connsiteY9" fmla="*/ 2590904 h 3761552"/>
              <a:gd name="connsiteX10" fmla="*/ 65112 w 12261676"/>
              <a:gd name="connsiteY10" fmla="*/ 2705204 h 3761552"/>
              <a:gd name="connsiteX11" fmla="*/ 84162 w 12261676"/>
              <a:gd name="connsiteY11" fmla="*/ 2848079 h 3761552"/>
              <a:gd name="connsiteX12" fmla="*/ 84162 w 12261676"/>
              <a:gd name="connsiteY12" fmla="*/ 3029054 h 3761552"/>
              <a:gd name="connsiteX13" fmla="*/ 65112 w 12261676"/>
              <a:gd name="connsiteY13" fmla="*/ 3190979 h 3761552"/>
              <a:gd name="connsiteX14" fmla="*/ 122262 w 12261676"/>
              <a:gd name="connsiteY14" fmla="*/ 3276704 h 3761552"/>
              <a:gd name="connsiteX15" fmla="*/ 65112 w 12261676"/>
              <a:gd name="connsiteY15" fmla="*/ 3362429 h 3761552"/>
              <a:gd name="connsiteX16" fmla="*/ 65112 w 12261676"/>
              <a:gd name="connsiteY16" fmla="*/ 3448154 h 3761552"/>
              <a:gd name="connsiteX17" fmla="*/ 131787 w 12261676"/>
              <a:gd name="connsiteY17" fmla="*/ 3752954 h 3761552"/>
              <a:gd name="connsiteX18" fmla="*/ 36537 w 12261676"/>
              <a:gd name="connsiteY18" fmla="*/ 3676754 h 3761552"/>
              <a:gd name="connsiteX19" fmla="*/ 46062 w 12261676"/>
              <a:gd name="connsiteY19" fmla="*/ 3667229 h 3761552"/>
              <a:gd name="connsiteX20" fmla="*/ 255612 w 12261676"/>
              <a:gd name="connsiteY20" fmla="*/ 3524354 h 3761552"/>
              <a:gd name="connsiteX21" fmla="*/ 293712 w 12261676"/>
              <a:gd name="connsiteY21" fmla="*/ 3429104 h 3761552"/>
              <a:gd name="connsiteX22" fmla="*/ 484212 w 12261676"/>
              <a:gd name="connsiteY22" fmla="*/ 3210029 h 3761552"/>
              <a:gd name="connsiteX23" fmla="*/ 636612 w 12261676"/>
              <a:gd name="connsiteY23" fmla="*/ 3076679 h 3761552"/>
              <a:gd name="connsiteX24" fmla="*/ 798537 w 12261676"/>
              <a:gd name="connsiteY24" fmla="*/ 3000479 h 3761552"/>
              <a:gd name="connsiteX25" fmla="*/ 998562 w 12261676"/>
              <a:gd name="connsiteY25" fmla="*/ 2895704 h 3761552"/>
              <a:gd name="connsiteX26" fmla="*/ 1265262 w 12261676"/>
              <a:gd name="connsiteY26" fmla="*/ 2838554 h 3761552"/>
              <a:gd name="connsiteX27" fmla="*/ 2313012 w 12261676"/>
              <a:gd name="connsiteY27" fmla="*/ 2752829 h 3761552"/>
              <a:gd name="connsiteX28" fmla="*/ 2551137 w 12261676"/>
              <a:gd name="connsiteY28" fmla="*/ 2724254 h 3761552"/>
              <a:gd name="connsiteX29" fmla="*/ 3017862 w 12261676"/>
              <a:gd name="connsiteY29" fmla="*/ 2609954 h 3761552"/>
              <a:gd name="connsiteX30" fmla="*/ 3446487 w 12261676"/>
              <a:gd name="connsiteY30" fmla="*/ 2419454 h 3761552"/>
              <a:gd name="connsiteX31" fmla="*/ 3960837 w 12261676"/>
              <a:gd name="connsiteY31" fmla="*/ 2190854 h 3761552"/>
              <a:gd name="connsiteX32" fmla="*/ 4456137 w 12261676"/>
              <a:gd name="connsiteY32" fmla="*/ 1857479 h 3761552"/>
              <a:gd name="connsiteX33" fmla="*/ 5313387 w 12261676"/>
              <a:gd name="connsiteY33" fmla="*/ 1409804 h 3761552"/>
              <a:gd name="connsiteX34" fmla="*/ 5646762 w 12261676"/>
              <a:gd name="connsiteY34" fmla="*/ 1352654 h 3761552"/>
              <a:gd name="connsiteX35" fmla="*/ 6418287 w 12261676"/>
              <a:gd name="connsiteY35" fmla="*/ 1314554 h 3761552"/>
              <a:gd name="connsiteX36" fmla="*/ 6656412 w 12261676"/>
              <a:gd name="connsiteY36" fmla="*/ 1305029 h 3761552"/>
              <a:gd name="connsiteX37" fmla="*/ 6951687 w 12261676"/>
              <a:gd name="connsiteY37" fmla="*/ 1285979 h 3761552"/>
              <a:gd name="connsiteX38" fmla="*/ 7189812 w 12261676"/>
              <a:gd name="connsiteY38" fmla="*/ 1266929 h 3761552"/>
              <a:gd name="connsiteX39" fmla="*/ 7523187 w 12261676"/>
              <a:gd name="connsiteY39" fmla="*/ 1200254 h 3761552"/>
              <a:gd name="connsiteX40" fmla="*/ 7856562 w 12261676"/>
              <a:gd name="connsiteY40" fmla="*/ 1047854 h 3761552"/>
              <a:gd name="connsiteX41" fmla="*/ 8056587 w 12261676"/>
              <a:gd name="connsiteY41" fmla="*/ 933554 h 3761552"/>
              <a:gd name="connsiteX42" fmla="*/ 8466162 w 12261676"/>
              <a:gd name="connsiteY42" fmla="*/ 647804 h 3761552"/>
              <a:gd name="connsiteX43" fmla="*/ 8904312 w 12261676"/>
              <a:gd name="connsiteY43" fmla="*/ 438254 h 3761552"/>
              <a:gd name="connsiteX44" fmla="*/ 9466287 w 12261676"/>
              <a:gd name="connsiteY44" fmla="*/ 295379 h 3761552"/>
              <a:gd name="connsiteX45" fmla="*/ 9742512 w 12261676"/>
              <a:gd name="connsiteY45" fmla="*/ 285854 h 3761552"/>
              <a:gd name="connsiteX46" fmla="*/ 10361637 w 12261676"/>
              <a:gd name="connsiteY46" fmla="*/ 228704 h 3761552"/>
              <a:gd name="connsiteX47" fmla="*/ 10647387 w 12261676"/>
              <a:gd name="connsiteY47" fmla="*/ 209654 h 3761552"/>
              <a:gd name="connsiteX48" fmla="*/ 10799787 w 12261676"/>
              <a:gd name="connsiteY48" fmla="*/ 190604 h 3761552"/>
              <a:gd name="connsiteX49" fmla="*/ 11066487 w 12261676"/>
              <a:gd name="connsiteY49" fmla="*/ 181079 h 3761552"/>
              <a:gd name="connsiteX50" fmla="*/ 11304612 w 12261676"/>
              <a:gd name="connsiteY50" fmla="*/ 152504 h 3761552"/>
              <a:gd name="connsiteX51" fmla="*/ 11637987 w 12261676"/>
              <a:gd name="connsiteY51" fmla="*/ 142979 h 3761552"/>
              <a:gd name="connsiteX52" fmla="*/ 11857062 w 12261676"/>
              <a:gd name="connsiteY52" fmla="*/ 95354 h 3761552"/>
              <a:gd name="connsiteX53" fmla="*/ 12076137 w 12261676"/>
              <a:gd name="connsiteY53" fmla="*/ 85829 h 3761552"/>
              <a:gd name="connsiteX54" fmla="*/ 12199962 w 12261676"/>
              <a:gd name="connsiteY54" fmla="*/ 66779 h 3761552"/>
              <a:gd name="connsiteX55" fmla="*/ 12257112 w 12261676"/>
              <a:gd name="connsiteY55" fmla="*/ 38204 h 3761552"/>
              <a:gd name="connsiteX56" fmla="*/ 12066612 w 12261676"/>
              <a:gd name="connsiteY56" fmla="*/ 47729 h 3761552"/>
              <a:gd name="connsiteX57" fmla="*/ 11990412 w 12261676"/>
              <a:gd name="connsiteY57" fmla="*/ 57254 h 3761552"/>
              <a:gd name="connsiteX58" fmla="*/ 11885637 w 12261676"/>
              <a:gd name="connsiteY58" fmla="*/ 76304 h 3761552"/>
              <a:gd name="connsiteX59" fmla="*/ 11771337 w 12261676"/>
              <a:gd name="connsiteY59" fmla="*/ 104 h 3761552"/>
              <a:gd name="connsiteX60" fmla="*/ 9428187 w 12261676"/>
              <a:gd name="connsiteY60" fmla="*/ 9629 h 3761552"/>
              <a:gd name="connsiteX61" fmla="*/ 8856687 w 12261676"/>
              <a:gd name="connsiteY61" fmla="*/ 57254 h 3761552"/>
              <a:gd name="connsiteX62" fmla="*/ 7551762 w 12261676"/>
              <a:gd name="connsiteY62" fmla="*/ 66779 h 3761552"/>
              <a:gd name="connsiteX63" fmla="*/ 7418412 w 12261676"/>
              <a:gd name="connsiteY63" fmla="*/ 76304 h 3761552"/>
              <a:gd name="connsiteX64" fmla="*/ 5618187 w 12261676"/>
              <a:gd name="connsiteY64" fmla="*/ 57254 h 3761552"/>
              <a:gd name="connsiteX65" fmla="*/ 5465787 w 12261676"/>
              <a:gd name="connsiteY65" fmla="*/ 47729 h 3761552"/>
              <a:gd name="connsiteX66" fmla="*/ 3760812 w 12261676"/>
              <a:gd name="connsiteY66" fmla="*/ 47729 h 3761552"/>
              <a:gd name="connsiteX67" fmla="*/ 1636737 w 12261676"/>
              <a:gd name="connsiteY67" fmla="*/ 66779 h 3761552"/>
              <a:gd name="connsiteX68" fmla="*/ 979512 w 12261676"/>
              <a:gd name="connsiteY68" fmla="*/ 57254 h 3761552"/>
              <a:gd name="connsiteX69" fmla="*/ 931887 w 12261676"/>
              <a:gd name="connsiteY69" fmla="*/ 47729 h 3761552"/>
              <a:gd name="connsiteX70" fmla="*/ 750912 w 12261676"/>
              <a:gd name="connsiteY70" fmla="*/ 38204 h 3761552"/>
              <a:gd name="connsiteX71" fmla="*/ 446112 w 12261676"/>
              <a:gd name="connsiteY71" fmla="*/ 19154 h 3761552"/>
              <a:gd name="connsiteX72" fmla="*/ 246087 w 12261676"/>
              <a:gd name="connsiteY72" fmla="*/ 9629 h 3761552"/>
              <a:gd name="connsiteX73" fmla="*/ 7962 w 12261676"/>
              <a:gd name="connsiteY73" fmla="*/ 38204 h 3761552"/>
              <a:gd name="connsiteX0" fmla="*/ 7962 w 12261676"/>
              <a:gd name="connsiteY0" fmla="*/ 47625 h 3770973"/>
              <a:gd name="connsiteX1" fmla="*/ 55587 w 12261676"/>
              <a:gd name="connsiteY1" fmla="*/ 276225 h 3770973"/>
              <a:gd name="connsiteX2" fmla="*/ 46062 w 12261676"/>
              <a:gd name="connsiteY2" fmla="*/ 523875 h 3770973"/>
              <a:gd name="connsiteX3" fmla="*/ 74637 w 12261676"/>
              <a:gd name="connsiteY3" fmla="*/ 771525 h 3770973"/>
              <a:gd name="connsiteX4" fmla="*/ 84162 w 12261676"/>
              <a:gd name="connsiteY4" fmla="*/ 942975 h 3770973"/>
              <a:gd name="connsiteX5" fmla="*/ 65112 w 12261676"/>
              <a:gd name="connsiteY5" fmla="*/ 1162050 h 3770973"/>
              <a:gd name="connsiteX6" fmla="*/ 46062 w 12261676"/>
              <a:gd name="connsiteY6" fmla="*/ 1295400 h 3770973"/>
              <a:gd name="connsiteX7" fmla="*/ 36537 w 12261676"/>
              <a:gd name="connsiteY7" fmla="*/ 1895475 h 3770973"/>
              <a:gd name="connsiteX8" fmla="*/ 27012 w 12261676"/>
              <a:gd name="connsiteY8" fmla="*/ 2028825 h 3770973"/>
              <a:gd name="connsiteX9" fmla="*/ 46062 w 12261676"/>
              <a:gd name="connsiteY9" fmla="*/ 2600325 h 3770973"/>
              <a:gd name="connsiteX10" fmla="*/ 65112 w 12261676"/>
              <a:gd name="connsiteY10" fmla="*/ 2714625 h 3770973"/>
              <a:gd name="connsiteX11" fmla="*/ 84162 w 12261676"/>
              <a:gd name="connsiteY11" fmla="*/ 2857500 h 3770973"/>
              <a:gd name="connsiteX12" fmla="*/ 84162 w 12261676"/>
              <a:gd name="connsiteY12" fmla="*/ 3038475 h 3770973"/>
              <a:gd name="connsiteX13" fmla="*/ 65112 w 12261676"/>
              <a:gd name="connsiteY13" fmla="*/ 3200400 h 3770973"/>
              <a:gd name="connsiteX14" fmla="*/ 122262 w 12261676"/>
              <a:gd name="connsiteY14" fmla="*/ 3286125 h 3770973"/>
              <a:gd name="connsiteX15" fmla="*/ 65112 w 12261676"/>
              <a:gd name="connsiteY15" fmla="*/ 3371850 h 3770973"/>
              <a:gd name="connsiteX16" fmla="*/ 65112 w 12261676"/>
              <a:gd name="connsiteY16" fmla="*/ 3457575 h 3770973"/>
              <a:gd name="connsiteX17" fmla="*/ 131787 w 12261676"/>
              <a:gd name="connsiteY17" fmla="*/ 3762375 h 3770973"/>
              <a:gd name="connsiteX18" fmla="*/ 36537 w 12261676"/>
              <a:gd name="connsiteY18" fmla="*/ 3686175 h 3770973"/>
              <a:gd name="connsiteX19" fmla="*/ 46062 w 12261676"/>
              <a:gd name="connsiteY19" fmla="*/ 3676650 h 3770973"/>
              <a:gd name="connsiteX20" fmla="*/ 255612 w 12261676"/>
              <a:gd name="connsiteY20" fmla="*/ 3533775 h 3770973"/>
              <a:gd name="connsiteX21" fmla="*/ 293712 w 12261676"/>
              <a:gd name="connsiteY21" fmla="*/ 3438525 h 3770973"/>
              <a:gd name="connsiteX22" fmla="*/ 484212 w 12261676"/>
              <a:gd name="connsiteY22" fmla="*/ 3219450 h 3770973"/>
              <a:gd name="connsiteX23" fmla="*/ 636612 w 12261676"/>
              <a:gd name="connsiteY23" fmla="*/ 3086100 h 3770973"/>
              <a:gd name="connsiteX24" fmla="*/ 798537 w 12261676"/>
              <a:gd name="connsiteY24" fmla="*/ 3009900 h 3770973"/>
              <a:gd name="connsiteX25" fmla="*/ 998562 w 12261676"/>
              <a:gd name="connsiteY25" fmla="*/ 2905125 h 3770973"/>
              <a:gd name="connsiteX26" fmla="*/ 1265262 w 12261676"/>
              <a:gd name="connsiteY26" fmla="*/ 2847975 h 3770973"/>
              <a:gd name="connsiteX27" fmla="*/ 2313012 w 12261676"/>
              <a:gd name="connsiteY27" fmla="*/ 2762250 h 3770973"/>
              <a:gd name="connsiteX28" fmla="*/ 2551137 w 12261676"/>
              <a:gd name="connsiteY28" fmla="*/ 2733675 h 3770973"/>
              <a:gd name="connsiteX29" fmla="*/ 3017862 w 12261676"/>
              <a:gd name="connsiteY29" fmla="*/ 2619375 h 3770973"/>
              <a:gd name="connsiteX30" fmla="*/ 3446487 w 12261676"/>
              <a:gd name="connsiteY30" fmla="*/ 2428875 h 3770973"/>
              <a:gd name="connsiteX31" fmla="*/ 3960837 w 12261676"/>
              <a:gd name="connsiteY31" fmla="*/ 2200275 h 3770973"/>
              <a:gd name="connsiteX32" fmla="*/ 4456137 w 12261676"/>
              <a:gd name="connsiteY32" fmla="*/ 1866900 h 3770973"/>
              <a:gd name="connsiteX33" fmla="*/ 5313387 w 12261676"/>
              <a:gd name="connsiteY33" fmla="*/ 1419225 h 3770973"/>
              <a:gd name="connsiteX34" fmla="*/ 5646762 w 12261676"/>
              <a:gd name="connsiteY34" fmla="*/ 1362075 h 3770973"/>
              <a:gd name="connsiteX35" fmla="*/ 6418287 w 12261676"/>
              <a:gd name="connsiteY35" fmla="*/ 1323975 h 3770973"/>
              <a:gd name="connsiteX36" fmla="*/ 6656412 w 12261676"/>
              <a:gd name="connsiteY36" fmla="*/ 1314450 h 3770973"/>
              <a:gd name="connsiteX37" fmla="*/ 6951687 w 12261676"/>
              <a:gd name="connsiteY37" fmla="*/ 1295400 h 3770973"/>
              <a:gd name="connsiteX38" fmla="*/ 7189812 w 12261676"/>
              <a:gd name="connsiteY38" fmla="*/ 1276350 h 3770973"/>
              <a:gd name="connsiteX39" fmla="*/ 7523187 w 12261676"/>
              <a:gd name="connsiteY39" fmla="*/ 1209675 h 3770973"/>
              <a:gd name="connsiteX40" fmla="*/ 7856562 w 12261676"/>
              <a:gd name="connsiteY40" fmla="*/ 1057275 h 3770973"/>
              <a:gd name="connsiteX41" fmla="*/ 8056587 w 12261676"/>
              <a:gd name="connsiteY41" fmla="*/ 942975 h 3770973"/>
              <a:gd name="connsiteX42" fmla="*/ 8466162 w 12261676"/>
              <a:gd name="connsiteY42" fmla="*/ 657225 h 3770973"/>
              <a:gd name="connsiteX43" fmla="*/ 8904312 w 12261676"/>
              <a:gd name="connsiteY43" fmla="*/ 447675 h 3770973"/>
              <a:gd name="connsiteX44" fmla="*/ 9466287 w 12261676"/>
              <a:gd name="connsiteY44" fmla="*/ 304800 h 3770973"/>
              <a:gd name="connsiteX45" fmla="*/ 9742512 w 12261676"/>
              <a:gd name="connsiteY45" fmla="*/ 295275 h 3770973"/>
              <a:gd name="connsiteX46" fmla="*/ 10361637 w 12261676"/>
              <a:gd name="connsiteY46" fmla="*/ 238125 h 3770973"/>
              <a:gd name="connsiteX47" fmla="*/ 10647387 w 12261676"/>
              <a:gd name="connsiteY47" fmla="*/ 219075 h 3770973"/>
              <a:gd name="connsiteX48" fmla="*/ 10799787 w 12261676"/>
              <a:gd name="connsiteY48" fmla="*/ 200025 h 3770973"/>
              <a:gd name="connsiteX49" fmla="*/ 11066487 w 12261676"/>
              <a:gd name="connsiteY49" fmla="*/ 190500 h 3770973"/>
              <a:gd name="connsiteX50" fmla="*/ 11304612 w 12261676"/>
              <a:gd name="connsiteY50" fmla="*/ 161925 h 3770973"/>
              <a:gd name="connsiteX51" fmla="*/ 11637987 w 12261676"/>
              <a:gd name="connsiteY51" fmla="*/ 152400 h 3770973"/>
              <a:gd name="connsiteX52" fmla="*/ 11857062 w 12261676"/>
              <a:gd name="connsiteY52" fmla="*/ 104775 h 3770973"/>
              <a:gd name="connsiteX53" fmla="*/ 12076137 w 12261676"/>
              <a:gd name="connsiteY53" fmla="*/ 95250 h 3770973"/>
              <a:gd name="connsiteX54" fmla="*/ 12199962 w 12261676"/>
              <a:gd name="connsiteY54" fmla="*/ 76200 h 3770973"/>
              <a:gd name="connsiteX55" fmla="*/ 12257112 w 12261676"/>
              <a:gd name="connsiteY55" fmla="*/ 47625 h 3770973"/>
              <a:gd name="connsiteX56" fmla="*/ 12066612 w 12261676"/>
              <a:gd name="connsiteY56" fmla="*/ 57150 h 3770973"/>
              <a:gd name="connsiteX57" fmla="*/ 11990412 w 12261676"/>
              <a:gd name="connsiteY57" fmla="*/ 66675 h 3770973"/>
              <a:gd name="connsiteX58" fmla="*/ 11885637 w 12261676"/>
              <a:gd name="connsiteY58" fmla="*/ 85725 h 3770973"/>
              <a:gd name="connsiteX59" fmla="*/ 11771337 w 12261676"/>
              <a:gd name="connsiteY59" fmla="*/ 9525 h 3770973"/>
              <a:gd name="connsiteX60" fmla="*/ 9428187 w 12261676"/>
              <a:gd name="connsiteY60" fmla="*/ 19050 h 3770973"/>
              <a:gd name="connsiteX61" fmla="*/ 8856687 w 12261676"/>
              <a:gd name="connsiteY61" fmla="*/ 0 h 3770973"/>
              <a:gd name="connsiteX62" fmla="*/ 7551762 w 12261676"/>
              <a:gd name="connsiteY62" fmla="*/ 76200 h 3770973"/>
              <a:gd name="connsiteX63" fmla="*/ 7418412 w 12261676"/>
              <a:gd name="connsiteY63" fmla="*/ 85725 h 3770973"/>
              <a:gd name="connsiteX64" fmla="*/ 5618187 w 12261676"/>
              <a:gd name="connsiteY64" fmla="*/ 66675 h 3770973"/>
              <a:gd name="connsiteX65" fmla="*/ 5465787 w 12261676"/>
              <a:gd name="connsiteY65" fmla="*/ 57150 h 3770973"/>
              <a:gd name="connsiteX66" fmla="*/ 3760812 w 12261676"/>
              <a:gd name="connsiteY66" fmla="*/ 57150 h 3770973"/>
              <a:gd name="connsiteX67" fmla="*/ 1636737 w 12261676"/>
              <a:gd name="connsiteY67" fmla="*/ 76200 h 3770973"/>
              <a:gd name="connsiteX68" fmla="*/ 979512 w 12261676"/>
              <a:gd name="connsiteY68" fmla="*/ 66675 h 3770973"/>
              <a:gd name="connsiteX69" fmla="*/ 931887 w 12261676"/>
              <a:gd name="connsiteY69" fmla="*/ 57150 h 3770973"/>
              <a:gd name="connsiteX70" fmla="*/ 750912 w 12261676"/>
              <a:gd name="connsiteY70" fmla="*/ 47625 h 3770973"/>
              <a:gd name="connsiteX71" fmla="*/ 446112 w 12261676"/>
              <a:gd name="connsiteY71" fmla="*/ 28575 h 3770973"/>
              <a:gd name="connsiteX72" fmla="*/ 246087 w 12261676"/>
              <a:gd name="connsiteY72" fmla="*/ 19050 h 3770973"/>
              <a:gd name="connsiteX73" fmla="*/ 7962 w 12261676"/>
              <a:gd name="connsiteY73" fmla="*/ 47625 h 3770973"/>
              <a:gd name="connsiteX0" fmla="*/ 7962 w 12261676"/>
              <a:gd name="connsiteY0" fmla="*/ 47625 h 3770973"/>
              <a:gd name="connsiteX1" fmla="*/ 55587 w 12261676"/>
              <a:gd name="connsiteY1" fmla="*/ 276225 h 3770973"/>
              <a:gd name="connsiteX2" fmla="*/ 46062 w 12261676"/>
              <a:gd name="connsiteY2" fmla="*/ 523875 h 3770973"/>
              <a:gd name="connsiteX3" fmla="*/ 74637 w 12261676"/>
              <a:gd name="connsiteY3" fmla="*/ 771525 h 3770973"/>
              <a:gd name="connsiteX4" fmla="*/ 84162 w 12261676"/>
              <a:gd name="connsiteY4" fmla="*/ 942975 h 3770973"/>
              <a:gd name="connsiteX5" fmla="*/ 65112 w 12261676"/>
              <a:gd name="connsiteY5" fmla="*/ 1162050 h 3770973"/>
              <a:gd name="connsiteX6" fmla="*/ 46062 w 12261676"/>
              <a:gd name="connsiteY6" fmla="*/ 1295400 h 3770973"/>
              <a:gd name="connsiteX7" fmla="*/ 36537 w 12261676"/>
              <a:gd name="connsiteY7" fmla="*/ 1895475 h 3770973"/>
              <a:gd name="connsiteX8" fmla="*/ 27012 w 12261676"/>
              <a:gd name="connsiteY8" fmla="*/ 2028825 h 3770973"/>
              <a:gd name="connsiteX9" fmla="*/ 46062 w 12261676"/>
              <a:gd name="connsiteY9" fmla="*/ 2600325 h 3770973"/>
              <a:gd name="connsiteX10" fmla="*/ 65112 w 12261676"/>
              <a:gd name="connsiteY10" fmla="*/ 2714625 h 3770973"/>
              <a:gd name="connsiteX11" fmla="*/ 84162 w 12261676"/>
              <a:gd name="connsiteY11" fmla="*/ 2857500 h 3770973"/>
              <a:gd name="connsiteX12" fmla="*/ 84162 w 12261676"/>
              <a:gd name="connsiteY12" fmla="*/ 3038475 h 3770973"/>
              <a:gd name="connsiteX13" fmla="*/ 65112 w 12261676"/>
              <a:gd name="connsiteY13" fmla="*/ 3200400 h 3770973"/>
              <a:gd name="connsiteX14" fmla="*/ 122262 w 12261676"/>
              <a:gd name="connsiteY14" fmla="*/ 3286125 h 3770973"/>
              <a:gd name="connsiteX15" fmla="*/ 65112 w 12261676"/>
              <a:gd name="connsiteY15" fmla="*/ 3371850 h 3770973"/>
              <a:gd name="connsiteX16" fmla="*/ 65112 w 12261676"/>
              <a:gd name="connsiteY16" fmla="*/ 3457575 h 3770973"/>
              <a:gd name="connsiteX17" fmla="*/ 131787 w 12261676"/>
              <a:gd name="connsiteY17" fmla="*/ 3762375 h 3770973"/>
              <a:gd name="connsiteX18" fmla="*/ 36537 w 12261676"/>
              <a:gd name="connsiteY18" fmla="*/ 3686175 h 3770973"/>
              <a:gd name="connsiteX19" fmla="*/ 46062 w 12261676"/>
              <a:gd name="connsiteY19" fmla="*/ 3676650 h 3770973"/>
              <a:gd name="connsiteX20" fmla="*/ 255612 w 12261676"/>
              <a:gd name="connsiteY20" fmla="*/ 3533775 h 3770973"/>
              <a:gd name="connsiteX21" fmla="*/ 293712 w 12261676"/>
              <a:gd name="connsiteY21" fmla="*/ 3438525 h 3770973"/>
              <a:gd name="connsiteX22" fmla="*/ 484212 w 12261676"/>
              <a:gd name="connsiteY22" fmla="*/ 3219450 h 3770973"/>
              <a:gd name="connsiteX23" fmla="*/ 636612 w 12261676"/>
              <a:gd name="connsiteY23" fmla="*/ 3086100 h 3770973"/>
              <a:gd name="connsiteX24" fmla="*/ 798537 w 12261676"/>
              <a:gd name="connsiteY24" fmla="*/ 3009900 h 3770973"/>
              <a:gd name="connsiteX25" fmla="*/ 998562 w 12261676"/>
              <a:gd name="connsiteY25" fmla="*/ 2905125 h 3770973"/>
              <a:gd name="connsiteX26" fmla="*/ 1265262 w 12261676"/>
              <a:gd name="connsiteY26" fmla="*/ 2847975 h 3770973"/>
              <a:gd name="connsiteX27" fmla="*/ 2313012 w 12261676"/>
              <a:gd name="connsiteY27" fmla="*/ 2762250 h 3770973"/>
              <a:gd name="connsiteX28" fmla="*/ 2551137 w 12261676"/>
              <a:gd name="connsiteY28" fmla="*/ 2733675 h 3770973"/>
              <a:gd name="connsiteX29" fmla="*/ 3017862 w 12261676"/>
              <a:gd name="connsiteY29" fmla="*/ 2619375 h 3770973"/>
              <a:gd name="connsiteX30" fmla="*/ 3446487 w 12261676"/>
              <a:gd name="connsiteY30" fmla="*/ 2428875 h 3770973"/>
              <a:gd name="connsiteX31" fmla="*/ 3960837 w 12261676"/>
              <a:gd name="connsiteY31" fmla="*/ 2200275 h 3770973"/>
              <a:gd name="connsiteX32" fmla="*/ 4456137 w 12261676"/>
              <a:gd name="connsiteY32" fmla="*/ 1866900 h 3770973"/>
              <a:gd name="connsiteX33" fmla="*/ 5313387 w 12261676"/>
              <a:gd name="connsiteY33" fmla="*/ 1419225 h 3770973"/>
              <a:gd name="connsiteX34" fmla="*/ 5646762 w 12261676"/>
              <a:gd name="connsiteY34" fmla="*/ 1362075 h 3770973"/>
              <a:gd name="connsiteX35" fmla="*/ 6418287 w 12261676"/>
              <a:gd name="connsiteY35" fmla="*/ 1323975 h 3770973"/>
              <a:gd name="connsiteX36" fmla="*/ 6656412 w 12261676"/>
              <a:gd name="connsiteY36" fmla="*/ 1314450 h 3770973"/>
              <a:gd name="connsiteX37" fmla="*/ 6951687 w 12261676"/>
              <a:gd name="connsiteY37" fmla="*/ 1295400 h 3770973"/>
              <a:gd name="connsiteX38" fmla="*/ 7189812 w 12261676"/>
              <a:gd name="connsiteY38" fmla="*/ 1276350 h 3770973"/>
              <a:gd name="connsiteX39" fmla="*/ 7523187 w 12261676"/>
              <a:gd name="connsiteY39" fmla="*/ 1209675 h 3770973"/>
              <a:gd name="connsiteX40" fmla="*/ 7856562 w 12261676"/>
              <a:gd name="connsiteY40" fmla="*/ 1057275 h 3770973"/>
              <a:gd name="connsiteX41" fmla="*/ 8056587 w 12261676"/>
              <a:gd name="connsiteY41" fmla="*/ 942975 h 3770973"/>
              <a:gd name="connsiteX42" fmla="*/ 8466162 w 12261676"/>
              <a:gd name="connsiteY42" fmla="*/ 657225 h 3770973"/>
              <a:gd name="connsiteX43" fmla="*/ 8904312 w 12261676"/>
              <a:gd name="connsiteY43" fmla="*/ 447675 h 3770973"/>
              <a:gd name="connsiteX44" fmla="*/ 9466287 w 12261676"/>
              <a:gd name="connsiteY44" fmla="*/ 304800 h 3770973"/>
              <a:gd name="connsiteX45" fmla="*/ 9742512 w 12261676"/>
              <a:gd name="connsiteY45" fmla="*/ 295275 h 3770973"/>
              <a:gd name="connsiteX46" fmla="*/ 10361637 w 12261676"/>
              <a:gd name="connsiteY46" fmla="*/ 238125 h 3770973"/>
              <a:gd name="connsiteX47" fmla="*/ 10647387 w 12261676"/>
              <a:gd name="connsiteY47" fmla="*/ 219075 h 3770973"/>
              <a:gd name="connsiteX48" fmla="*/ 10799787 w 12261676"/>
              <a:gd name="connsiteY48" fmla="*/ 200025 h 3770973"/>
              <a:gd name="connsiteX49" fmla="*/ 11066487 w 12261676"/>
              <a:gd name="connsiteY49" fmla="*/ 190500 h 3770973"/>
              <a:gd name="connsiteX50" fmla="*/ 11304612 w 12261676"/>
              <a:gd name="connsiteY50" fmla="*/ 161925 h 3770973"/>
              <a:gd name="connsiteX51" fmla="*/ 11637987 w 12261676"/>
              <a:gd name="connsiteY51" fmla="*/ 152400 h 3770973"/>
              <a:gd name="connsiteX52" fmla="*/ 11857062 w 12261676"/>
              <a:gd name="connsiteY52" fmla="*/ 104775 h 3770973"/>
              <a:gd name="connsiteX53" fmla="*/ 12076137 w 12261676"/>
              <a:gd name="connsiteY53" fmla="*/ 95250 h 3770973"/>
              <a:gd name="connsiteX54" fmla="*/ 12199962 w 12261676"/>
              <a:gd name="connsiteY54" fmla="*/ 76200 h 3770973"/>
              <a:gd name="connsiteX55" fmla="*/ 12257112 w 12261676"/>
              <a:gd name="connsiteY55" fmla="*/ 47625 h 3770973"/>
              <a:gd name="connsiteX56" fmla="*/ 12066612 w 12261676"/>
              <a:gd name="connsiteY56" fmla="*/ 57150 h 3770973"/>
              <a:gd name="connsiteX57" fmla="*/ 11990412 w 12261676"/>
              <a:gd name="connsiteY57" fmla="*/ 66675 h 3770973"/>
              <a:gd name="connsiteX58" fmla="*/ 11885637 w 12261676"/>
              <a:gd name="connsiteY58" fmla="*/ 85725 h 3770973"/>
              <a:gd name="connsiteX59" fmla="*/ 11771337 w 12261676"/>
              <a:gd name="connsiteY59" fmla="*/ 9525 h 3770973"/>
              <a:gd name="connsiteX60" fmla="*/ 9428187 w 12261676"/>
              <a:gd name="connsiteY60" fmla="*/ 19050 h 3770973"/>
              <a:gd name="connsiteX61" fmla="*/ 8856687 w 12261676"/>
              <a:gd name="connsiteY61" fmla="*/ 0 h 3770973"/>
              <a:gd name="connsiteX62" fmla="*/ 7513662 w 12261676"/>
              <a:gd name="connsiteY62" fmla="*/ 19050 h 3770973"/>
              <a:gd name="connsiteX63" fmla="*/ 7418412 w 12261676"/>
              <a:gd name="connsiteY63" fmla="*/ 85725 h 3770973"/>
              <a:gd name="connsiteX64" fmla="*/ 5618187 w 12261676"/>
              <a:gd name="connsiteY64" fmla="*/ 66675 h 3770973"/>
              <a:gd name="connsiteX65" fmla="*/ 5465787 w 12261676"/>
              <a:gd name="connsiteY65" fmla="*/ 57150 h 3770973"/>
              <a:gd name="connsiteX66" fmla="*/ 3760812 w 12261676"/>
              <a:gd name="connsiteY66" fmla="*/ 57150 h 3770973"/>
              <a:gd name="connsiteX67" fmla="*/ 1636737 w 12261676"/>
              <a:gd name="connsiteY67" fmla="*/ 76200 h 3770973"/>
              <a:gd name="connsiteX68" fmla="*/ 979512 w 12261676"/>
              <a:gd name="connsiteY68" fmla="*/ 66675 h 3770973"/>
              <a:gd name="connsiteX69" fmla="*/ 931887 w 12261676"/>
              <a:gd name="connsiteY69" fmla="*/ 57150 h 3770973"/>
              <a:gd name="connsiteX70" fmla="*/ 750912 w 12261676"/>
              <a:gd name="connsiteY70" fmla="*/ 47625 h 3770973"/>
              <a:gd name="connsiteX71" fmla="*/ 446112 w 12261676"/>
              <a:gd name="connsiteY71" fmla="*/ 28575 h 3770973"/>
              <a:gd name="connsiteX72" fmla="*/ 246087 w 12261676"/>
              <a:gd name="connsiteY72" fmla="*/ 19050 h 3770973"/>
              <a:gd name="connsiteX73" fmla="*/ 7962 w 12261676"/>
              <a:gd name="connsiteY73" fmla="*/ 47625 h 3770973"/>
              <a:gd name="connsiteX0" fmla="*/ 7962 w 12261676"/>
              <a:gd name="connsiteY0" fmla="*/ 47625 h 3770973"/>
              <a:gd name="connsiteX1" fmla="*/ 55587 w 12261676"/>
              <a:gd name="connsiteY1" fmla="*/ 276225 h 3770973"/>
              <a:gd name="connsiteX2" fmla="*/ 46062 w 12261676"/>
              <a:gd name="connsiteY2" fmla="*/ 523875 h 3770973"/>
              <a:gd name="connsiteX3" fmla="*/ 74637 w 12261676"/>
              <a:gd name="connsiteY3" fmla="*/ 771525 h 3770973"/>
              <a:gd name="connsiteX4" fmla="*/ 84162 w 12261676"/>
              <a:gd name="connsiteY4" fmla="*/ 942975 h 3770973"/>
              <a:gd name="connsiteX5" fmla="*/ 65112 w 12261676"/>
              <a:gd name="connsiteY5" fmla="*/ 1162050 h 3770973"/>
              <a:gd name="connsiteX6" fmla="*/ 46062 w 12261676"/>
              <a:gd name="connsiteY6" fmla="*/ 1295400 h 3770973"/>
              <a:gd name="connsiteX7" fmla="*/ 36537 w 12261676"/>
              <a:gd name="connsiteY7" fmla="*/ 1895475 h 3770973"/>
              <a:gd name="connsiteX8" fmla="*/ 27012 w 12261676"/>
              <a:gd name="connsiteY8" fmla="*/ 2028825 h 3770973"/>
              <a:gd name="connsiteX9" fmla="*/ 46062 w 12261676"/>
              <a:gd name="connsiteY9" fmla="*/ 2600325 h 3770973"/>
              <a:gd name="connsiteX10" fmla="*/ 65112 w 12261676"/>
              <a:gd name="connsiteY10" fmla="*/ 2714625 h 3770973"/>
              <a:gd name="connsiteX11" fmla="*/ 84162 w 12261676"/>
              <a:gd name="connsiteY11" fmla="*/ 2857500 h 3770973"/>
              <a:gd name="connsiteX12" fmla="*/ 84162 w 12261676"/>
              <a:gd name="connsiteY12" fmla="*/ 3038475 h 3770973"/>
              <a:gd name="connsiteX13" fmla="*/ 65112 w 12261676"/>
              <a:gd name="connsiteY13" fmla="*/ 3200400 h 3770973"/>
              <a:gd name="connsiteX14" fmla="*/ 122262 w 12261676"/>
              <a:gd name="connsiteY14" fmla="*/ 3286125 h 3770973"/>
              <a:gd name="connsiteX15" fmla="*/ 65112 w 12261676"/>
              <a:gd name="connsiteY15" fmla="*/ 3371850 h 3770973"/>
              <a:gd name="connsiteX16" fmla="*/ 65112 w 12261676"/>
              <a:gd name="connsiteY16" fmla="*/ 3457575 h 3770973"/>
              <a:gd name="connsiteX17" fmla="*/ 131787 w 12261676"/>
              <a:gd name="connsiteY17" fmla="*/ 3762375 h 3770973"/>
              <a:gd name="connsiteX18" fmla="*/ 36537 w 12261676"/>
              <a:gd name="connsiteY18" fmla="*/ 3686175 h 3770973"/>
              <a:gd name="connsiteX19" fmla="*/ 46062 w 12261676"/>
              <a:gd name="connsiteY19" fmla="*/ 3676650 h 3770973"/>
              <a:gd name="connsiteX20" fmla="*/ 255612 w 12261676"/>
              <a:gd name="connsiteY20" fmla="*/ 3533775 h 3770973"/>
              <a:gd name="connsiteX21" fmla="*/ 293712 w 12261676"/>
              <a:gd name="connsiteY21" fmla="*/ 3438525 h 3770973"/>
              <a:gd name="connsiteX22" fmla="*/ 484212 w 12261676"/>
              <a:gd name="connsiteY22" fmla="*/ 3219450 h 3770973"/>
              <a:gd name="connsiteX23" fmla="*/ 636612 w 12261676"/>
              <a:gd name="connsiteY23" fmla="*/ 3086100 h 3770973"/>
              <a:gd name="connsiteX24" fmla="*/ 798537 w 12261676"/>
              <a:gd name="connsiteY24" fmla="*/ 3009900 h 3770973"/>
              <a:gd name="connsiteX25" fmla="*/ 998562 w 12261676"/>
              <a:gd name="connsiteY25" fmla="*/ 2905125 h 3770973"/>
              <a:gd name="connsiteX26" fmla="*/ 1265262 w 12261676"/>
              <a:gd name="connsiteY26" fmla="*/ 2847975 h 3770973"/>
              <a:gd name="connsiteX27" fmla="*/ 2313012 w 12261676"/>
              <a:gd name="connsiteY27" fmla="*/ 2762250 h 3770973"/>
              <a:gd name="connsiteX28" fmla="*/ 2551137 w 12261676"/>
              <a:gd name="connsiteY28" fmla="*/ 2733675 h 3770973"/>
              <a:gd name="connsiteX29" fmla="*/ 3017862 w 12261676"/>
              <a:gd name="connsiteY29" fmla="*/ 2619375 h 3770973"/>
              <a:gd name="connsiteX30" fmla="*/ 3446487 w 12261676"/>
              <a:gd name="connsiteY30" fmla="*/ 2428875 h 3770973"/>
              <a:gd name="connsiteX31" fmla="*/ 3960837 w 12261676"/>
              <a:gd name="connsiteY31" fmla="*/ 2200275 h 3770973"/>
              <a:gd name="connsiteX32" fmla="*/ 4456137 w 12261676"/>
              <a:gd name="connsiteY32" fmla="*/ 1866900 h 3770973"/>
              <a:gd name="connsiteX33" fmla="*/ 5313387 w 12261676"/>
              <a:gd name="connsiteY33" fmla="*/ 1419225 h 3770973"/>
              <a:gd name="connsiteX34" fmla="*/ 5646762 w 12261676"/>
              <a:gd name="connsiteY34" fmla="*/ 1362075 h 3770973"/>
              <a:gd name="connsiteX35" fmla="*/ 6418287 w 12261676"/>
              <a:gd name="connsiteY35" fmla="*/ 1323975 h 3770973"/>
              <a:gd name="connsiteX36" fmla="*/ 6656412 w 12261676"/>
              <a:gd name="connsiteY36" fmla="*/ 1314450 h 3770973"/>
              <a:gd name="connsiteX37" fmla="*/ 6951687 w 12261676"/>
              <a:gd name="connsiteY37" fmla="*/ 1295400 h 3770973"/>
              <a:gd name="connsiteX38" fmla="*/ 7189812 w 12261676"/>
              <a:gd name="connsiteY38" fmla="*/ 1276350 h 3770973"/>
              <a:gd name="connsiteX39" fmla="*/ 7523187 w 12261676"/>
              <a:gd name="connsiteY39" fmla="*/ 1209675 h 3770973"/>
              <a:gd name="connsiteX40" fmla="*/ 7856562 w 12261676"/>
              <a:gd name="connsiteY40" fmla="*/ 1057275 h 3770973"/>
              <a:gd name="connsiteX41" fmla="*/ 8056587 w 12261676"/>
              <a:gd name="connsiteY41" fmla="*/ 942975 h 3770973"/>
              <a:gd name="connsiteX42" fmla="*/ 8466162 w 12261676"/>
              <a:gd name="connsiteY42" fmla="*/ 657225 h 3770973"/>
              <a:gd name="connsiteX43" fmla="*/ 8904312 w 12261676"/>
              <a:gd name="connsiteY43" fmla="*/ 447675 h 3770973"/>
              <a:gd name="connsiteX44" fmla="*/ 9466287 w 12261676"/>
              <a:gd name="connsiteY44" fmla="*/ 304800 h 3770973"/>
              <a:gd name="connsiteX45" fmla="*/ 9742512 w 12261676"/>
              <a:gd name="connsiteY45" fmla="*/ 295275 h 3770973"/>
              <a:gd name="connsiteX46" fmla="*/ 10361637 w 12261676"/>
              <a:gd name="connsiteY46" fmla="*/ 238125 h 3770973"/>
              <a:gd name="connsiteX47" fmla="*/ 10647387 w 12261676"/>
              <a:gd name="connsiteY47" fmla="*/ 219075 h 3770973"/>
              <a:gd name="connsiteX48" fmla="*/ 10799787 w 12261676"/>
              <a:gd name="connsiteY48" fmla="*/ 200025 h 3770973"/>
              <a:gd name="connsiteX49" fmla="*/ 11066487 w 12261676"/>
              <a:gd name="connsiteY49" fmla="*/ 190500 h 3770973"/>
              <a:gd name="connsiteX50" fmla="*/ 11304612 w 12261676"/>
              <a:gd name="connsiteY50" fmla="*/ 161925 h 3770973"/>
              <a:gd name="connsiteX51" fmla="*/ 11637987 w 12261676"/>
              <a:gd name="connsiteY51" fmla="*/ 152400 h 3770973"/>
              <a:gd name="connsiteX52" fmla="*/ 11857062 w 12261676"/>
              <a:gd name="connsiteY52" fmla="*/ 104775 h 3770973"/>
              <a:gd name="connsiteX53" fmla="*/ 12076137 w 12261676"/>
              <a:gd name="connsiteY53" fmla="*/ 95250 h 3770973"/>
              <a:gd name="connsiteX54" fmla="*/ 12199962 w 12261676"/>
              <a:gd name="connsiteY54" fmla="*/ 76200 h 3770973"/>
              <a:gd name="connsiteX55" fmla="*/ 12257112 w 12261676"/>
              <a:gd name="connsiteY55" fmla="*/ 47625 h 3770973"/>
              <a:gd name="connsiteX56" fmla="*/ 12066612 w 12261676"/>
              <a:gd name="connsiteY56" fmla="*/ 57150 h 3770973"/>
              <a:gd name="connsiteX57" fmla="*/ 11990412 w 12261676"/>
              <a:gd name="connsiteY57" fmla="*/ 66675 h 3770973"/>
              <a:gd name="connsiteX58" fmla="*/ 11885637 w 12261676"/>
              <a:gd name="connsiteY58" fmla="*/ 85725 h 3770973"/>
              <a:gd name="connsiteX59" fmla="*/ 11771337 w 12261676"/>
              <a:gd name="connsiteY59" fmla="*/ 9525 h 3770973"/>
              <a:gd name="connsiteX60" fmla="*/ 9428187 w 12261676"/>
              <a:gd name="connsiteY60" fmla="*/ 19050 h 3770973"/>
              <a:gd name="connsiteX61" fmla="*/ 8856687 w 12261676"/>
              <a:gd name="connsiteY61" fmla="*/ 0 h 3770973"/>
              <a:gd name="connsiteX62" fmla="*/ 7513662 w 12261676"/>
              <a:gd name="connsiteY62" fmla="*/ 19050 h 3770973"/>
              <a:gd name="connsiteX63" fmla="*/ 7361262 w 12261676"/>
              <a:gd name="connsiteY63" fmla="*/ 47625 h 3770973"/>
              <a:gd name="connsiteX64" fmla="*/ 5618187 w 12261676"/>
              <a:gd name="connsiteY64" fmla="*/ 66675 h 3770973"/>
              <a:gd name="connsiteX65" fmla="*/ 5465787 w 12261676"/>
              <a:gd name="connsiteY65" fmla="*/ 57150 h 3770973"/>
              <a:gd name="connsiteX66" fmla="*/ 3760812 w 12261676"/>
              <a:gd name="connsiteY66" fmla="*/ 57150 h 3770973"/>
              <a:gd name="connsiteX67" fmla="*/ 1636737 w 12261676"/>
              <a:gd name="connsiteY67" fmla="*/ 76200 h 3770973"/>
              <a:gd name="connsiteX68" fmla="*/ 979512 w 12261676"/>
              <a:gd name="connsiteY68" fmla="*/ 66675 h 3770973"/>
              <a:gd name="connsiteX69" fmla="*/ 931887 w 12261676"/>
              <a:gd name="connsiteY69" fmla="*/ 57150 h 3770973"/>
              <a:gd name="connsiteX70" fmla="*/ 750912 w 12261676"/>
              <a:gd name="connsiteY70" fmla="*/ 47625 h 3770973"/>
              <a:gd name="connsiteX71" fmla="*/ 446112 w 12261676"/>
              <a:gd name="connsiteY71" fmla="*/ 28575 h 3770973"/>
              <a:gd name="connsiteX72" fmla="*/ 246087 w 12261676"/>
              <a:gd name="connsiteY72" fmla="*/ 19050 h 3770973"/>
              <a:gd name="connsiteX73" fmla="*/ 7962 w 12261676"/>
              <a:gd name="connsiteY73" fmla="*/ 47625 h 3770973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456137 w 12261676"/>
              <a:gd name="connsiteY32" fmla="*/ 1866900 h 3881581"/>
              <a:gd name="connsiteX33" fmla="*/ 5313387 w 12261676"/>
              <a:gd name="connsiteY33" fmla="*/ 1419225 h 3881581"/>
              <a:gd name="connsiteX34" fmla="*/ 5646762 w 12261676"/>
              <a:gd name="connsiteY34" fmla="*/ 1362075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456137 w 12261676"/>
              <a:gd name="connsiteY32" fmla="*/ 1866900 h 3881581"/>
              <a:gd name="connsiteX33" fmla="*/ 5313387 w 12261676"/>
              <a:gd name="connsiteY33" fmla="*/ 1419225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456137 w 12261676"/>
              <a:gd name="connsiteY32" fmla="*/ 1866900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817587 w 12261676"/>
              <a:gd name="connsiteY24" fmla="*/ 3257550 h 3881581"/>
              <a:gd name="connsiteX25" fmla="*/ 998562 w 12261676"/>
              <a:gd name="connsiteY25" fmla="*/ 2905125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998562 w 12261676"/>
              <a:gd name="connsiteY25" fmla="*/ 2905125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4046562 w 12261676"/>
              <a:gd name="connsiteY31" fmla="*/ 25431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55587 w 12261676"/>
              <a:gd name="connsiteY12" fmla="*/ 3048000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4046562 w 12261676"/>
              <a:gd name="connsiteY31" fmla="*/ 25431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55587 w 12261676"/>
              <a:gd name="connsiteY12" fmla="*/ 3048000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4046562 w 12261676"/>
              <a:gd name="connsiteY31" fmla="*/ 25431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47979 w 12301693"/>
              <a:gd name="connsiteY0" fmla="*/ 47625 h 3881581"/>
              <a:gd name="connsiteX1" fmla="*/ 95604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162279 w 12301693"/>
              <a:gd name="connsiteY14" fmla="*/ 3286125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24229 w 12301693"/>
              <a:gd name="connsiteY22" fmla="*/ 3219450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162279 w 12301693"/>
              <a:gd name="connsiteY14" fmla="*/ 3286125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24229 w 12301693"/>
              <a:gd name="connsiteY22" fmla="*/ 3219450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24229 w 12301693"/>
              <a:gd name="connsiteY22" fmla="*/ 3219450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90904 w 12301693"/>
              <a:gd name="connsiteY22" fmla="*/ 3609975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62304 w 12301693"/>
              <a:gd name="connsiteY21" fmla="*/ 3590925 h 3881581"/>
              <a:gd name="connsiteX22" fmla="*/ 590904 w 12301693"/>
              <a:gd name="connsiteY22" fmla="*/ 3609975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562329 w 12301693"/>
              <a:gd name="connsiteY24" fmla="*/ 3286125 h 3881581"/>
              <a:gd name="connsiteX25" fmla="*/ 857604 w 12301693"/>
              <a:gd name="connsiteY25" fmla="*/ 3257550 h 3881581"/>
              <a:gd name="connsiteX26" fmla="*/ 1095729 w 12301693"/>
              <a:gd name="connsiteY26" fmla="*/ 308610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857604 w 12301693"/>
              <a:gd name="connsiteY25" fmla="*/ 3257550 h 3881581"/>
              <a:gd name="connsiteX26" fmla="*/ 1095729 w 12301693"/>
              <a:gd name="connsiteY26" fmla="*/ 308610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1038579 w 12301693"/>
              <a:gd name="connsiteY25" fmla="*/ 3390900 h 3881581"/>
              <a:gd name="connsiteX26" fmla="*/ 1095729 w 12301693"/>
              <a:gd name="connsiteY26" fmla="*/ 308610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1038579 w 12301693"/>
              <a:gd name="connsiteY25" fmla="*/ 3390900 h 3881581"/>
              <a:gd name="connsiteX26" fmla="*/ 1162404 w 12301693"/>
              <a:gd name="connsiteY26" fmla="*/ 333375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1038579 w 12301693"/>
              <a:gd name="connsiteY25" fmla="*/ 3390900 h 3881581"/>
              <a:gd name="connsiteX26" fmla="*/ 1162404 w 12301693"/>
              <a:gd name="connsiteY26" fmla="*/ 3333750 h 3881581"/>
              <a:gd name="connsiteX27" fmla="*/ 1410054 w 12301693"/>
              <a:gd name="connsiteY27" fmla="*/ 3343275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5976011 w 12267075"/>
              <a:gd name="connsiteY35" fmla="*/ 1866900 h 3881581"/>
              <a:gd name="connsiteX36" fmla="*/ 6423686 w 12267075"/>
              <a:gd name="connsiteY36" fmla="*/ 1323975 h 3881581"/>
              <a:gd name="connsiteX37" fmla="*/ 6661811 w 12267075"/>
              <a:gd name="connsiteY37" fmla="*/ 1314450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423686 w 12267075"/>
              <a:gd name="connsiteY36" fmla="*/ 1323975 h 3881581"/>
              <a:gd name="connsiteX37" fmla="*/ 6661811 w 12267075"/>
              <a:gd name="connsiteY37" fmla="*/ 1314450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6661811 w 12267075"/>
              <a:gd name="connsiteY37" fmla="*/ 1314450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7182073 w 12267075"/>
              <a:gd name="connsiteY37" fmla="*/ 1535167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7182073 w 12267075"/>
              <a:gd name="connsiteY37" fmla="*/ 1535167 h 3881581"/>
              <a:gd name="connsiteX38" fmla="*/ 7366990 w 12267075"/>
              <a:gd name="connsiteY38" fmla="*/ 1405759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7182073 w 12267075"/>
              <a:gd name="connsiteY37" fmla="*/ 1535167 h 3881581"/>
              <a:gd name="connsiteX38" fmla="*/ 7366990 w 12267075"/>
              <a:gd name="connsiteY38" fmla="*/ 1405759 h 3881581"/>
              <a:gd name="connsiteX39" fmla="*/ 7478991 w 12267075"/>
              <a:gd name="connsiteY39" fmla="*/ 1292116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267075" h="3881581">
                <a:moveTo>
                  <a:pt x="13361" y="47625"/>
                </a:moveTo>
                <a:cubicBezTo>
                  <a:pt x="-23151" y="90488"/>
                  <a:pt x="26061" y="196850"/>
                  <a:pt x="32411" y="276225"/>
                </a:cubicBezTo>
                <a:cubicBezTo>
                  <a:pt x="38761" y="355600"/>
                  <a:pt x="43524" y="441325"/>
                  <a:pt x="51461" y="523875"/>
                </a:cubicBezTo>
                <a:cubicBezTo>
                  <a:pt x="59399" y="606425"/>
                  <a:pt x="73686" y="701675"/>
                  <a:pt x="80036" y="771525"/>
                </a:cubicBezTo>
                <a:cubicBezTo>
                  <a:pt x="86386" y="841375"/>
                  <a:pt x="91148" y="877888"/>
                  <a:pt x="89561" y="942975"/>
                </a:cubicBezTo>
                <a:cubicBezTo>
                  <a:pt x="87974" y="1008062"/>
                  <a:pt x="94969" y="941925"/>
                  <a:pt x="70511" y="1162050"/>
                </a:cubicBezTo>
                <a:cubicBezTo>
                  <a:pt x="65552" y="1206677"/>
                  <a:pt x="57811" y="1250950"/>
                  <a:pt x="51461" y="1295400"/>
                </a:cubicBezTo>
                <a:cubicBezTo>
                  <a:pt x="48286" y="1495425"/>
                  <a:pt x="47130" y="1695492"/>
                  <a:pt x="41936" y="1895475"/>
                </a:cubicBezTo>
                <a:cubicBezTo>
                  <a:pt x="40779" y="1940023"/>
                  <a:pt x="32411" y="1984262"/>
                  <a:pt x="32411" y="2028825"/>
                </a:cubicBezTo>
                <a:cubicBezTo>
                  <a:pt x="32411" y="2068012"/>
                  <a:pt x="48286" y="2479675"/>
                  <a:pt x="51461" y="2600325"/>
                </a:cubicBezTo>
                <a:cubicBezTo>
                  <a:pt x="54636" y="2720975"/>
                  <a:pt x="45111" y="2709863"/>
                  <a:pt x="51461" y="2752725"/>
                </a:cubicBezTo>
                <a:cubicBezTo>
                  <a:pt x="57811" y="2795587"/>
                  <a:pt x="83211" y="2809875"/>
                  <a:pt x="89561" y="2857500"/>
                </a:cubicBezTo>
                <a:cubicBezTo>
                  <a:pt x="92736" y="2917825"/>
                  <a:pt x="64161" y="2990850"/>
                  <a:pt x="60986" y="3048000"/>
                </a:cubicBezTo>
                <a:cubicBezTo>
                  <a:pt x="57811" y="3105150"/>
                  <a:pt x="72098" y="3159125"/>
                  <a:pt x="70511" y="3200400"/>
                </a:cubicBezTo>
                <a:cubicBezTo>
                  <a:pt x="68924" y="3241675"/>
                  <a:pt x="51461" y="3267075"/>
                  <a:pt x="51461" y="3295650"/>
                </a:cubicBezTo>
                <a:cubicBezTo>
                  <a:pt x="51461" y="3324225"/>
                  <a:pt x="67336" y="3344862"/>
                  <a:pt x="70511" y="3371850"/>
                </a:cubicBezTo>
                <a:cubicBezTo>
                  <a:pt x="73686" y="3398838"/>
                  <a:pt x="45196" y="3255053"/>
                  <a:pt x="70511" y="3457575"/>
                </a:cubicBezTo>
                <a:cubicBezTo>
                  <a:pt x="73686" y="3524250"/>
                  <a:pt x="75274" y="3838575"/>
                  <a:pt x="70511" y="3876675"/>
                </a:cubicBezTo>
                <a:cubicBezTo>
                  <a:pt x="65749" y="3914775"/>
                  <a:pt x="45111" y="3719512"/>
                  <a:pt x="41936" y="3686175"/>
                </a:cubicBezTo>
                <a:cubicBezTo>
                  <a:pt x="38761" y="3652838"/>
                  <a:pt x="26888" y="3675832"/>
                  <a:pt x="51461" y="3676650"/>
                </a:cubicBezTo>
                <a:cubicBezTo>
                  <a:pt x="76034" y="3677468"/>
                  <a:pt x="154451" y="3714893"/>
                  <a:pt x="189376" y="3691081"/>
                </a:cubicBezTo>
                <a:cubicBezTo>
                  <a:pt x="224301" y="3667269"/>
                  <a:pt x="237959" y="3550468"/>
                  <a:pt x="261011" y="3533775"/>
                </a:cubicBezTo>
                <a:cubicBezTo>
                  <a:pt x="284063" y="3517082"/>
                  <a:pt x="278474" y="3578225"/>
                  <a:pt x="327686" y="3590925"/>
                </a:cubicBezTo>
                <a:cubicBezTo>
                  <a:pt x="376898" y="3603625"/>
                  <a:pt x="486436" y="3633787"/>
                  <a:pt x="556286" y="3609975"/>
                </a:cubicBezTo>
                <a:cubicBezTo>
                  <a:pt x="626136" y="3586163"/>
                  <a:pt x="672174" y="3484562"/>
                  <a:pt x="746786" y="3448050"/>
                </a:cubicBezTo>
                <a:cubicBezTo>
                  <a:pt x="821398" y="3411538"/>
                  <a:pt x="940461" y="3409950"/>
                  <a:pt x="1003961" y="3390900"/>
                </a:cubicBezTo>
                <a:cubicBezTo>
                  <a:pt x="1067461" y="3371850"/>
                  <a:pt x="1065874" y="3341687"/>
                  <a:pt x="1127786" y="3333750"/>
                </a:cubicBezTo>
                <a:cubicBezTo>
                  <a:pt x="1189698" y="3325813"/>
                  <a:pt x="1170649" y="3371850"/>
                  <a:pt x="1375436" y="3343275"/>
                </a:cubicBezTo>
                <a:cubicBezTo>
                  <a:pt x="1580223" y="3314700"/>
                  <a:pt x="1937777" y="3183774"/>
                  <a:pt x="2356511" y="3162300"/>
                </a:cubicBezTo>
                <a:cubicBezTo>
                  <a:pt x="2435886" y="3152775"/>
                  <a:pt x="2545424" y="3030537"/>
                  <a:pt x="2651786" y="2981325"/>
                </a:cubicBezTo>
                <a:cubicBezTo>
                  <a:pt x="2758148" y="2932113"/>
                  <a:pt x="2858161" y="2892425"/>
                  <a:pt x="2994686" y="2867025"/>
                </a:cubicBezTo>
                <a:cubicBezTo>
                  <a:pt x="3131211" y="2841625"/>
                  <a:pt x="3294724" y="2882900"/>
                  <a:pt x="3470936" y="2828925"/>
                </a:cubicBezTo>
                <a:cubicBezTo>
                  <a:pt x="3647149" y="2774950"/>
                  <a:pt x="3870986" y="2606675"/>
                  <a:pt x="4051961" y="2543175"/>
                </a:cubicBezTo>
                <a:cubicBezTo>
                  <a:pt x="4232936" y="2479675"/>
                  <a:pt x="4320249" y="2538412"/>
                  <a:pt x="4556786" y="2447925"/>
                </a:cubicBezTo>
                <a:cubicBezTo>
                  <a:pt x="4793323" y="2357438"/>
                  <a:pt x="5205745" y="2057674"/>
                  <a:pt x="5471186" y="2000250"/>
                </a:cubicBezTo>
                <a:cubicBezTo>
                  <a:pt x="5736627" y="1942826"/>
                  <a:pt x="6017495" y="2110255"/>
                  <a:pt x="6149432" y="2103383"/>
                </a:cubicBezTo>
                <a:lnTo>
                  <a:pt x="6896651" y="1686582"/>
                </a:lnTo>
                <a:lnTo>
                  <a:pt x="7182073" y="1535167"/>
                </a:lnTo>
                <a:cubicBezTo>
                  <a:pt x="7280561" y="1529891"/>
                  <a:pt x="7317504" y="1446267"/>
                  <a:pt x="7366990" y="1405759"/>
                </a:cubicBezTo>
                <a:cubicBezTo>
                  <a:pt x="7416476" y="1365251"/>
                  <a:pt x="7452058" y="1324797"/>
                  <a:pt x="7478991" y="1292116"/>
                </a:cubicBezTo>
                <a:cubicBezTo>
                  <a:pt x="7505924" y="1259435"/>
                  <a:pt x="7464758" y="1248815"/>
                  <a:pt x="7528586" y="1209675"/>
                </a:cubicBezTo>
                <a:cubicBezTo>
                  <a:pt x="7592414" y="1170535"/>
                  <a:pt x="7785757" y="1098165"/>
                  <a:pt x="7861961" y="1057275"/>
                </a:cubicBezTo>
                <a:cubicBezTo>
                  <a:pt x="7929628" y="1020966"/>
                  <a:pt x="7997783" y="985108"/>
                  <a:pt x="8061986" y="942975"/>
                </a:cubicBezTo>
                <a:cubicBezTo>
                  <a:pt x="8201161" y="851641"/>
                  <a:pt x="8321384" y="729049"/>
                  <a:pt x="8471561" y="657225"/>
                </a:cubicBezTo>
                <a:cubicBezTo>
                  <a:pt x="8617611" y="587375"/>
                  <a:pt x="8754976" y="495286"/>
                  <a:pt x="8909711" y="447675"/>
                </a:cubicBezTo>
                <a:cubicBezTo>
                  <a:pt x="9110165" y="385997"/>
                  <a:pt x="9258347" y="332328"/>
                  <a:pt x="9471686" y="304800"/>
                </a:cubicBezTo>
                <a:cubicBezTo>
                  <a:pt x="9563058" y="293010"/>
                  <a:pt x="9655836" y="298450"/>
                  <a:pt x="9747911" y="295275"/>
                </a:cubicBezTo>
                <a:cubicBezTo>
                  <a:pt x="10507284" y="239025"/>
                  <a:pt x="9381586" y="325076"/>
                  <a:pt x="10367036" y="238125"/>
                </a:cubicBezTo>
                <a:cubicBezTo>
                  <a:pt x="10462128" y="229735"/>
                  <a:pt x="10557683" y="227345"/>
                  <a:pt x="10652786" y="219075"/>
                </a:cubicBezTo>
                <a:cubicBezTo>
                  <a:pt x="10703789" y="214640"/>
                  <a:pt x="10754109" y="203508"/>
                  <a:pt x="10805186" y="200025"/>
                </a:cubicBezTo>
                <a:cubicBezTo>
                  <a:pt x="10893937" y="193974"/>
                  <a:pt x="10982986" y="193675"/>
                  <a:pt x="11071886" y="190500"/>
                </a:cubicBezTo>
                <a:cubicBezTo>
                  <a:pt x="11151261" y="180975"/>
                  <a:pt x="11214761" y="168275"/>
                  <a:pt x="11310011" y="161925"/>
                </a:cubicBezTo>
                <a:cubicBezTo>
                  <a:pt x="11405261" y="155575"/>
                  <a:pt x="11379886" y="173910"/>
                  <a:pt x="11643386" y="152400"/>
                </a:cubicBezTo>
                <a:cubicBezTo>
                  <a:pt x="11741536" y="144388"/>
                  <a:pt x="11764052" y="108420"/>
                  <a:pt x="11862461" y="104775"/>
                </a:cubicBezTo>
                <a:lnTo>
                  <a:pt x="12081536" y="95250"/>
                </a:lnTo>
                <a:cubicBezTo>
                  <a:pt x="12122811" y="88900"/>
                  <a:pt x="12164975" y="86828"/>
                  <a:pt x="12205361" y="76200"/>
                </a:cubicBezTo>
                <a:cubicBezTo>
                  <a:pt x="12225958" y="70780"/>
                  <a:pt x="12283595" y="50637"/>
                  <a:pt x="12262511" y="47625"/>
                </a:cubicBezTo>
                <a:cubicBezTo>
                  <a:pt x="12199571" y="38634"/>
                  <a:pt x="12135511" y="53975"/>
                  <a:pt x="12072011" y="57150"/>
                </a:cubicBezTo>
                <a:cubicBezTo>
                  <a:pt x="12046611" y="60325"/>
                  <a:pt x="12021095" y="62683"/>
                  <a:pt x="11995811" y="66675"/>
                </a:cubicBezTo>
                <a:cubicBezTo>
                  <a:pt x="11960748" y="72211"/>
                  <a:pt x="11927548" y="95250"/>
                  <a:pt x="11891036" y="85725"/>
                </a:cubicBezTo>
                <a:cubicBezTo>
                  <a:pt x="11854524" y="76200"/>
                  <a:pt x="11827536" y="6350"/>
                  <a:pt x="11776736" y="9525"/>
                </a:cubicBezTo>
                <a:lnTo>
                  <a:pt x="9433586" y="19050"/>
                </a:lnTo>
                <a:lnTo>
                  <a:pt x="8862086" y="0"/>
                </a:lnTo>
                <a:lnTo>
                  <a:pt x="7519061" y="19050"/>
                </a:lnTo>
                <a:cubicBezTo>
                  <a:pt x="7474502" y="19640"/>
                  <a:pt x="7682573" y="39688"/>
                  <a:pt x="7366661" y="47625"/>
                </a:cubicBezTo>
                <a:cubicBezTo>
                  <a:pt x="7050749" y="55562"/>
                  <a:pt x="5992858" y="71178"/>
                  <a:pt x="5623586" y="66675"/>
                </a:cubicBezTo>
                <a:cubicBezTo>
                  <a:pt x="5572786" y="63500"/>
                  <a:pt x="5522059" y="58791"/>
                  <a:pt x="5471186" y="57150"/>
                </a:cubicBezTo>
                <a:cubicBezTo>
                  <a:pt x="4835701" y="36650"/>
                  <a:pt x="4529136" y="51720"/>
                  <a:pt x="3766211" y="57150"/>
                </a:cubicBezTo>
                <a:lnTo>
                  <a:pt x="1642136" y="76200"/>
                </a:lnTo>
                <a:lnTo>
                  <a:pt x="984911" y="66675"/>
                </a:lnTo>
                <a:cubicBezTo>
                  <a:pt x="968728" y="66238"/>
                  <a:pt x="953419" y="58494"/>
                  <a:pt x="937286" y="57150"/>
                </a:cubicBezTo>
                <a:cubicBezTo>
                  <a:pt x="877086" y="52133"/>
                  <a:pt x="816615" y="51172"/>
                  <a:pt x="756311" y="47625"/>
                </a:cubicBezTo>
                <a:cubicBezTo>
                  <a:pt x="495186" y="32265"/>
                  <a:pt x="733924" y="43439"/>
                  <a:pt x="451511" y="28575"/>
                </a:cubicBezTo>
                <a:lnTo>
                  <a:pt x="251486" y="19050"/>
                </a:lnTo>
                <a:cubicBezTo>
                  <a:pt x="123184" y="28919"/>
                  <a:pt x="49874" y="4763"/>
                  <a:pt x="13361" y="47625"/>
                </a:cubicBezTo>
                <a:close/>
              </a:path>
            </a:pathLst>
          </a:custGeom>
          <a:gradFill>
            <a:gsLst>
              <a:gs pos="0">
                <a:srgbClr val="0ECEE2"/>
              </a:gs>
              <a:gs pos="80000">
                <a:srgbClr val="079CE7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ky">
            <a:extLst>
              <a:ext uri="{FF2B5EF4-FFF2-40B4-BE49-F238E27FC236}">
                <a16:creationId xmlns:a16="http://schemas.microsoft.com/office/drawing/2014/main" id="{ECA445BC-A89B-A674-2708-9995BD7B62F6}"/>
              </a:ext>
            </a:extLst>
          </p:cNvPr>
          <p:cNvSpPr/>
          <p:nvPr/>
        </p:nvSpPr>
        <p:spPr>
          <a:xfrm>
            <a:off x="0" y="0"/>
            <a:ext cx="12192000" cy="3038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35000">
                <a:schemeClr val="accent4">
                  <a:lumMod val="75000"/>
                </a:schemeClr>
              </a:gs>
              <a:gs pos="100000">
                <a:srgbClr val="FA59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												rmercha7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1" name="Sun">
            <a:extLst>
              <a:ext uri="{FF2B5EF4-FFF2-40B4-BE49-F238E27FC236}">
                <a16:creationId xmlns:a16="http://schemas.microsoft.com/office/drawing/2014/main" id="{5FBF7FD9-3FD8-65ED-53F6-339AED58256D}"/>
              </a:ext>
            </a:extLst>
          </p:cNvPr>
          <p:cNvSpPr/>
          <p:nvPr/>
        </p:nvSpPr>
        <p:spPr>
          <a:xfrm>
            <a:off x="4367049" y="2442659"/>
            <a:ext cx="2632841" cy="2491947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100000"/>
                </a:schemeClr>
              </a:gs>
              <a:gs pos="100000">
                <a:srgbClr val="FA59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Wave">
            <a:extLst>
              <a:ext uri="{FF2B5EF4-FFF2-40B4-BE49-F238E27FC236}">
                <a16:creationId xmlns:a16="http://schemas.microsoft.com/office/drawing/2014/main" id="{BF3FA06F-153B-0A83-5D00-E19CA146E2AC}"/>
              </a:ext>
            </a:extLst>
          </p:cNvPr>
          <p:cNvSpPr/>
          <p:nvPr/>
        </p:nvSpPr>
        <p:spPr>
          <a:xfrm>
            <a:off x="-1699260" y="3022710"/>
            <a:ext cx="17929860" cy="4095720"/>
          </a:xfrm>
          <a:custGeom>
            <a:avLst/>
            <a:gdLst>
              <a:gd name="connsiteX0" fmla="*/ 85725 w 12234664"/>
              <a:gd name="connsiteY0" fmla="*/ 28575 h 3804058"/>
              <a:gd name="connsiteX1" fmla="*/ 104775 w 12234664"/>
              <a:gd name="connsiteY1" fmla="*/ 266700 h 3804058"/>
              <a:gd name="connsiteX2" fmla="*/ 85725 w 12234664"/>
              <a:gd name="connsiteY2" fmla="*/ 666750 h 3804058"/>
              <a:gd name="connsiteX3" fmla="*/ 76200 w 12234664"/>
              <a:gd name="connsiteY3" fmla="*/ 790575 h 3804058"/>
              <a:gd name="connsiteX4" fmla="*/ 57150 w 12234664"/>
              <a:gd name="connsiteY4" fmla="*/ 923925 h 3804058"/>
              <a:gd name="connsiteX5" fmla="*/ 38100 w 12234664"/>
              <a:gd name="connsiteY5" fmla="*/ 1143000 h 3804058"/>
              <a:gd name="connsiteX6" fmla="*/ 19050 w 12234664"/>
              <a:gd name="connsiteY6" fmla="*/ 1276350 h 3804058"/>
              <a:gd name="connsiteX7" fmla="*/ 9525 w 12234664"/>
              <a:gd name="connsiteY7" fmla="*/ 1876425 h 3804058"/>
              <a:gd name="connsiteX8" fmla="*/ 0 w 12234664"/>
              <a:gd name="connsiteY8" fmla="*/ 2009775 h 3804058"/>
              <a:gd name="connsiteX9" fmla="*/ 19050 w 12234664"/>
              <a:gd name="connsiteY9" fmla="*/ 2581275 h 3804058"/>
              <a:gd name="connsiteX10" fmla="*/ 38100 w 12234664"/>
              <a:gd name="connsiteY10" fmla="*/ 2695575 h 3804058"/>
              <a:gd name="connsiteX11" fmla="*/ 57150 w 12234664"/>
              <a:gd name="connsiteY11" fmla="*/ 2838450 h 3804058"/>
              <a:gd name="connsiteX12" fmla="*/ 66675 w 12234664"/>
              <a:gd name="connsiteY12" fmla="*/ 3019425 h 3804058"/>
              <a:gd name="connsiteX13" fmla="*/ 85725 w 12234664"/>
              <a:gd name="connsiteY13" fmla="*/ 3181350 h 3804058"/>
              <a:gd name="connsiteX14" fmla="*/ 95250 w 12234664"/>
              <a:gd name="connsiteY14" fmla="*/ 3267075 h 3804058"/>
              <a:gd name="connsiteX15" fmla="*/ 104775 w 12234664"/>
              <a:gd name="connsiteY15" fmla="*/ 3333750 h 3804058"/>
              <a:gd name="connsiteX16" fmla="*/ 123825 w 12234664"/>
              <a:gd name="connsiteY16" fmla="*/ 3533775 h 3804058"/>
              <a:gd name="connsiteX17" fmla="*/ 133350 w 12234664"/>
              <a:gd name="connsiteY17" fmla="*/ 3733800 h 3804058"/>
              <a:gd name="connsiteX18" fmla="*/ 142875 w 12234664"/>
              <a:gd name="connsiteY18" fmla="*/ 3800475 h 3804058"/>
              <a:gd name="connsiteX19" fmla="*/ 161925 w 12234664"/>
              <a:gd name="connsiteY19" fmla="*/ 3686175 h 3804058"/>
              <a:gd name="connsiteX20" fmla="*/ 228600 w 12234664"/>
              <a:gd name="connsiteY20" fmla="*/ 3514725 h 3804058"/>
              <a:gd name="connsiteX21" fmla="*/ 266700 w 12234664"/>
              <a:gd name="connsiteY21" fmla="*/ 3419475 h 3804058"/>
              <a:gd name="connsiteX22" fmla="*/ 457200 w 12234664"/>
              <a:gd name="connsiteY22" fmla="*/ 3200400 h 3804058"/>
              <a:gd name="connsiteX23" fmla="*/ 609600 w 12234664"/>
              <a:gd name="connsiteY23" fmla="*/ 3067050 h 3804058"/>
              <a:gd name="connsiteX24" fmla="*/ 771525 w 12234664"/>
              <a:gd name="connsiteY24" fmla="*/ 2990850 h 3804058"/>
              <a:gd name="connsiteX25" fmla="*/ 971550 w 12234664"/>
              <a:gd name="connsiteY25" fmla="*/ 2886075 h 3804058"/>
              <a:gd name="connsiteX26" fmla="*/ 1238250 w 12234664"/>
              <a:gd name="connsiteY26" fmla="*/ 2828925 h 3804058"/>
              <a:gd name="connsiteX27" fmla="*/ 2286000 w 12234664"/>
              <a:gd name="connsiteY27" fmla="*/ 2743200 h 3804058"/>
              <a:gd name="connsiteX28" fmla="*/ 2524125 w 12234664"/>
              <a:gd name="connsiteY28" fmla="*/ 2714625 h 3804058"/>
              <a:gd name="connsiteX29" fmla="*/ 2990850 w 12234664"/>
              <a:gd name="connsiteY29" fmla="*/ 2600325 h 3804058"/>
              <a:gd name="connsiteX30" fmla="*/ 3419475 w 12234664"/>
              <a:gd name="connsiteY30" fmla="*/ 2409825 h 3804058"/>
              <a:gd name="connsiteX31" fmla="*/ 3933825 w 12234664"/>
              <a:gd name="connsiteY31" fmla="*/ 2181225 h 3804058"/>
              <a:gd name="connsiteX32" fmla="*/ 4429125 w 12234664"/>
              <a:gd name="connsiteY32" fmla="*/ 1847850 h 3804058"/>
              <a:gd name="connsiteX33" fmla="*/ 5286375 w 12234664"/>
              <a:gd name="connsiteY33" fmla="*/ 1400175 h 3804058"/>
              <a:gd name="connsiteX34" fmla="*/ 5619750 w 12234664"/>
              <a:gd name="connsiteY34" fmla="*/ 1343025 h 3804058"/>
              <a:gd name="connsiteX35" fmla="*/ 6391275 w 12234664"/>
              <a:gd name="connsiteY35" fmla="*/ 1304925 h 3804058"/>
              <a:gd name="connsiteX36" fmla="*/ 6629400 w 12234664"/>
              <a:gd name="connsiteY36" fmla="*/ 1295400 h 3804058"/>
              <a:gd name="connsiteX37" fmla="*/ 6924675 w 12234664"/>
              <a:gd name="connsiteY37" fmla="*/ 1276350 h 3804058"/>
              <a:gd name="connsiteX38" fmla="*/ 7162800 w 12234664"/>
              <a:gd name="connsiteY38" fmla="*/ 1257300 h 3804058"/>
              <a:gd name="connsiteX39" fmla="*/ 7496175 w 12234664"/>
              <a:gd name="connsiteY39" fmla="*/ 1190625 h 3804058"/>
              <a:gd name="connsiteX40" fmla="*/ 7829550 w 12234664"/>
              <a:gd name="connsiteY40" fmla="*/ 1038225 h 3804058"/>
              <a:gd name="connsiteX41" fmla="*/ 8029575 w 12234664"/>
              <a:gd name="connsiteY41" fmla="*/ 923925 h 3804058"/>
              <a:gd name="connsiteX42" fmla="*/ 8439150 w 12234664"/>
              <a:gd name="connsiteY42" fmla="*/ 638175 h 3804058"/>
              <a:gd name="connsiteX43" fmla="*/ 8877300 w 12234664"/>
              <a:gd name="connsiteY43" fmla="*/ 428625 h 3804058"/>
              <a:gd name="connsiteX44" fmla="*/ 9439275 w 12234664"/>
              <a:gd name="connsiteY44" fmla="*/ 285750 h 3804058"/>
              <a:gd name="connsiteX45" fmla="*/ 9715500 w 12234664"/>
              <a:gd name="connsiteY45" fmla="*/ 276225 h 3804058"/>
              <a:gd name="connsiteX46" fmla="*/ 10334625 w 12234664"/>
              <a:gd name="connsiteY46" fmla="*/ 219075 h 3804058"/>
              <a:gd name="connsiteX47" fmla="*/ 10620375 w 12234664"/>
              <a:gd name="connsiteY47" fmla="*/ 200025 h 3804058"/>
              <a:gd name="connsiteX48" fmla="*/ 10772775 w 12234664"/>
              <a:gd name="connsiteY48" fmla="*/ 180975 h 3804058"/>
              <a:gd name="connsiteX49" fmla="*/ 11039475 w 12234664"/>
              <a:gd name="connsiteY49" fmla="*/ 171450 h 3804058"/>
              <a:gd name="connsiteX50" fmla="*/ 11277600 w 12234664"/>
              <a:gd name="connsiteY50" fmla="*/ 142875 h 3804058"/>
              <a:gd name="connsiteX51" fmla="*/ 11534775 w 12234664"/>
              <a:gd name="connsiteY51" fmla="*/ 95250 h 3804058"/>
              <a:gd name="connsiteX52" fmla="*/ 11830050 w 12234664"/>
              <a:gd name="connsiteY52" fmla="*/ 85725 h 3804058"/>
              <a:gd name="connsiteX53" fmla="*/ 12049125 w 12234664"/>
              <a:gd name="connsiteY53" fmla="*/ 76200 h 3804058"/>
              <a:gd name="connsiteX54" fmla="*/ 12172950 w 12234664"/>
              <a:gd name="connsiteY54" fmla="*/ 57150 h 3804058"/>
              <a:gd name="connsiteX55" fmla="*/ 12230100 w 12234664"/>
              <a:gd name="connsiteY55" fmla="*/ 28575 h 3804058"/>
              <a:gd name="connsiteX56" fmla="*/ 12039600 w 12234664"/>
              <a:gd name="connsiteY56" fmla="*/ 38100 h 3804058"/>
              <a:gd name="connsiteX57" fmla="*/ 11963400 w 12234664"/>
              <a:gd name="connsiteY57" fmla="*/ 47625 h 3804058"/>
              <a:gd name="connsiteX58" fmla="*/ 11858625 w 12234664"/>
              <a:gd name="connsiteY58" fmla="*/ 66675 h 3804058"/>
              <a:gd name="connsiteX59" fmla="*/ 11706225 w 12234664"/>
              <a:gd name="connsiteY59" fmla="*/ 76200 h 3804058"/>
              <a:gd name="connsiteX60" fmla="*/ 9029700 w 12234664"/>
              <a:gd name="connsiteY60" fmla="*/ 57150 h 3804058"/>
              <a:gd name="connsiteX61" fmla="*/ 8829675 w 12234664"/>
              <a:gd name="connsiteY61" fmla="*/ 47625 h 3804058"/>
              <a:gd name="connsiteX62" fmla="*/ 7524750 w 12234664"/>
              <a:gd name="connsiteY62" fmla="*/ 57150 h 3804058"/>
              <a:gd name="connsiteX63" fmla="*/ 7391400 w 12234664"/>
              <a:gd name="connsiteY63" fmla="*/ 66675 h 3804058"/>
              <a:gd name="connsiteX64" fmla="*/ 5591175 w 12234664"/>
              <a:gd name="connsiteY64" fmla="*/ 47625 h 3804058"/>
              <a:gd name="connsiteX65" fmla="*/ 5438775 w 12234664"/>
              <a:gd name="connsiteY65" fmla="*/ 38100 h 3804058"/>
              <a:gd name="connsiteX66" fmla="*/ 3733800 w 12234664"/>
              <a:gd name="connsiteY66" fmla="*/ 38100 h 3804058"/>
              <a:gd name="connsiteX67" fmla="*/ 1609725 w 12234664"/>
              <a:gd name="connsiteY67" fmla="*/ 57150 h 3804058"/>
              <a:gd name="connsiteX68" fmla="*/ 952500 w 12234664"/>
              <a:gd name="connsiteY68" fmla="*/ 47625 h 3804058"/>
              <a:gd name="connsiteX69" fmla="*/ 904875 w 12234664"/>
              <a:gd name="connsiteY69" fmla="*/ 38100 h 3804058"/>
              <a:gd name="connsiteX70" fmla="*/ 723900 w 12234664"/>
              <a:gd name="connsiteY70" fmla="*/ 28575 h 3804058"/>
              <a:gd name="connsiteX71" fmla="*/ 419100 w 12234664"/>
              <a:gd name="connsiteY71" fmla="*/ 9525 h 3804058"/>
              <a:gd name="connsiteX72" fmla="*/ 219075 w 12234664"/>
              <a:gd name="connsiteY72" fmla="*/ 0 h 3804058"/>
              <a:gd name="connsiteX73" fmla="*/ 85725 w 12234664"/>
              <a:gd name="connsiteY73" fmla="*/ 28575 h 3804058"/>
              <a:gd name="connsiteX0" fmla="*/ 85725 w 12234664"/>
              <a:gd name="connsiteY0" fmla="*/ 28575 h 3796513"/>
              <a:gd name="connsiteX1" fmla="*/ 104775 w 12234664"/>
              <a:gd name="connsiteY1" fmla="*/ 266700 h 3796513"/>
              <a:gd name="connsiteX2" fmla="*/ 85725 w 12234664"/>
              <a:gd name="connsiteY2" fmla="*/ 666750 h 3796513"/>
              <a:gd name="connsiteX3" fmla="*/ 76200 w 12234664"/>
              <a:gd name="connsiteY3" fmla="*/ 790575 h 3796513"/>
              <a:gd name="connsiteX4" fmla="*/ 57150 w 12234664"/>
              <a:gd name="connsiteY4" fmla="*/ 923925 h 3796513"/>
              <a:gd name="connsiteX5" fmla="*/ 38100 w 12234664"/>
              <a:gd name="connsiteY5" fmla="*/ 1143000 h 3796513"/>
              <a:gd name="connsiteX6" fmla="*/ 19050 w 12234664"/>
              <a:gd name="connsiteY6" fmla="*/ 1276350 h 3796513"/>
              <a:gd name="connsiteX7" fmla="*/ 9525 w 12234664"/>
              <a:gd name="connsiteY7" fmla="*/ 1876425 h 3796513"/>
              <a:gd name="connsiteX8" fmla="*/ 0 w 12234664"/>
              <a:gd name="connsiteY8" fmla="*/ 2009775 h 3796513"/>
              <a:gd name="connsiteX9" fmla="*/ 19050 w 12234664"/>
              <a:gd name="connsiteY9" fmla="*/ 2581275 h 3796513"/>
              <a:gd name="connsiteX10" fmla="*/ 38100 w 12234664"/>
              <a:gd name="connsiteY10" fmla="*/ 2695575 h 3796513"/>
              <a:gd name="connsiteX11" fmla="*/ 57150 w 12234664"/>
              <a:gd name="connsiteY11" fmla="*/ 2838450 h 3796513"/>
              <a:gd name="connsiteX12" fmla="*/ 66675 w 12234664"/>
              <a:gd name="connsiteY12" fmla="*/ 3019425 h 3796513"/>
              <a:gd name="connsiteX13" fmla="*/ 85725 w 12234664"/>
              <a:gd name="connsiteY13" fmla="*/ 3181350 h 3796513"/>
              <a:gd name="connsiteX14" fmla="*/ 95250 w 12234664"/>
              <a:gd name="connsiteY14" fmla="*/ 3267075 h 3796513"/>
              <a:gd name="connsiteX15" fmla="*/ 104775 w 12234664"/>
              <a:gd name="connsiteY15" fmla="*/ 3333750 h 3796513"/>
              <a:gd name="connsiteX16" fmla="*/ 123825 w 12234664"/>
              <a:gd name="connsiteY16" fmla="*/ 3533775 h 3796513"/>
              <a:gd name="connsiteX17" fmla="*/ 133350 w 12234664"/>
              <a:gd name="connsiteY17" fmla="*/ 3733800 h 3796513"/>
              <a:gd name="connsiteX18" fmla="*/ 47625 w 12234664"/>
              <a:gd name="connsiteY18" fmla="*/ 3790950 h 3796513"/>
              <a:gd name="connsiteX19" fmla="*/ 161925 w 12234664"/>
              <a:gd name="connsiteY19" fmla="*/ 3686175 h 3796513"/>
              <a:gd name="connsiteX20" fmla="*/ 228600 w 12234664"/>
              <a:gd name="connsiteY20" fmla="*/ 3514725 h 3796513"/>
              <a:gd name="connsiteX21" fmla="*/ 266700 w 12234664"/>
              <a:gd name="connsiteY21" fmla="*/ 3419475 h 3796513"/>
              <a:gd name="connsiteX22" fmla="*/ 457200 w 12234664"/>
              <a:gd name="connsiteY22" fmla="*/ 3200400 h 3796513"/>
              <a:gd name="connsiteX23" fmla="*/ 609600 w 12234664"/>
              <a:gd name="connsiteY23" fmla="*/ 3067050 h 3796513"/>
              <a:gd name="connsiteX24" fmla="*/ 771525 w 12234664"/>
              <a:gd name="connsiteY24" fmla="*/ 2990850 h 3796513"/>
              <a:gd name="connsiteX25" fmla="*/ 971550 w 12234664"/>
              <a:gd name="connsiteY25" fmla="*/ 2886075 h 3796513"/>
              <a:gd name="connsiteX26" fmla="*/ 1238250 w 12234664"/>
              <a:gd name="connsiteY26" fmla="*/ 2828925 h 3796513"/>
              <a:gd name="connsiteX27" fmla="*/ 2286000 w 12234664"/>
              <a:gd name="connsiteY27" fmla="*/ 2743200 h 3796513"/>
              <a:gd name="connsiteX28" fmla="*/ 2524125 w 12234664"/>
              <a:gd name="connsiteY28" fmla="*/ 2714625 h 3796513"/>
              <a:gd name="connsiteX29" fmla="*/ 2990850 w 12234664"/>
              <a:gd name="connsiteY29" fmla="*/ 2600325 h 3796513"/>
              <a:gd name="connsiteX30" fmla="*/ 3419475 w 12234664"/>
              <a:gd name="connsiteY30" fmla="*/ 2409825 h 3796513"/>
              <a:gd name="connsiteX31" fmla="*/ 3933825 w 12234664"/>
              <a:gd name="connsiteY31" fmla="*/ 2181225 h 3796513"/>
              <a:gd name="connsiteX32" fmla="*/ 4429125 w 12234664"/>
              <a:gd name="connsiteY32" fmla="*/ 1847850 h 3796513"/>
              <a:gd name="connsiteX33" fmla="*/ 5286375 w 12234664"/>
              <a:gd name="connsiteY33" fmla="*/ 1400175 h 3796513"/>
              <a:gd name="connsiteX34" fmla="*/ 5619750 w 12234664"/>
              <a:gd name="connsiteY34" fmla="*/ 1343025 h 3796513"/>
              <a:gd name="connsiteX35" fmla="*/ 6391275 w 12234664"/>
              <a:gd name="connsiteY35" fmla="*/ 1304925 h 3796513"/>
              <a:gd name="connsiteX36" fmla="*/ 6629400 w 12234664"/>
              <a:gd name="connsiteY36" fmla="*/ 1295400 h 3796513"/>
              <a:gd name="connsiteX37" fmla="*/ 6924675 w 12234664"/>
              <a:gd name="connsiteY37" fmla="*/ 1276350 h 3796513"/>
              <a:gd name="connsiteX38" fmla="*/ 7162800 w 12234664"/>
              <a:gd name="connsiteY38" fmla="*/ 1257300 h 3796513"/>
              <a:gd name="connsiteX39" fmla="*/ 7496175 w 12234664"/>
              <a:gd name="connsiteY39" fmla="*/ 1190625 h 3796513"/>
              <a:gd name="connsiteX40" fmla="*/ 7829550 w 12234664"/>
              <a:gd name="connsiteY40" fmla="*/ 1038225 h 3796513"/>
              <a:gd name="connsiteX41" fmla="*/ 8029575 w 12234664"/>
              <a:gd name="connsiteY41" fmla="*/ 923925 h 3796513"/>
              <a:gd name="connsiteX42" fmla="*/ 8439150 w 12234664"/>
              <a:gd name="connsiteY42" fmla="*/ 638175 h 3796513"/>
              <a:gd name="connsiteX43" fmla="*/ 8877300 w 12234664"/>
              <a:gd name="connsiteY43" fmla="*/ 428625 h 3796513"/>
              <a:gd name="connsiteX44" fmla="*/ 9439275 w 12234664"/>
              <a:gd name="connsiteY44" fmla="*/ 285750 h 3796513"/>
              <a:gd name="connsiteX45" fmla="*/ 9715500 w 12234664"/>
              <a:gd name="connsiteY45" fmla="*/ 276225 h 3796513"/>
              <a:gd name="connsiteX46" fmla="*/ 10334625 w 12234664"/>
              <a:gd name="connsiteY46" fmla="*/ 219075 h 3796513"/>
              <a:gd name="connsiteX47" fmla="*/ 10620375 w 12234664"/>
              <a:gd name="connsiteY47" fmla="*/ 200025 h 3796513"/>
              <a:gd name="connsiteX48" fmla="*/ 10772775 w 12234664"/>
              <a:gd name="connsiteY48" fmla="*/ 180975 h 3796513"/>
              <a:gd name="connsiteX49" fmla="*/ 11039475 w 12234664"/>
              <a:gd name="connsiteY49" fmla="*/ 171450 h 3796513"/>
              <a:gd name="connsiteX50" fmla="*/ 11277600 w 12234664"/>
              <a:gd name="connsiteY50" fmla="*/ 142875 h 3796513"/>
              <a:gd name="connsiteX51" fmla="*/ 11534775 w 12234664"/>
              <a:gd name="connsiteY51" fmla="*/ 95250 h 3796513"/>
              <a:gd name="connsiteX52" fmla="*/ 11830050 w 12234664"/>
              <a:gd name="connsiteY52" fmla="*/ 85725 h 3796513"/>
              <a:gd name="connsiteX53" fmla="*/ 12049125 w 12234664"/>
              <a:gd name="connsiteY53" fmla="*/ 76200 h 3796513"/>
              <a:gd name="connsiteX54" fmla="*/ 12172950 w 12234664"/>
              <a:gd name="connsiteY54" fmla="*/ 57150 h 3796513"/>
              <a:gd name="connsiteX55" fmla="*/ 12230100 w 12234664"/>
              <a:gd name="connsiteY55" fmla="*/ 28575 h 3796513"/>
              <a:gd name="connsiteX56" fmla="*/ 12039600 w 12234664"/>
              <a:gd name="connsiteY56" fmla="*/ 38100 h 3796513"/>
              <a:gd name="connsiteX57" fmla="*/ 11963400 w 12234664"/>
              <a:gd name="connsiteY57" fmla="*/ 47625 h 3796513"/>
              <a:gd name="connsiteX58" fmla="*/ 11858625 w 12234664"/>
              <a:gd name="connsiteY58" fmla="*/ 66675 h 3796513"/>
              <a:gd name="connsiteX59" fmla="*/ 11706225 w 12234664"/>
              <a:gd name="connsiteY59" fmla="*/ 76200 h 3796513"/>
              <a:gd name="connsiteX60" fmla="*/ 9029700 w 12234664"/>
              <a:gd name="connsiteY60" fmla="*/ 57150 h 3796513"/>
              <a:gd name="connsiteX61" fmla="*/ 8829675 w 12234664"/>
              <a:gd name="connsiteY61" fmla="*/ 47625 h 3796513"/>
              <a:gd name="connsiteX62" fmla="*/ 7524750 w 12234664"/>
              <a:gd name="connsiteY62" fmla="*/ 57150 h 3796513"/>
              <a:gd name="connsiteX63" fmla="*/ 7391400 w 12234664"/>
              <a:gd name="connsiteY63" fmla="*/ 66675 h 3796513"/>
              <a:gd name="connsiteX64" fmla="*/ 5591175 w 12234664"/>
              <a:gd name="connsiteY64" fmla="*/ 47625 h 3796513"/>
              <a:gd name="connsiteX65" fmla="*/ 5438775 w 12234664"/>
              <a:gd name="connsiteY65" fmla="*/ 38100 h 3796513"/>
              <a:gd name="connsiteX66" fmla="*/ 3733800 w 12234664"/>
              <a:gd name="connsiteY66" fmla="*/ 38100 h 3796513"/>
              <a:gd name="connsiteX67" fmla="*/ 1609725 w 12234664"/>
              <a:gd name="connsiteY67" fmla="*/ 57150 h 3796513"/>
              <a:gd name="connsiteX68" fmla="*/ 952500 w 12234664"/>
              <a:gd name="connsiteY68" fmla="*/ 47625 h 3796513"/>
              <a:gd name="connsiteX69" fmla="*/ 904875 w 12234664"/>
              <a:gd name="connsiteY69" fmla="*/ 38100 h 3796513"/>
              <a:gd name="connsiteX70" fmla="*/ 723900 w 12234664"/>
              <a:gd name="connsiteY70" fmla="*/ 28575 h 3796513"/>
              <a:gd name="connsiteX71" fmla="*/ 419100 w 12234664"/>
              <a:gd name="connsiteY71" fmla="*/ 9525 h 3796513"/>
              <a:gd name="connsiteX72" fmla="*/ 219075 w 12234664"/>
              <a:gd name="connsiteY72" fmla="*/ 0 h 3796513"/>
              <a:gd name="connsiteX73" fmla="*/ 85725 w 12234664"/>
              <a:gd name="connsiteY73" fmla="*/ 28575 h 3796513"/>
              <a:gd name="connsiteX0" fmla="*/ 85725 w 12234664"/>
              <a:gd name="connsiteY0" fmla="*/ 28575 h 3794666"/>
              <a:gd name="connsiteX1" fmla="*/ 104775 w 12234664"/>
              <a:gd name="connsiteY1" fmla="*/ 266700 h 3794666"/>
              <a:gd name="connsiteX2" fmla="*/ 85725 w 12234664"/>
              <a:gd name="connsiteY2" fmla="*/ 666750 h 3794666"/>
              <a:gd name="connsiteX3" fmla="*/ 76200 w 12234664"/>
              <a:gd name="connsiteY3" fmla="*/ 790575 h 3794666"/>
              <a:gd name="connsiteX4" fmla="*/ 57150 w 12234664"/>
              <a:gd name="connsiteY4" fmla="*/ 923925 h 3794666"/>
              <a:gd name="connsiteX5" fmla="*/ 38100 w 12234664"/>
              <a:gd name="connsiteY5" fmla="*/ 1143000 h 3794666"/>
              <a:gd name="connsiteX6" fmla="*/ 19050 w 12234664"/>
              <a:gd name="connsiteY6" fmla="*/ 1276350 h 3794666"/>
              <a:gd name="connsiteX7" fmla="*/ 9525 w 12234664"/>
              <a:gd name="connsiteY7" fmla="*/ 1876425 h 3794666"/>
              <a:gd name="connsiteX8" fmla="*/ 0 w 12234664"/>
              <a:gd name="connsiteY8" fmla="*/ 2009775 h 3794666"/>
              <a:gd name="connsiteX9" fmla="*/ 19050 w 12234664"/>
              <a:gd name="connsiteY9" fmla="*/ 2581275 h 3794666"/>
              <a:gd name="connsiteX10" fmla="*/ 38100 w 12234664"/>
              <a:gd name="connsiteY10" fmla="*/ 2695575 h 3794666"/>
              <a:gd name="connsiteX11" fmla="*/ 57150 w 12234664"/>
              <a:gd name="connsiteY11" fmla="*/ 2838450 h 3794666"/>
              <a:gd name="connsiteX12" fmla="*/ 66675 w 12234664"/>
              <a:gd name="connsiteY12" fmla="*/ 3019425 h 3794666"/>
              <a:gd name="connsiteX13" fmla="*/ 85725 w 12234664"/>
              <a:gd name="connsiteY13" fmla="*/ 3181350 h 3794666"/>
              <a:gd name="connsiteX14" fmla="*/ 95250 w 12234664"/>
              <a:gd name="connsiteY14" fmla="*/ 3267075 h 3794666"/>
              <a:gd name="connsiteX15" fmla="*/ 104775 w 12234664"/>
              <a:gd name="connsiteY15" fmla="*/ 3333750 h 3794666"/>
              <a:gd name="connsiteX16" fmla="*/ 123825 w 12234664"/>
              <a:gd name="connsiteY16" fmla="*/ 3533775 h 3794666"/>
              <a:gd name="connsiteX17" fmla="*/ 133350 w 12234664"/>
              <a:gd name="connsiteY17" fmla="*/ 3733800 h 3794666"/>
              <a:gd name="connsiteX18" fmla="*/ 47625 w 12234664"/>
              <a:gd name="connsiteY18" fmla="*/ 3790950 h 3794666"/>
              <a:gd name="connsiteX19" fmla="*/ 85725 w 12234664"/>
              <a:gd name="connsiteY19" fmla="*/ 3648075 h 3794666"/>
              <a:gd name="connsiteX20" fmla="*/ 228600 w 12234664"/>
              <a:gd name="connsiteY20" fmla="*/ 3514725 h 3794666"/>
              <a:gd name="connsiteX21" fmla="*/ 266700 w 12234664"/>
              <a:gd name="connsiteY21" fmla="*/ 3419475 h 3794666"/>
              <a:gd name="connsiteX22" fmla="*/ 457200 w 12234664"/>
              <a:gd name="connsiteY22" fmla="*/ 3200400 h 3794666"/>
              <a:gd name="connsiteX23" fmla="*/ 609600 w 12234664"/>
              <a:gd name="connsiteY23" fmla="*/ 3067050 h 3794666"/>
              <a:gd name="connsiteX24" fmla="*/ 771525 w 12234664"/>
              <a:gd name="connsiteY24" fmla="*/ 2990850 h 3794666"/>
              <a:gd name="connsiteX25" fmla="*/ 971550 w 12234664"/>
              <a:gd name="connsiteY25" fmla="*/ 2886075 h 3794666"/>
              <a:gd name="connsiteX26" fmla="*/ 1238250 w 12234664"/>
              <a:gd name="connsiteY26" fmla="*/ 2828925 h 3794666"/>
              <a:gd name="connsiteX27" fmla="*/ 2286000 w 12234664"/>
              <a:gd name="connsiteY27" fmla="*/ 2743200 h 3794666"/>
              <a:gd name="connsiteX28" fmla="*/ 2524125 w 12234664"/>
              <a:gd name="connsiteY28" fmla="*/ 2714625 h 3794666"/>
              <a:gd name="connsiteX29" fmla="*/ 2990850 w 12234664"/>
              <a:gd name="connsiteY29" fmla="*/ 2600325 h 3794666"/>
              <a:gd name="connsiteX30" fmla="*/ 3419475 w 12234664"/>
              <a:gd name="connsiteY30" fmla="*/ 2409825 h 3794666"/>
              <a:gd name="connsiteX31" fmla="*/ 3933825 w 12234664"/>
              <a:gd name="connsiteY31" fmla="*/ 2181225 h 3794666"/>
              <a:gd name="connsiteX32" fmla="*/ 4429125 w 12234664"/>
              <a:gd name="connsiteY32" fmla="*/ 1847850 h 3794666"/>
              <a:gd name="connsiteX33" fmla="*/ 5286375 w 12234664"/>
              <a:gd name="connsiteY33" fmla="*/ 1400175 h 3794666"/>
              <a:gd name="connsiteX34" fmla="*/ 5619750 w 12234664"/>
              <a:gd name="connsiteY34" fmla="*/ 1343025 h 3794666"/>
              <a:gd name="connsiteX35" fmla="*/ 6391275 w 12234664"/>
              <a:gd name="connsiteY35" fmla="*/ 1304925 h 3794666"/>
              <a:gd name="connsiteX36" fmla="*/ 6629400 w 12234664"/>
              <a:gd name="connsiteY36" fmla="*/ 1295400 h 3794666"/>
              <a:gd name="connsiteX37" fmla="*/ 6924675 w 12234664"/>
              <a:gd name="connsiteY37" fmla="*/ 1276350 h 3794666"/>
              <a:gd name="connsiteX38" fmla="*/ 7162800 w 12234664"/>
              <a:gd name="connsiteY38" fmla="*/ 1257300 h 3794666"/>
              <a:gd name="connsiteX39" fmla="*/ 7496175 w 12234664"/>
              <a:gd name="connsiteY39" fmla="*/ 1190625 h 3794666"/>
              <a:gd name="connsiteX40" fmla="*/ 7829550 w 12234664"/>
              <a:gd name="connsiteY40" fmla="*/ 1038225 h 3794666"/>
              <a:gd name="connsiteX41" fmla="*/ 8029575 w 12234664"/>
              <a:gd name="connsiteY41" fmla="*/ 923925 h 3794666"/>
              <a:gd name="connsiteX42" fmla="*/ 8439150 w 12234664"/>
              <a:gd name="connsiteY42" fmla="*/ 638175 h 3794666"/>
              <a:gd name="connsiteX43" fmla="*/ 8877300 w 12234664"/>
              <a:gd name="connsiteY43" fmla="*/ 428625 h 3794666"/>
              <a:gd name="connsiteX44" fmla="*/ 9439275 w 12234664"/>
              <a:gd name="connsiteY44" fmla="*/ 285750 h 3794666"/>
              <a:gd name="connsiteX45" fmla="*/ 9715500 w 12234664"/>
              <a:gd name="connsiteY45" fmla="*/ 276225 h 3794666"/>
              <a:gd name="connsiteX46" fmla="*/ 10334625 w 12234664"/>
              <a:gd name="connsiteY46" fmla="*/ 219075 h 3794666"/>
              <a:gd name="connsiteX47" fmla="*/ 10620375 w 12234664"/>
              <a:gd name="connsiteY47" fmla="*/ 200025 h 3794666"/>
              <a:gd name="connsiteX48" fmla="*/ 10772775 w 12234664"/>
              <a:gd name="connsiteY48" fmla="*/ 180975 h 3794666"/>
              <a:gd name="connsiteX49" fmla="*/ 11039475 w 12234664"/>
              <a:gd name="connsiteY49" fmla="*/ 171450 h 3794666"/>
              <a:gd name="connsiteX50" fmla="*/ 11277600 w 12234664"/>
              <a:gd name="connsiteY50" fmla="*/ 142875 h 3794666"/>
              <a:gd name="connsiteX51" fmla="*/ 11534775 w 12234664"/>
              <a:gd name="connsiteY51" fmla="*/ 95250 h 3794666"/>
              <a:gd name="connsiteX52" fmla="*/ 11830050 w 12234664"/>
              <a:gd name="connsiteY52" fmla="*/ 85725 h 3794666"/>
              <a:gd name="connsiteX53" fmla="*/ 12049125 w 12234664"/>
              <a:gd name="connsiteY53" fmla="*/ 76200 h 3794666"/>
              <a:gd name="connsiteX54" fmla="*/ 12172950 w 12234664"/>
              <a:gd name="connsiteY54" fmla="*/ 57150 h 3794666"/>
              <a:gd name="connsiteX55" fmla="*/ 12230100 w 12234664"/>
              <a:gd name="connsiteY55" fmla="*/ 28575 h 3794666"/>
              <a:gd name="connsiteX56" fmla="*/ 12039600 w 12234664"/>
              <a:gd name="connsiteY56" fmla="*/ 38100 h 3794666"/>
              <a:gd name="connsiteX57" fmla="*/ 11963400 w 12234664"/>
              <a:gd name="connsiteY57" fmla="*/ 47625 h 3794666"/>
              <a:gd name="connsiteX58" fmla="*/ 11858625 w 12234664"/>
              <a:gd name="connsiteY58" fmla="*/ 66675 h 3794666"/>
              <a:gd name="connsiteX59" fmla="*/ 11706225 w 12234664"/>
              <a:gd name="connsiteY59" fmla="*/ 76200 h 3794666"/>
              <a:gd name="connsiteX60" fmla="*/ 9029700 w 12234664"/>
              <a:gd name="connsiteY60" fmla="*/ 57150 h 3794666"/>
              <a:gd name="connsiteX61" fmla="*/ 8829675 w 12234664"/>
              <a:gd name="connsiteY61" fmla="*/ 47625 h 3794666"/>
              <a:gd name="connsiteX62" fmla="*/ 7524750 w 12234664"/>
              <a:gd name="connsiteY62" fmla="*/ 57150 h 3794666"/>
              <a:gd name="connsiteX63" fmla="*/ 7391400 w 12234664"/>
              <a:gd name="connsiteY63" fmla="*/ 66675 h 3794666"/>
              <a:gd name="connsiteX64" fmla="*/ 5591175 w 12234664"/>
              <a:gd name="connsiteY64" fmla="*/ 47625 h 3794666"/>
              <a:gd name="connsiteX65" fmla="*/ 5438775 w 12234664"/>
              <a:gd name="connsiteY65" fmla="*/ 38100 h 3794666"/>
              <a:gd name="connsiteX66" fmla="*/ 3733800 w 12234664"/>
              <a:gd name="connsiteY66" fmla="*/ 38100 h 3794666"/>
              <a:gd name="connsiteX67" fmla="*/ 1609725 w 12234664"/>
              <a:gd name="connsiteY67" fmla="*/ 57150 h 3794666"/>
              <a:gd name="connsiteX68" fmla="*/ 952500 w 12234664"/>
              <a:gd name="connsiteY68" fmla="*/ 47625 h 3794666"/>
              <a:gd name="connsiteX69" fmla="*/ 904875 w 12234664"/>
              <a:gd name="connsiteY69" fmla="*/ 38100 h 3794666"/>
              <a:gd name="connsiteX70" fmla="*/ 723900 w 12234664"/>
              <a:gd name="connsiteY70" fmla="*/ 28575 h 3794666"/>
              <a:gd name="connsiteX71" fmla="*/ 419100 w 12234664"/>
              <a:gd name="connsiteY71" fmla="*/ 9525 h 3794666"/>
              <a:gd name="connsiteX72" fmla="*/ 219075 w 12234664"/>
              <a:gd name="connsiteY72" fmla="*/ 0 h 3794666"/>
              <a:gd name="connsiteX73" fmla="*/ 85725 w 12234664"/>
              <a:gd name="connsiteY73" fmla="*/ 28575 h 3794666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66675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104775 w 12234664"/>
              <a:gd name="connsiteY15" fmla="*/ 333375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66675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66675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57150 w 12234664"/>
              <a:gd name="connsiteY12" fmla="*/ 3019425 h 3794792"/>
              <a:gd name="connsiteX13" fmla="*/ 85725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57150 w 12234664"/>
              <a:gd name="connsiteY12" fmla="*/ 3019425 h 3794792"/>
              <a:gd name="connsiteX13" fmla="*/ 38100 w 12234664"/>
              <a:gd name="connsiteY13" fmla="*/ 3181350 h 3794792"/>
              <a:gd name="connsiteX14" fmla="*/ 95250 w 12234664"/>
              <a:gd name="connsiteY14" fmla="*/ 3267075 h 3794792"/>
              <a:gd name="connsiteX15" fmla="*/ 85725 w 12234664"/>
              <a:gd name="connsiteY15" fmla="*/ 33147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792"/>
              <a:gd name="connsiteX1" fmla="*/ 104775 w 12234664"/>
              <a:gd name="connsiteY1" fmla="*/ 266700 h 3794792"/>
              <a:gd name="connsiteX2" fmla="*/ 85725 w 12234664"/>
              <a:gd name="connsiteY2" fmla="*/ 666750 h 3794792"/>
              <a:gd name="connsiteX3" fmla="*/ 76200 w 12234664"/>
              <a:gd name="connsiteY3" fmla="*/ 790575 h 3794792"/>
              <a:gd name="connsiteX4" fmla="*/ 57150 w 12234664"/>
              <a:gd name="connsiteY4" fmla="*/ 923925 h 3794792"/>
              <a:gd name="connsiteX5" fmla="*/ 38100 w 12234664"/>
              <a:gd name="connsiteY5" fmla="*/ 1143000 h 3794792"/>
              <a:gd name="connsiteX6" fmla="*/ 19050 w 12234664"/>
              <a:gd name="connsiteY6" fmla="*/ 1276350 h 3794792"/>
              <a:gd name="connsiteX7" fmla="*/ 9525 w 12234664"/>
              <a:gd name="connsiteY7" fmla="*/ 1876425 h 3794792"/>
              <a:gd name="connsiteX8" fmla="*/ 0 w 12234664"/>
              <a:gd name="connsiteY8" fmla="*/ 2009775 h 3794792"/>
              <a:gd name="connsiteX9" fmla="*/ 19050 w 12234664"/>
              <a:gd name="connsiteY9" fmla="*/ 2581275 h 3794792"/>
              <a:gd name="connsiteX10" fmla="*/ 38100 w 12234664"/>
              <a:gd name="connsiteY10" fmla="*/ 2695575 h 3794792"/>
              <a:gd name="connsiteX11" fmla="*/ 57150 w 12234664"/>
              <a:gd name="connsiteY11" fmla="*/ 2838450 h 3794792"/>
              <a:gd name="connsiteX12" fmla="*/ 57150 w 12234664"/>
              <a:gd name="connsiteY12" fmla="*/ 3019425 h 3794792"/>
              <a:gd name="connsiteX13" fmla="*/ 38100 w 12234664"/>
              <a:gd name="connsiteY13" fmla="*/ 3181350 h 3794792"/>
              <a:gd name="connsiteX14" fmla="*/ 95250 w 12234664"/>
              <a:gd name="connsiteY14" fmla="*/ 3267075 h 3794792"/>
              <a:gd name="connsiteX15" fmla="*/ 38100 w 12234664"/>
              <a:gd name="connsiteY15" fmla="*/ 3352800 h 3794792"/>
              <a:gd name="connsiteX16" fmla="*/ 95250 w 12234664"/>
              <a:gd name="connsiteY16" fmla="*/ 3524250 h 3794792"/>
              <a:gd name="connsiteX17" fmla="*/ 133350 w 12234664"/>
              <a:gd name="connsiteY17" fmla="*/ 3733800 h 3794792"/>
              <a:gd name="connsiteX18" fmla="*/ 47625 w 12234664"/>
              <a:gd name="connsiteY18" fmla="*/ 3790950 h 3794792"/>
              <a:gd name="connsiteX19" fmla="*/ 85725 w 12234664"/>
              <a:gd name="connsiteY19" fmla="*/ 3648075 h 3794792"/>
              <a:gd name="connsiteX20" fmla="*/ 228600 w 12234664"/>
              <a:gd name="connsiteY20" fmla="*/ 3514725 h 3794792"/>
              <a:gd name="connsiteX21" fmla="*/ 266700 w 12234664"/>
              <a:gd name="connsiteY21" fmla="*/ 3419475 h 3794792"/>
              <a:gd name="connsiteX22" fmla="*/ 457200 w 12234664"/>
              <a:gd name="connsiteY22" fmla="*/ 3200400 h 3794792"/>
              <a:gd name="connsiteX23" fmla="*/ 609600 w 12234664"/>
              <a:gd name="connsiteY23" fmla="*/ 3067050 h 3794792"/>
              <a:gd name="connsiteX24" fmla="*/ 771525 w 12234664"/>
              <a:gd name="connsiteY24" fmla="*/ 2990850 h 3794792"/>
              <a:gd name="connsiteX25" fmla="*/ 971550 w 12234664"/>
              <a:gd name="connsiteY25" fmla="*/ 2886075 h 3794792"/>
              <a:gd name="connsiteX26" fmla="*/ 1238250 w 12234664"/>
              <a:gd name="connsiteY26" fmla="*/ 2828925 h 3794792"/>
              <a:gd name="connsiteX27" fmla="*/ 2286000 w 12234664"/>
              <a:gd name="connsiteY27" fmla="*/ 2743200 h 3794792"/>
              <a:gd name="connsiteX28" fmla="*/ 2524125 w 12234664"/>
              <a:gd name="connsiteY28" fmla="*/ 2714625 h 3794792"/>
              <a:gd name="connsiteX29" fmla="*/ 2990850 w 12234664"/>
              <a:gd name="connsiteY29" fmla="*/ 2600325 h 3794792"/>
              <a:gd name="connsiteX30" fmla="*/ 3419475 w 12234664"/>
              <a:gd name="connsiteY30" fmla="*/ 2409825 h 3794792"/>
              <a:gd name="connsiteX31" fmla="*/ 3933825 w 12234664"/>
              <a:gd name="connsiteY31" fmla="*/ 2181225 h 3794792"/>
              <a:gd name="connsiteX32" fmla="*/ 4429125 w 12234664"/>
              <a:gd name="connsiteY32" fmla="*/ 1847850 h 3794792"/>
              <a:gd name="connsiteX33" fmla="*/ 5286375 w 12234664"/>
              <a:gd name="connsiteY33" fmla="*/ 1400175 h 3794792"/>
              <a:gd name="connsiteX34" fmla="*/ 5619750 w 12234664"/>
              <a:gd name="connsiteY34" fmla="*/ 1343025 h 3794792"/>
              <a:gd name="connsiteX35" fmla="*/ 6391275 w 12234664"/>
              <a:gd name="connsiteY35" fmla="*/ 1304925 h 3794792"/>
              <a:gd name="connsiteX36" fmla="*/ 6629400 w 12234664"/>
              <a:gd name="connsiteY36" fmla="*/ 1295400 h 3794792"/>
              <a:gd name="connsiteX37" fmla="*/ 6924675 w 12234664"/>
              <a:gd name="connsiteY37" fmla="*/ 1276350 h 3794792"/>
              <a:gd name="connsiteX38" fmla="*/ 7162800 w 12234664"/>
              <a:gd name="connsiteY38" fmla="*/ 1257300 h 3794792"/>
              <a:gd name="connsiteX39" fmla="*/ 7496175 w 12234664"/>
              <a:gd name="connsiteY39" fmla="*/ 1190625 h 3794792"/>
              <a:gd name="connsiteX40" fmla="*/ 7829550 w 12234664"/>
              <a:gd name="connsiteY40" fmla="*/ 1038225 h 3794792"/>
              <a:gd name="connsiteX41" fmla="*/ 8029575 w 12234664"/>
              <a:gd name="connsiteY41" fmla="*/ 923925 h 3794792"/>
              <a:gd name="connsiteX42" fmla="*/ 8439150 w 12234664"/>
              <a:gd name="connsiteY42" fmla="*/ 638175 h 3794792"/>
              <a:gd name="connsiteX43" fmla="*/ 8877300 w 12234664"/>
              <a:gd name="connsiteY43" fmla="*/ 428625 h 3794792"/>
              <a:gd name="connsiteX44" fmla="*/ 9439275 w 12234664"/>
              <a:gd name="connsiteY44" fmla="*/ 285750 h 3794792"/>
              <a:gd name="connsiteX45" fmla="*/ 9715500 w 12234664"/>
              <a:gd name="connsiteY45" fmla="*/ 276225 h 3794792"/>
              <a:gd name="connsiteX46" fmla="*/ 10334625 w 12234664"/>
              <a:gd name="connsiteY46" fmla="*/ 219075 h 3794792"/>
              <a:gd name="connsiteX47" fmla="*/ 10620375 w 12234664"/>
              <a:gd name="connsiteY47" fmla="*/ 200025 h 3794792"/>
              <a:gd name="connsiteX48" fmla="*/ 10772775 w 12234664"/>
              <a:gd name="connsiteY48" fmla="*/ 180975 h 3794792"/>
              <a:gd name="connsiteX49" fmla="*/ 11039475 w 12234664"/>
              <a:gd name="connsiteY49" fmla="*/ 171450 h 3794792"/>
              <a:gd name="connsiteX50" fmla="*/ 11277600 w 12234664"/>
              <a:gd name="connsiteY50" fmla="*/ 142875 h 3794792"/>
              <a:gd name="connsiteX51" fmla="*/ 11534775 w 12234664"/>
              <a:gd name="connsiteY51" fmla="*/ 95250 h 3794792"/>
              <a:gd name="connsiteX52" fmla="*/ 11830050 w 12234664"/>
              <a:gd name="connsiteY52" fmla="*/ 85725 h 3794792"/>
              <a:gd name="connsiteX53" fmla="*/ 12049125 w 12234664"/>
              <a:gd name="connsiteY53" fmla="*/ 76200 h 3794792"/>
              <a:gd name="connsiteX54" fmla="*/ 12172950 w 12234664"/>
              <a:gd name="connsiteY54" fmla="*/ 57150 h 3794792"/>
              <a:gd name="connsiteX55" fmla="*/ 12230100 w 12234664"/>
              <a:gd name="connsiteY55" fmla="*/ 28575 h 3794792"/>
              <a:gd name="connsiteX56" fmla="*/ 12039600 w 12234664"/>
              <a:gd name="connsiteY56" fmla="*/ 38100 h 3794792"/>
              <a:gd name="connsiteX57" fmla="*/ 11963400 w 12234664"/>
              <a:gd name="connsiteY57" fmla="*/ 47625 h 3794792"/>
              <a:gd name="connsiteX58" fmla="*/ 11858625 w 12234664"/>
              <a:gd name="connsiteY58" fmla="*/ 66675 h 3794792"/>
              <a:gd name="connsiteX59" fmla="*/ 11706225 w 12234664"/>
              <a:gd name="connsiteY59" fmla="*/ 76200 h 3794792"/>
              <a:gd name="connsiteX60" fmla="*/ 9029700 w 12234664"/>
              <a:gd name="connsiteY60" fmla="*/ 57150 h 3794792"/>
              <a:gd name="connsiteX61" fmla="*/ 8829675 w 12234664"/>
              <a:gd name="connsiteY61" fmla="*/ 47625 h 3794792"/>
              <a:gd name="connsiteX62" fmla="*/ 7524750 w 12234664"/>
              <a:gd name="connsiteY62" fmla="*/ 57150 h 3794792"/>
              <a:gd name="connsiteX63" fmla="*/ 7391400 w 12234664"/>
              <a:gd name="connsiteY63" fmla="*/ 66675 h 3794792"/>
              <a:gd name="connsiteX64" fmla="*/ 5591175 w 12234664"/>
              <a:gd name="connsiteY64" fmla="*/ 47625 h 3794792"/>
              <a:gd name="connsiteX65" fmla="*/ 5438775 w 12234664"/>
              <a:gd name="connsiteY65" fmla="*/ 38100 h 3794792"/>
              <a:gd name="connsiteX66" fmla="*/ 3733800 w 12234664"/>
              <a:gd name="connsiteY66" fmla="*/ 38100 h 3794792"/>
              <a:gd name="connsiteX67" fmla="*/ 1609725 w 12234664"/>
              <a:gd name="connsiteY67" fmla="*/ 57150 h 3794792"/>
              <a:gd name="connsiteX68" fmla="*/ 952500 w 12234664"/>
              <a:gd name="connsiteY68" fmla="*/ 47625 h 3794792"/>
              <a:gd name="connsiteX69" fmla="*/ 904875 w 12234664"/>
              <a:gd name="connsiteY69" fmla="*/ 38100 h 3794792"/>
              <a:gd name="connsiteX70" fmla="*/ 723900 w 12234664"/>
              <a:gd name="connsiteY70" fmla="*/ 28575 h 3794792"/>
              <a:gd name="connsiteX71" fmla="*/ 419100 w 12234664"/>
              <a:gd name="connsiteY71" fmla="*/ 9525 h 3794792"/>
              <a:gd name="connsiteX72" fmla="*/ 219075 w 12234664"/>
              <a:gd name="connsiteY72" fmla="*/ 0 h 3794792"/>
              <a:gd name="connsiteX73" fmla="*/ 85725 w 12234664"/>
              <a:gd name="connsiteY73" fmla="*/ 28575 h 3794792"/>
              <a:gd name="connsiteX0" fmla="*/ 85725 w 12234664"/>
              <a:gd name="connsiteY0" fmla="*/ 28575 h 3794433"/>
              <a:gd name="connsiteX1" fmla="*/ 104775 w 12234664"/>
              <a:gd name="connsiteY1" fmla="*/ 266700 h 3794433"/>
              <a:gd name="connsiteX2" fmla="*/ 85725 w 12234664"/>
              <a:gd name="connsiteY2" fmla="*/ 666750 h 3794433"/>
              <a:gd name="connsiteX3" fmla="*/ 76200 w 12234664"/>
              <a:gd name="connsiteY3" fmla="*/ 790575 h 3794433"/>
              <a:gd name="connsiteX4" fmla="*/ 57150 w 12234664"/>
              <a:gd name="connsiteY4" fmla="*/ 923925 h 3794433"/>
              <a:gd name="connsiteX5" fmla="*/ 38100 w 12234664"/>
              <a:gd name="connsiteY5" fmla="*/ 1143000 h 3794433"/>
              <a:gd name="connsiteX6" fmla="*/ 19050 w 12234664"/>
              <a:gd name="connsiteY6" fmla="*/ 1276350 h 3794433"/>
              <a:gd name="connsiteX7" fmla="*/ 9525 w 12234664"/>
              <a:gd name="connsiteY7" fmla="*/ 1876425 h 3794433"/>
              <a:gd name="connsiteX8" fmla="*/ 0 w 12234664"/>
              <a:gd name="connsiteY8" fmla="*/ 2009775 h 3794433"/>
              <a:gd name="connsiteX9" fmla="*/ 19050 w 12234664"/>
              <a:gd name="connsiteY9" fmla="*/ 2581275 h 3794433"/>
              <a:gd name="connsiteX10" fmla="*/ 38100 w 12234664"/>
              <a:gd name="connsiteY10" fmla="*/ 2695575 h 3794433"/>
              <a:gd name="connsiteX11" fmla="*/ 57150 w 12234664"/>
              <a:gd name="connsiteY11" fmla="*/ 2838450 h 3794433"/>
              <a:gd name="connsiteX12" fmla="*/ 57150 w 12234664"/>
              <a:gd name="connsiteY12" fmla="*/ 3019425 h 3794433"/>
              <a:gd name="connsiteX13" fmla="*/ 38100 w 12234664"/>
              <a:gd name="connsiteY13" fmla="*/ 3181350 h 3794433"/>
              <a:gd name="connsiteX14" fmla="*/ 95250 w 12234664"/>
              <a:gd name="connsiteY14" fmla="*/ 3267075 h 3794433"/>
              <a:gd name="connsiteX15" fmla="*/ 38100 w 12234664"/>
              <a:gd name="connsiteY15" fmla="*/ 3352800 h 3794433"/>
              <a:gd name="connsiteX16" fmla="*/ 66675 w 12234664"/>
              <a:gd name="connsiteY16" fmla="*/ 3552825 h 3794433"/>
              <a:gd name="connsiteX17" fmla="*/ 133350 w 12234664"/>
              <a:gd name="connsiteY17" fmla="*/ 3733800 h 3794433"/>
              <a:gd name="connsiteX18" fmla="*/ 47625 w 12234664"/>
              <a:gd name="connsiteY18" fmla="*/ 3790950 h 3794433"/>
              <a:gd name="connsiteX19" fmla="*/ 85725 w 12234664"/>
              <a:gd name="connsiteY19" fmla="*/ 3648075 h 3794433"/>
              <a:gd name="connsiteX20" fmla="*/ 228600 w 12234664"/>
              <a:gd name="connsiteY20" fmla="*/ 3514725 h 3794433"/>
              <a:gd name="connsiteX21" fmla="*/ 266700 w 12234664"/>
              <a:gd name="connsiteY21" fmla="*/ 3419475 h 3794433"/>
              <a:gd name="connsiteX22" fmla="*/ 457200 w 12234664"/>
              <a:gd name="connsiteY22" fmla="*/ 3200400 h 3794433"/>
              <a:gd name="connsiteX23" fmla="*/ 609600 w 12234664"/>
              <a:gd name="connsiteY23" fmla="*/ 3067050 h 3794433"/>
              <a:gd name="connsiteX24" fmla="*/ 771525 w 12234664"/>
              <a:gd name="connsiteY24" fmla="*/ 2990850 h 3794433"/>
              <a:gd name="connsiteX25" fmla="*/ 971550 w 12234664"/>
              <a:gd name="connsiteY25" fmla="*/ 2886075 h 3794433"/>
              <a:gd name="connsiteX26" fmla="*/ 1238250 w 12234664"/>
              <a:gd name="connsiteY26" fmla="*/ 2828925 h 3794433"/>
              <a:gd name="connsiteX27" fmla="*/ 2286000 w 12234664"/>
              <a:gd name="connsiteY27" fmla="*/ 2743200 h 3794433"/>
              <a:gd name="connsiteX28" fmla="*/ 2524125 w 12234664"/>
              <a:gd name="connsiteY28" fmla="*/ 2714625 h 3794433"/>
              <a:gd name="connsiteX29" fmla="*/ 2990850 w 12234664"/>
              <a:gd name="connsiteY29" fmla="*/ 2600325 h 3794433"/>
              <a:gd name="connsiteX30" fmla="*/ 3419475 w 12234664"/>
              <a:gd name="connsiteY30" fmla="*/ 2409825 h 3794433"/>
              <a:gd name="connsiteX31" fmla="*/ 3933825 w 12234664"/>
              <a:gd name="connsiteY31" fmla="*/ 2181225 h 3794433"/>
              <a:gd name="connsiteX32" fmla="*/ 4429125 w 12234664"/>
              <a:gd name="connsiteY32" fmla="*/ 1847850 h 3794433"/>
              <a:gd name="connsiteX33" fmla="*/ 5286375 w 12234664"/>
              <a:gd name="connsiteY33" fmla="*/ 1400175 h 3794433"/>
              <a:gd name="connsiteX34" fmla="*/ 5619750 w 12234664"/>
              <a:gd name="connsiteY34" fmla="*/ 1343025 h 3794433"/>
              <a:gd name="connsiteX35" fmla="*/ 6391275 w 12234664"/>
              <a:gd name="connsiteY35" fmla="*/ 1304925 h 3794433"/>
              <a:gd name="connsiteX36" fmla="*/ 6629400 w 12234664"/>
              <a:gd name="connsiteY36" fmla="*/ 1295400 h 3794433"/>
              <a:gd name="connsiteX37" fmla="*/ 6924675 w 12234664"/>
              <a:gd name="connsiteY37" fmla="*/ 1276350 h 3794433"/>
              <a:gd name="connsiteX38" fmla="*/ 7162800 w 12234664"/>
              <a:gd name="connsiteY38" fmla="*/ 1257300 h 3794433"/>
              <a:gd name="connsiteX39" fmla="*/ 7496175 w 12234664"/>
              <a:gd name="connsiteY39" fmla="*/ 1190625 h 3794433"/>
              <a:gd name="connsiteX40" fmla="*/ 7829550 w 12234664"/>
              <a:gd name="connsiteY40" fmla="*/ 1038225 h 3794433"/>
              <a:gd name="connsiteX41" fmla="*/ 8029575 w 12234664"/>
              <a:gd name="connsiteY41" fmla="*/ 923925 h 3794433"/>
              <a:gd name="connsiteX42" fmla="*/ 8439150 w 12234664"/>
              <a:gd name="connsiteY42" fmla="*/ 638175 h 3794433"/>
              <a:gd name="connsiteX43" fmla="*/ 8877300 w 12234664"/>
              <a:gd name="connsiteY43" fmla="*/ 428625 h 3794433"/>
              <a:gd name="connsiteX44" fmla="*/ 9439275 w 12234664"/>
              <a:gd name="connsiteY44" fmla="*/ 285750 h 3794433"/>
              <a:gd name="connsiteX45" fmla="*/ 9715500 w 12234664"/>
              <a:gd name="connsiteY45" fmla="*/ 276225 h 3794433"/>
              <a:gd name="connsiteX46" fmla="*/ 10334625 w 12234664"/>
              <a:gd name="connsiteY46" fmla="*/ 219075 h 3794433"/>
              <a:gd name="connsiteX47" fmla="*/ 10620375 w 12234664"/>
              <a:gd name="connsiteY47" fmla="*/ 200025 h 3794433"/>
              <a:gd name="connsiteX48" fmla="*/ 10772775 w 12234664"/>
              <a:gd name="connsiteY48" fmla="*/ 180975 h 3794433"/>
              <a:gd name="connsiteX49" fmla="*/ 11039475 w 12234664"/>
              <a:gd name="connsiteY49" fmla="*/ 171450 h 3794433"/>
              <a:gd name="connsiteX50" fmla="*/ 11277600 w 12234664"/>
              <a:gd name="connsiteY50" fmla="*/ 142875 h 3794433"/>
              <a:gd name="connsiteX51" fmla="*/ 11534775 w 12234664"/>
              <a:gd name="connsiteY51" fmla="*/ 95250 h 3794433"/>
              <a:gd name="connsiteX52" fmla="*/ 11830050 w 12234664"/>
              <a:gd name="connsiteY52" fmla="*/ 85725 h 3794433"/>
              <a:gd name="connsiteX53" fmla="*/ 12049125 w 12234664"/>
              <a:gd name="connsiteY53" fmla="*/ 76200 h 3794433"/>
              <a:gd name="connsiteX54" fmla="*/ 12172950 w 12234664"/>
              <a:gd name="connsiteY54" fmla="*/ 57150 h 3794433"/>
              <a:gd name="connsiteX55" fmla="*/ 12230100 w 12234664"/>
              <a:gd name="connsiteY55" fmla="*/ 28575 h 3794433"/>
              <a:gd name="connsiteX56" fmla="*/ 12039600 w 12234664"/>
              <a:gd name="connsiteY56" fmla="*/ 38100 h 3794433"/>
              <a:gd name="connsiteX57" fmla="*/ 11963400 w 12234664"/>
              <a:gd name="connsiteY57" fmla="*/ 47625 h 3794433"/>
              <a:gd name="connsiteX58" fmla="*/ 11858625 w 12234664"/>
              <a:gd name="connsiteY58" fmla="*/ 66675 h 3794433"/>
              <a:gd name="connsiteX59" fmla="*/ 11706225 w 12234664"/>
              <a:gd name="connsiteY59" fmla="*/ 76200 h 3794433"/>
              <a:gd name="connsiteX60" fmla="*/ 9029700 w 12234664"/>
              <a:gd name="connsiteY60" fmla="*/ 57150 h 3794433"/>
              <a:gd name="connsiteX61" fmla="*/ 8829675 w 12234664"/>
              <a:gd name="connsiteY61" fmla="*/ 47625 h 3794433"/>
              <a:gd name="connsiteX62" fmla="*/ 7524750 w 12234664"/>
              <a:gd name="connsiteY62" fmla="*/ 57150 h 3794433"/>
              <a:gd name="connsiteX63" fmla="*/ 7391400 w 12234664"/>
              <a:gd name="connsiteY63" fmla="*/ 66675 h 3794433"/>
              <a:gd name="connsiteX64" fmla="*/ 5591175 w 12234664"/>
              <a:gd name="connsiteY64" fmla="*/ 47625 h 3794433"/>
              <a:gd name="connsiteX65" fmla="*/ 5438775 w 12234664"/>
              <a:gd name="connsiteY65" fmla="*/ 38100 h 3794433"/>
              <a:gd name="connsiteX66" fmla="*/ 3733800 w 12234664"/>
              <a:gd name="connsiteY66" fmla="*/ 38100 h 3794433"/>
              <a:gd name="connsiteX67" fmla="*/ 1609725 w 12234664"/>
              <a:gd name="connsiteY67" fmla="*/ 57150 h 3794433"/>
              <a:gd name="connsiteX68" fmla="*/ 952500 w 12234664"/>
              <a:gd name="connsiteY68" fmla="*/ 47625 h 3794433"/>
              <a:gd name="connsiteX69" fmla="*/ 904875 w 12234664"/>
              <a:gd name="connsiteY69" fmla="*/ 38100 h 3794433"/>
              <a:gd name="connsiteX70" fmla="*/ 723900 w 12234664"/>
              <a:gd name="connsiteY70" fmla="*/ 28575 h 3794433"/>
              <a:gd name="connsiteX71" fmla="*/ 419100 w 12234664"/>
              <a:gd name="connsiteY71" fmla="*/ 9525 h 3794433"/>
              <a:gd name="connsiteX72" fmla="*/ 219075 w 12234664"/>
              <a:gd name="connsiteY72" fmla="*/ 0 h 3794433"/>
              <a:gd name="connsiteX73" fmla="*/ 85725 w 12234664"/>
              <a:gd name="connsiteY73" fmla="*/ 28575 h 3794433"/>
              <a:gd name="connsiteX0" fmla="*/ 85725 w 12234664"/>
              <a:gd name="connsiteY0" fmla="*/ 28575 h 3793891"/>
              <a:gd name="connsiteX1" fmla="*/ 104775 w 12234664"/>
              <a:gd name="connsiteY1" fmla="*/ 266700 h 3793891"/>
              <a:gd name="connsiteX2" fmla="*/ 85725 w 12234664"/>
              <a:gd name="connsiteY2" fmla="*/ 666750 h 3793891"/>
              <a:gd name="connsiteX3" fmla="*/ 76200 w 12234664"/>
              <a:gd name="connsiteY3" fmla="*/ 790575 h 3793891"/>
              <a:gd name="connsiteX4" fmla="*/ 57150 w 12234664"/>
              <a:gd name="connsiteY4" fmla="*/ 923925 h 3793891"/>
              <a:gd name="connsiteX5" fmla="*/ 38100 w 12234664"/>
              <a:gd name="connsiteY5" fmla="*/ 1143000 h 3793891"/>
              <a:gd name="connsiteX6" fmla="*/ 19050 w 12234664"/>
              <a:gd name="connsiteY6" fmla="*/ 1276350 h 3793891"/>
              <a:gd name="connsiteX7" fmla="*/ 9525 w 12234664"/>
              <a:gd name="connsiteY7" fmla="*/ 1876425 h 3793891"/>
              <a:gd name="connsiteX8" fmla="*/ 0 w 12234664"/>
              <a:gd name="connsiteY8" fmla="*/ 2009775 h 3793891"/>
              <a:gd name="connsiteX9" fmla="*/ 19050 w 12234664"/>
              <a:gd name="connsiteY9" fmla="*/ 2581275 h 3793891"/>
              <a:gd name="connsiteX10" fmla="*/ 38100 w 12234664"/>
              <a:gd name="connsiteY10" fmla="*/ 2695575 h 3793891"/>
              <a:gd name="connsiteX11" fmla="*/ 57150 w 12234664"/>
              <a:gd name="connsiteY11" fmla="*/ 2838450 h 3793891"/>
              <a:gd name="connsiteX12" fmla="*/ 57150 w 12234664"/>
              <a:gd name="connsiteY12" fmla="*/ 3019425 h 3793891"/>
              <a:gd name="connsiteX13" fmla="*/ 38100 w 12234664"/>
              <a:gd name="connsiteY13" fmla="*/ 3181350 h 3793891"/>
              <a:gd name="connsiteX14" fmla="*/ 95250 w 12234664"/>
              <a:gd name="connsiteY14" fmla="*/ 3267075 h 3793891"/>
              <a:gd name="connsiteX15" fmla="*/ 38100 w 12234664"/>
              <a:gd name="connsiteY15" fmla="*/ 3352800 h 3793891"/>
              <a:gd name="connsiteX16" fmla="*/ 66675 w 12234664"/>
              <a:gd name="connsiteY16" fmla="*/ 3552825 h 3793891"/>
              <a:gd name="connsiteX17" fmla="*/ 133350 w 12234664"/>
              <a:gd name="connsiteY17" fmla="*/ 3733800 h 3793891"/>
              <a:gd name="connsiteX18" fmla="*/ 47625 w 12234664"/>
              <a:gd name="connsiteY18" fmla="*/ 3790950 h 3793891"/>
              <a:gd name="connsiteX19" fmla="*/ 19050 w 12234664"/>
              <a:gd name="connsiteY19" fmla="*/ 3657600 h 3793891"/>
              <a:gd name="connsiteX20" fmla="*/ 228600 w 12234664"/>
              <a:gd name="connsiteY20" fmla="*/ 3514725 h 3793891"/>
              <a:gd name="connsiteX21" fmla="*/ 266700 w 12234664"/>
              <a:gd name="connsiteY21" fmla="*/ 3419475 h 3793891"/>
              <a:gd name="connsiteX22" fmla="*/ 457200 w 12234664"/>
              <a:gd name="connsiteY22" fmla="*/ 3200400 h 3793891"/>
              <a:gd name="connsiteX23" fmla="*/ 609600 w 12234664"/>
              <a:gd name="connsiteY23" fmla="*/ 3067050 h 3793891"/>
              <a:gd name="connsiteX24" fmla="*/ 771525 w 12234664"/>
              <a:gd name="connsiteY24" fmla="*/ 2990850 h 3793891"/>
              <a:gd name="connsiteX25" fmla="*/ 971550 w 12234664"/>
              <a:gd name="connsiteY25" fmla="*/ 2886075 h 3793891"/>
              <a:gd name="connsiteX26" fmla="*/ 1238250 w 12234664"/>
              <a:gd name="connsiteY26" fmla="*/ 2828925 h 3793891"/>
              <a:gd name="connsiteX27" fmla="*/ 2286000 w 12234664"/>
              <a:gd name="connsiteY27" fmla="*/ 2743200 h 3793891"/>
              <a:gd name="connsiteX28" fmla="*/ 2524125 w 12234664"/>
              <a:gd name="connsiteY28" fmla="*/ 2714625 h 3793891"/>
              <a:gd name="connsiteX29" fmla="*/ 2990850 w 12234664"/>
              <a:gd name="connsiteY29" fmla="*/ 2600325 h 3793891"/>
              <a:gd name="connsiteX30" fmla="*/ 3419475 w 12234664"/>
              <a:gd name="connsiteY30" fmla="*/ 2409825 h 3793891"/>
              <a:gd name="connsiteX31" fmla="*/ 3933825 w 12234664"/>
              <a:gd name="connsiteY31" fmla="*/ 2181225 h 3793891"/>
              <a:gd name="connsiteX32" fmla="*/ 4429125 w 12234664"/>
              <a:gd name="connsiteY32" fmla="*/ 1847850 h 3793891"/>
              <a:gd name="connsiteX33" fmla="*/ 5286375 w 12234664"/>
              <a:gd name="connsiteY33" fmla="*/ 1400175 h 3793891"/>
              <a:gd name="connsiteX34" fmla="*/ 5619750 w 12234664"/>
              <a:gd name="connsiteY34" fmla="*/ 1343025 h 3793891"/>
              <a:gd name="connsiteX35" fmla="*/ 6391275 w 12234664"/>
              <a:gd name="connsiteY35" fmla="*/ 1304925 h 3793891"/>
              <a:gd name="connsiteX36" fmla="*/ 6629400 w 12234664"/>
              <a:gd name="connsiteY36" fmla="*/ 1295400 h 3793891"/>
              <a:gd name="connsiteX37" fmla="*/ 6924675 w 12234664"/>
              <a:gd name="connsiteY37" fmla="*/ 1276350 h 3793891"/>
              <a:gd name="connsiteX38" fmla="*/ 7162800 w 12234664"/>
              <a:gd name="connsiteY38" fmla="*/ 1257300 h 3793891"/>
              <a:gd name="connsiteX39" fmla="*/ 7496175 w 12234664"/>
              <a:gd name="connsiteY39" fmla="*/ 1190625 h 3793891"/>
              <a:gd name="connsiteX40" fmla="*/ 7829550 w 12234664"/>
              <a:gd name="connsiteY40" fmla="*/ 1038225 h 3793891"/>
              <a:gd name="connsiteX41" fmla="*/ 8029575 w 12234664"/>
              <a:gd name="connsiteY41" fmla="*/ 923925 h 3793891"/>
              <a:gd name="connsiteX42" fmla="*/ 8439150 w 12234664"/>
              <a:gd name="connsiteY42" fmla="*/ 638175 h 3793891"/>
              <a:gd name="connsiteX43" fmla="*/ 8877300 w 12234664"/>
              <a:gd name="connsiteY43" fmla="*/ 428625 h 3793891"/>
              <a:gd name="connsiteX44" fmla="*/ 9439275 w 12234664"/>
              <a:gd name="connsiteY44" fmla="*/ 285750 h 3793891"/>
              <a:gd name="connsiteX45" fmla="*/ 9715500 w 12234664"/>
              <a:gd name="connsiteY45" fmla="*/ 276225 h 3793891"/>
              <a:gd name="connsiteX46" fmla="*/ 10334625 w 12234664"/>
              <a:gd name="connsiteY46" fmla="*/ 219075 h 3793891"/>
              <a:gd name="connsiteX47" fmla="*/ 10620375 w 12234664"/>
              <a:gd name="connsiteY47" fmla="*/ 200025 h 3793891"/>
              <a:gd name="connsiteX48" fmla="*/ 10772775 w 12234664"/>
              <a:gd name="connsiteY48" fmla="*/ 180975 h 3793891"/>
              <a:gd name="connsiteX49" fmla="*/ 11039475 w 12234664"/>
              <a:gd name="connsiteY49" fmla="*/ 171450 h 3793891"/>
              <a:gd name="connsiteX50" fmla="*/ 11277600 w 12234664"/>
              <a:gd name="connsiteY50" fmla="*/ 142875 h 3793891"/>
              <a:gd name="connsiteX51" fmla="*/ 11534775 w 12234664"/>
              <a:gd name="connsiteY51" fmla="*/ 95250 h 3793891"/>
              <a:gd name="connsiteX52" fmla="*/ 11830050 w 12234664"/>
              <a:gd name="connsiteY52" fmla="*/ 85725 h 3793891"/>
              <a:gd name="connsiteX53" fmla="*/ 12049125 w 12234664"/>
              <a:gd name="connsiteY53" fmla="*/ 76200 h 3793891"/>
              <a:gd name="connsiteX54" fmla="*/ 12172950 w 12234664"/>
              <a:gd name="connsiteY54" fmla="*/ 57150 h 3793891"/>
              <a:gd name="connsiteX55" fmla="*/ 12230100 w 12234664"/>
              <a:gd name="connsiteY55" fmla="*/ 28575 h 3793891"/>
              <a:gd name="connsiteX56" fmla="*/ 12039600 w 12234664"/>
              <a:gd name="connsiteY56" fmla="*/ 38100 h 3793891"/>
              <a:gd name="connsiteX57" fmla="*/ 11963400 w 12234664"/>
              <a:gd name="connsiteY57" fmla="*/ 47625 h 3793891"/>
              <a:gd name="connsiteX58" fmla="*/ 11858625 w 12234664"/>
              <a:gd name="connsiteY58" fmla="*/ 66675 h 3793891"/>
              <a:gd name="connsiteX59" fmla="*/ 11706225 w 12234664"/>
              <a:gd name="connsiteY59" fmla="*/ 76200 h 3793891"/>
              <a:gd name="connsiteX60" fmla="*/ 9029700 w 12234664"/>
              <a:gd name="connsiteY60" fmla="*/ 57150 h 3793891"/>
              <a:gd name="connsiteX61" fmla="*/ 8829675 w 12234664"/>
              <a:gd name="connsiteY61" fmla="*/ 47625 h 3793891"/>
              <a:gd name="connsiteX62" fmla="*/ 7524750 w 12234664"/>
              <a:gd name="connsiteY62" fmla="*/ 57150 h 3793891"/>
              <a:gd name="connsiteX63" fmla="*/ 7391400 w 12234664"/>
              <a:gd name="connsiteY63" fmla="*/ 66675 h 3793891"/>
              <a:gd name="connsiteX64" fmla="*/ 5591175 w 12234664"/>
              <a:gd name="connsiteY64" fmla="*/ 47625 h 3793891"/>
              <a:gd name="connsiteX65" fmla="*/ 5438775 w 12234664"/>
              <a:gd name="connsiteY65" fmla="*/ 38100 h 3793891"/>
              <a:gd name="connsiteX66" fmla="*/ 3733800 w 12234664"/>
              <a:gd name="connsiteY66" fmla="*/ 38100 h 3793891"/>
              <a:gd name="connsiteX67" fmla="*/ 1609725 w 12234664"/>
              <a:gd name="connsiteY67" fmla="*/ 57150 h 3793891"/>
              <a:gd name="connsiteX68" fmla="*/ 952500 w 12234664"/>
              <a:gd name="connsiteY68" fmla="*/ 47625 h 3793891"/>
              <a:gd name="connsiteX69" fmla="*/ 904875 w 12234664"/>
              <a:gd name="connsiteY69" fmla="*/ 38100 h 3793891"/>
              <a:gd name="connsiteX70" fmla="*/ 723900 w 12234664"/>
              <a:gd name="connsiteY70" fmla="*/ 28575 h 3793891"/>
              <a:gd name="connsiteX71" fmla="*/ 419100 w 12234664"/>
              <a:gd name="connsiteY71" fmla="*/ 9525 h 3793891"/>
              <a:gd name="connsiteX72" fmla="*/ 219075 w 12234664"/>
              <a:gd name="connsiteY72" fmla="*/ 0 h 3793891"/>
              <a:gd name="connsiteX73" fmla="*/ 85725 w 12234664"/>
              <a:gd name="connsiteY73" fmla="*/ 28575 h 3793891"/>
              <a:gd name="connsiteX0" fmla="*/ 92277 w 12241216"/>
              <a:gd name="connsiteY0" fmla="*/ 28575 h 3736951"/>
              <a:gd name="connsiteX1" fmla="*/ 111327 w 12241216"/>
              <a:gd name="connsiteY1" fmla="*/ 266700 h 3736951"/>
              <a:gd name="connsiteX2" fmla="*/ 92277 w 12241216"/>
              <a:gd name="connsiteY2" fmla="*/ 666750 h 3736951"/>
              <a:gd name="connsiteX3" fmla="*/ 82752 w 12241216"/>
              <a:gd name="connsiteY3" fmla="*/ 790575 h 3736951"/>
              <a:gd name="connsiteX4" fmla="*/ 63702 w 12241216"/>
              <a:gd name="connsiteY4" fmla="*/ 923925 h 3736951"/>
              <a:gd name="connsiteX5" fmla="*/ 44652 w 12241216"/>
              <a:gd name="connsiteY5" fmla="*/ 1143000 h 3736951"/>
              <a:gd name="connsiteX6" fmla="*/ 25602 w 12241216"/>
              <a:gd name="connsiteY6" fmla="*/ 1276350 h 3736951"/>
              <a:gd name="connsiteX7" fmla="*/ 16077 w 12241216"/>
              <a:gd name="connsiteY7" fmla="*/ 1876425 h 3736951"/>
              <a:gd name="connsiteX8" fmla="*/ 6552 w 12241216"/>
              <a:gd name="connsiteY8" fmla="*/ 2009775 h 3736951"/>
              <a:gd name="connsiteX9" fmla="*/ 25602 w 12241216"/>
              <a:gd name="connsiteY9" fmla="*/ 2581275 h 3736951"/>
              <a:gd name="connsiteX10" fmla="*/ 44652 w 12241216"/>
              <a:gd name="connsiteY10" fmla="*/ 2695575 h 3736951"/>
              <a:gd name="connsiteX11" fmla="*/ 63702 w 12241216"/>
              <a:gd name="connsiteY11" fmla="*/ 2838450 h 3736951"/>
              <a:gd name="connsiteX12" fmla="*/ 63702 w 12241216"/>
              <a:gd name="connsiteY12" fmla="*/ 3019425 h 3736951"/>
              <a:gd name="connsiteX13" fmla="*/ 44652 w 12241216"/>
              <a:gd name="connsiteY13" fmla="*/ 3181350 h 3736951"/>
              <a:gd name="connsiteX14" fmla="*/ 101802 w 12241216"/>
              <a:gd name="connsiteY14" fmla="*/ 3267075 h 3736951"/>
              <a:gd name="connsiteX15" fmla="*/ 44652 w 12241216"/>
              <a:gd name="connsiteY15" fmla="*/ 3352800 h 3736951"/>
              <a:gd name="connsiteX16" fmla="*/ 73227 w 12241216"/>
              <a:gd name="connsiteY16" fmla="*/ 3552825 h 3736951"/>
              <a:gd name="connsiteX17" fmla="*/ 139902 w 12241216"/>
              <a:gd name="connsiteY17" fmla="*/ 3733800 h 3736951"/>
              <a:gd name="connsiteX18" fmla="*/ 16077 w 12241216"/>
              <a:gd name="connsiteY18" fmla="*/ 3667125 h 3736951"/>
              <a:gd name="connsiteX19" fmla="*/ 25602 w 12241216"/>
              <a:gd name="connsiteY19" fmla="*/ 3657600 h 3736951"/>
              <a:gd name="connsiteX20" fmla="*/ 235152 w 12241216"/>
              <a:gd name="connsiteY20" fmla="*/ 3514725 h 3736951"/>
              <a:gd name="connsiteX21" fmla="*/ 273252 w 12241216"/>
              <a:gd name="connsiteY21" fmla="*/ 3419475 h 3736951"/>
              <a:gd name="connsiteX22" fmla="*/ 463752 w 12241216"/>
              <a:gd name="connsiteY22" fmla="*/ 3200400 h 3736951"/>
              <a:gd name="connsiteX23" fmla="*/ 616152 w 12241216"/>
              <a:gd name="connsiteY23" fmla="*/ 3067050 h 3736951"/>
              <a:gd name="connsiteX24" fmla="*/ 778077 w 12241216"/>
              <a:gd name="connsiteY24" fmla="*/ 2990850 h 3736951"/>
              <a:gd name="connsiteX25" fmla="*/ 978102 w 12241216"/>
              <a:gd name="connsiteY25" fmla="*/ 2886075 h 3736951"/>
              <a:gd name="connsiteX26" fmla="*/ 1244802 w 12241216"/>
              <a:gd name="connsiteY26" fmla="*/ 2828925 h 3736951"/>
              <a:gd name="connsiteX27" fmla="*/ 2292552 w 12241216"/>
              <a:gd name="connsiteY27" fmla="*/ 2743200 h 3736951"/>
              <a:gd name="connsiteX28" fmla="*/ 2530677 w 12241216"/>
              <a:gd name="connsiteY28" fmla="*/ 2714625 h 3736951"/>
              <a:gd name="connsiteX29" fmla="*/ 2997402 w 12241216"/>
              <a:gd name="connsiteY29" fmla="*/ 2600325 h 3736951"/>
              <a:gd name="connsiteX30" fmla="*/ 3426027 w 12241216"/>
              <a:gd name="connsiteY30" fmla="*/ 2409825 h 3736951"/>
              <a:gd name="connsiteX31" fmla="*/ 3940377 w 12241216"/>
              <a:gd name="connsiteY31" fmla="*/ 2181225 h 3736951"/>
              <a:gd name="connsiteX32" fmla="*/ 4435677 w 12241216"/>
              <a:gd name="connsiteY32" fmla="*/ 1847850 h 3736951"/>
              <a:gd name="connsiteX33" fmla="*/ 5292927 w 12241216"/>
              <a:gd name="connsiteY33" fmla="*/ 1400175 h 3736951"/>
              <a:gd name="connsiteX34" fmla="*/ 5626302 w 12241216"/>
              <a:gd name="connsiteY34" fmla="*/ 1343025 h 3736951"/>
              <a:gd name="connsiteX35" fmla="*/ 6397827 w 12241216"/>
              <a:gd name="connsiteY35" fmla="*/ 1304925 h 3736951"/>
              <a:gd name="connsiteX36" fmla="*/ 6635952 w 12241216"/>
              <a:gd name="connsiteY36" fmla="*/ 1295400 h 3736951"/>
              <a:gd name="connsiteX37" fmla="*/ 6931227 w 12241216"/>
              <a:gd name="connsiteY37" fmla="*/ 1276350 h 3736951"/>
              <a:gd name="connsiteX38" fmla="*/ 7169352 w 12241216"/>
              <a:gd name="connsiteY38" fmla="*/ 1257300 h 3736951"/>
              <a:gd name="connsiteX39" fmla="*/ 7502727 w 12241216"/>
              <a:gd name="connsiteY39" fmla="*/ 1190625 h 3736951"/>
              <a:gd name="connsiteX40" fmla="*/ 7836102 w 12241216"/>
              <a:gd name="connsiteY40" fmla="*/ 1038225 h 3736951"/>
              <a:gd name="connsiteX41" fmla="*/ 8036127 w 12241216"/>
              <a:gd name="connsiteY41" fmla="*/ 923925 h 3736951"/>
              <a:gd name="connsiteX42" fmla="*/ 8445702 w 12241216"/>
              <a:gd name="connsiteY42" fmla="*/ 638175 h 3736951"/>
              <a:gd name="connsiteX43" fmla="*/ 8883852 w 12241216"/>
              <a:gd name="connsiteY43" fmla="*/ 428625 h 3736951"/>
              <a:gd name="connsiteX44" fmla="*/ 9445827 w 12241216"/>
              <a:gd name="connsiteY44" fmla="*/ 285750 h 3736951"/>
              <a:gd name="connsiteX45" fmla="*/ 9722052 w 12241216"/>
              <a:gd name="connsiteY45" fmla="*/ 276225 h 3736951"/>
              <a:gd name="connsiteX46" fmla="*/ 10341177 w 12241216"/>
              <a:gd name="connsiteY46" fmla="*/ 219075 h 3736951"/>
              <a:gd name="connsiteX47" fmla="*/ 10626927 w 12241216"/>
              <a:gd name="connsiteY47" fmla="*/ 200025 h 3736951"/>
              <a:gd name="connsiteX48" fmla="*/ 10779327 w 12241216"/>
              <a:gd name="connsiteY48" fmla="*/ 180975 h 3736951"/>
              <a:gd name="connsiteX49" fmla="*/ 11046027 w 12241216"/>
              <a:gd name="connsiteY49" fmla="*/ 171450 h 3736951"/>
              <a:gd name="connsiteX50" fmla="*/ 11284152 w 12241216"/>
              <a:gd name="connsiteY50" fmla="*/ 142875 h 3736951"/>
              <a:gd name="connsiteX51" fmla="*/ 11541327 w 12241216"/>
              <a:gd name="connsiteY51" fmla="*/ 95250 h 3736951"/>
              <a:gd name="connsiteX52" fmla="*/ 11836602 w 12241216"/>
              <a:gd name="connsiteY52" fmla="*/ 85725 h 3736951"/>
              <a:gd name="connsiteX53" fmla="*/ 12055677 w 12241216"/>
              <a:gd name="connsiteY53" fmla="*/ 76200 h 3736951"/>
              <a:gd name="connsiteX54" fmla="*/ 12179502 w 12241216"/>
              <a:gd name="connsiteY54" fmla="*/ 57150 h 3736951"/>
              <a:gd name="connsiteX55" fmla="*/ 12236652 w 12241216"/>
              <a:gd name="connsiteY55" fmla="*/ 28575 h 3736951"/>
              <a:gd name="connsiteX56" fmla="*/ 12046152 w 12241216"/>
              <a:gd name="connsiteY56" fmla="*/ 38100 h 3736951"/>
              <a:gd name="connsiteX57" fmla="*/ 11969952 w 12241216"/>
              <a:gd name="connsiteY57" fmla="*/ 47625 h 3736951"/>
              <a:gd name="connsiteX58" fmla="*/ 11865177 w 12241216"/>
              <a:gd name="connsiteY58" fmla="*/ 66675 h 3736951"/>
              <a:gd name="connsiteX59" fmla="*/ 11712777 w 12241216"/>
              <a:gd name="connsiteY59" fmla="*/ 76200 h 3736951"/>
              <a:gd name="connsiteX60" fmla="*/ 9036252 w 12241216"/>
              <a:gd name="connsiteY60" fmla="*/ 57150 h 3736951"/>
              <a:gd name="connsiteX61" fmla="*/ 8836227 w 12241216"/>
              <a:gd name="connsiteY61" fmla="*/ 47625 h 3736951"/>
              <a:gd name="connsiteX62" fmla="*/ 7531302 w 12241216"/>
              <a:gd name="connsiteY62" fmla="*/ 57150 h 3736951"/>
              <a:gd name="connsiteX63" fmla="*/ 7397952 w 12241216"/>
              <a:gd name="connsiteY63" fmla="*/ 66675 h 3736951"/>
              <a:gd name="connsiteX64" fmla="*/ 5597727 w 12241216"/>
              <a:gd name="connsiteY64" fmla="*/ 47625 h 3736951"/>
              <a:gd name="connsiteX65" fmla="*/ 5445327 w 12241216"/>
              <a:gd name="connsiteY65" fmla="*/ 38100 h 3736951"/>
              <a:gd name="connsiteX66" fmla="*/ 3740352 w 12241216"/>
              <a:gd name="connsiteY66" fmla="*/ 38100 h 3736951"/>
              <a:gd name="connsiteX67" fmla="*/ 1616277 w 12241216"/>
              <a:gd name="connsiteY67" fmla="*/ 57150 h 3736951"/>
              <a:gd name="connsiteX68" fmla="*/ 959052 w 12241216"/>
              <a:gd name="connsiteY68" fmla="*/ 47625 h 3736951"/>
              <a:gd name="connsiteX69" fmla="*/ 911427 w 12241216"/>
              <a:gd name="connsiteY69" fmla="*/ 38100 h 3736951"/>
              <a:gd name="connsiteX70" fmla="*/ 730452 w 12241216"/>
              <a:gd name="connsiteY70" fmla="*/ 28575 h 3736951"/>
              <a:gd name="connsiteX71" fmla="*/ 425652 w 12241216"/>
              <a:gd name="connsiteY71" fmla="*/ 9525 h 3736951"/>
              <a:gd name="connsiteX72" fmla="*/ 225627 w 12241216"/>
              <a:gd name="connsiteY72" fmla="*/ 0 h 3736951"/>
              <a:gd name="connsiteX73" fmla="*/ 92277 w 12241216"/>
              <a:gd name="connsiteY73" fmla="*/ 28575 h 3736951"/>
              <a:gd name="connsiteX0" fmla="*/ 92277 w 12241216"/>
              <a:gd name="connsiteY0" fmla="*/ 28575 h 3742974"/>
              <a:gd name="connsiteX1" fmla="*/ 111327 w 12241216"/>
              <a:gd name="connsiteY1" fmla="*/ 266700 h 3742974"/>
              <a:gd name="connsiteX2" fmla="*/ 92277 w 12241216"/>
              <a:gd name="connsiteY2" fmla="*/ 666750 h 3742974"/>
              <a:gd name="connsiteX3" fmla="*/ 82752 w 12241216"/>
              <a:gd name="connsiteY3" fmla="*/ 790575 h 3742974"/>
              <a:gd name="connsiteX4" fmla="*/ 63702 w 12241216"/>
              <a:gd name="connsiteY4" fmla="*/ 923925 h 3742974"/>
              <a:gd name="connsiteX5" fmla="*/ 44652 w 12241216"/>
              <a:gd name="connsiteY5" fmla="*/ 1143000 h 3742974"/>
              <a:gd name="connsiteX6" fmla="*/ 25602 w 12241216"/>
              <a:gd name="connsiteY6" fmla="*/ 1276350 h 3742974"/>
              <a:gd name="connsiteX7" fmla="*/ 16077 w 12241216"/>
              <a:gd name="connsiteY7" fmla="*/ 1876425 h 3742974"/>
              <a:gd name="connsiteX8" fmla="*/ 6552 w 12241216"/>
              <a:gd name="connsiteY8" fmla="*/ 2009775 h 3742974"/>
              <a:gd name="connsiteX9" fmla="*/ 25602 w 12241216"/>
              <a:gd name="connsiteY9" fmla="*/ 2581275 h 3742974"/>
              <a:gd name="connsiteX10" fmla="*/ 44652 w 12241216"/>
              <a:gd name="connsiteY10" fmla="*/ 2695575 h 3742974"/>
              <a:gd name="connsiteX11" fmla="*/ 63702 w 12241216"/>
              <a:gd name="connsiteY11" fmla="*/ 2838450 h 3742974"/>
              <a:gd name="connsiteX12" fmla="*/ 63702 w 12241216"/>
              <a:gd name="connsiteY12" fmla="*/ 3019425 h 3742974"/>
              <a:gd name="connsiteX13" fmla="*/ 44652 w 12241216"/>
              <a:gd name="connsiteY13" fmla="*/ 3181350 h 3742974"/>
              <a:gd name="connsiteX14" fmla="*/ 101802 w 12241216"/>
              <a:gd name="connsiteY14" fmla="*/ 3267075 h 3742974"/>
              <a:gd name="connsiteX15" fmla="*/ 44652 w 12241216"/>
              <a:gd name="connsiteY15" fmla="*/ 3352800 h 3742974"/>
              <a:gd name="connsiteX16" fmla="*/ 44652 w 12241216"/>
              <a:gd name="connsiteY16" fmla="*/ 3438525 h 3742974"/>
              <a:gd name="connsiteX17" fmla="*/ 139902 w 12241216"/>
              <a:gd name="connsiteY17" fmla="*/ 3733800 h 3742974"/>
              <a:gd name="connsiteX18" fmla="*/ 16077 w 12241216"/>
              <a:gd name="connsiteY18" fmla="*/ 3667125 h 3742974"/>
              <a:gd name="connsiteX19" fmla="*/ 25602 w 12241216"/>
              <a:gd name="connsiteY19" fmla="*/ 3657600 h 3742974"/>
              <a:gd name="connsiteX20" fmla="*/ 235152 w 12241216"/>
              <a:gd name="connsiteY20" fmla="*/ 3514725 h 3742974"/>
              <a:gd name="connsiteX21" fmla="*/ 273252 w 12241216"/>
              <a:gd name="connsiteY21" fmla="*/ 3419475 h 3742974"/>
              <a:gd name="connsiteX22" fmla="*/ 463752 w 12241216"/>
              <a:gd name="connsiteY22" fmla="*/ 3200400 h 3742974"/>
              <a:gd name="connsiteX23" fmla="*/ 616152 w 12241216"/>
              <a:gd name="connsiteY23" fmla="*/ 3067050 h 3742974"/>
              <a:gd name="connsiteX24" fmla="*/ 778077 w 12241216"/>
              <a:gd name="connsiteY24" fmla="*/ 2990850 h 3742974"/>
              <a:gd name="connsiteX25" fmla="*/ 978102 w 12241216"/>
              <a:gd name="connsiteY25" fmla="*/ 2886075 h 3742974"/>
              <a:gd name="connsiteX26" fmla="*/ 1244802 w 12241216"/>
              <a:gd name="connsiteY26" fmla="*/ 2828925 h 3742974"/>
              <a:gd name="connsiteX27" fmla="*/ 2292552 w 12241216"/>
              <a:gd name="connsiteY27" fmla="*/ 2743200 h 3742974"/>
              <a:gd name="connsiteX28" fmla="*/ 2530677 w 12241216"/>
              <a:gd name="connsiteY28" fmla="*/ 2714625 h 3742974"/>
              <a:gd name="connsiteX29" fmla="*/ 2997402 w 12241216"/>
              <a:gd name="connsiteY29" fmla="*/ 2600325 h 3742974"/>
              <a:gd name="connsiteX30" fmla="*/ 3426027 w 12241216"/>
              <a:gd name="connsiteY30" fmla="*/ 2409825 h 3742974"/>
              <a:gd name="connsiteX31" fmla="*/ 3940377 w 12241216"/>
              <a:gd name="connsiteY31" fmla="*/ 2181225 h 3742974"/>
              <a:gd name="connsiteX32" fmla="*/ 4435677 w 12241216"/>
              <a:gd name="connsiteY32" fmla="*/ 1847850 h 3742974"/>
              <a:gd name="connsiteX33" fmla="*/ 5292927 w 12241216"/>
              <a:gd name="connsiteY33" fmla="*/ 1400175 h 3742974"/>
              <a:gd name="connsiteX34" fmla="*/ 5626302 w 12241216"/>
              <a:gd name="connsiteY34" fmla="*/ 1343025 h 3742974"/>
              <a:gd name="connsiteX35" fmla="*/ 6397827 w 12241216"/>
              <a:gd name="connsiteY35" fmla="*/ 1304925 h 3742974"/>
              <a:gd name="connsiteX36" fmla="*/ 6635952 w 12241216"/>
              <a:gd name="connsiteY36" fmla="*/ 1295400 h 3742974"/>
              <a:gd name="connsiteX37" fmla="*/ 6931227 w 12241216"/>
              <a:gd name="connsiteY37" fmla="*/ 1276350 h 3742974"/>
              <a:gd name="connsiteX38" fmla="*/ 7169352 w 12241216"/>
              <a:gd name="connsiteY38" fmla="*/ 1257300 h 3742974"/>
              <a:gd name="connsiteX39" fmla="*/ 7502727 w 12241216"/>
              <a:gd name="connsiteY39" fmla="*/ 1190625 h 3742974"/>
              <a:gd name="connsiteX40" fmla="*/ 7836102 w 12241216"/>
              <a:gd name="connsiteY40" fmla="*/ 1038225 h 3742974"/>
              <a:gd name="connsiteX41" fmla="*/ 8036127 w 12241216"/>
              <a:gd name="connsiteY41" fmla="*/ 923925 h 3742974"/>
              <a:gd name="connsiteX42" fmla="*/ 8445702 w 12241216"/>
              <a:gd name="connsiteY42" fmla="*/ 638175 h 3742974"/>
              <a:gd name="connsiteX43" fmla="*/ 8883852 w 12241216"/>
              <a:gd name="connsiteY43" fmla="*/ 428625 h 3742974"/>
              <a:gd name="connsiteX44" fmla="*/ 9445827 w 12241216"/>
              <a:gd name="connsiteY44" fmla="*/ 285750 h 3742974"/>
              <a:gd name="connsiteX45" fmla="*/ 9722052 w 12241216"/>
              <a:gd name="connsiteY45" fmla="*/ 276225 h 3742974"/>
              <a:gd name="connsiteX46" fmla="*/ 10341177 w 12241216"/>
              <a:gd name="connsiteY46" fmla="*/ 219075 h 3742974"/>
              <a:gd name="connsiteX47" fmla="*/ 10626927 w 12241216"/>
              <a:gd name="connsiteY47" fmla="*/ 200025 h 3742974"/>
              <a:gd name="connsiteX48" fmla="*/ 10779327 w 12241216"/>
              <a:gd name="connsiteY48" fmla="*/ 180975 h 3742974"/>
              <a:gd name="connsiteX49" fmla="*/ 11046027 w 12241216"/>
              <a:gd name="connsiteY49" fmla="*/ 171450 h 3742974"/>
              <a:gd name="connsiteX50" fmla="*/ 11284152 w 12241216"/>
              <a:gd name="connsiteY50" fmla="*/ 142875 h 3742974"/>
              <a:gd name="connsiteX51" fmla="*/ 11541327 w 12241216"/>
              <a:gd name="connsiteY51" fmla="*/ 95250 h 3742974"/>
              <a:gd name="connsiteX52" fmla="*/ 11836602 w 12241216"/>
              <a:gd name="connsiteY52" fmla="*/ 85725 h 3742974"/>
              <a:gd name="connsiteX53" fmla="*/ 12055677 w 12241216"/>
              <a:gd name="connsiteY53" fmla="*/ 76200 h 3742974"/>
              <a:gd name="connsiteX54" fmla="*/ 12179502 w 12241216"/>
              <a:gd name="connsiteY54" fmla="*/ 57150 h 3742974"/>
              <a:gd name="connsiteX55" fmla="*/ 12236652 w 12241216"/>
              <a:gd name="connsiteY55" fmla="*/ 28575 h 3742974"/>
              <a:gd name="connsiteX56" fmla="*/ 12046152 w 12241216"/>
              <a:gd name="connsiteY56" fmla="*/ 38100 h 3742974"/>
              <a:gd name="connsiteX57" fmla="*/ 11969952 w 12241216"/>
              <a:gd name="connsiteY57" fmla="*/ 47625 h 3742974"/>
              <a:gd name="connsiteX58" fmla="*/ 11865177 w 12241216"/>
              <a:gd name="connsiteY58" fmla="*/ 66675 h 3742974"/>
              <a:gd name="connsiteX59" fmla="*/ 11712777 w 12241216"/>
              <a:gd name="connsiteY59" fmla="*/ 76200 h 3742974"/>
              <a:gd name="connsiteX60" fmla="*/ 9036252 w 12241216"/>
              <a:gd name="connsiteY60" fmla="*/ 57150 h 3742974"/>
              <a:gd name="connsiteX61" fmla="*/ 8836227 w 12241216"/>
              <a:gd name="connsiteY61" fmla="*/ 47625 h 3742974"/>
              <a:gd name="connsiteX62" fmla="*/ 7531302 w 12241216"/>
              <a:gd name="connsiteY62" fmla="*/ 57150 h 3742974"/>
              <a:gd name="connsiteX63" fmla="*/ 7397952 w 12241216"/>
              <a:gd name="connsiteY63" fmla="*/ 66675 h 3742974"/>
              <a:gd name="connsiteX64" fmla="*/ 5597727 w 12241216"/>
              <a:gd name="connsiteY64" fmla="*/ 47625 h 3742974"/>
              <a:gd name="connsiteX65" fmla="*/ 5445327 w 12241216"/>
              <a:gd name="connsiteY65" fmla="*/ 38100 h 3742974"/>
              <a:gd name="connsiteX66" fmla="*/ 3740352 w 12241216"/>
              <a:gd name="connsiteY66" fmla="*/ 38100 h 3742974"/>
              <a:gd name="connsiteX67" fmla="*/ 1616277 w 12241216"/>
              <a:gd name="connsiteY67" fmla="*/ 57150 h 3742974"/>
              <a:gd name="connsiteX68" fmla="*/ 959052 w 12241216"/>
              <a:gd name="connsiteY68" fmla="*/ 47625 h 3742974"/>
              <a:gd name="connsiteX69" fmla="*/ 911427 w 12241216"/>
              <a:gd name="connsiteY69" fmla="*/ 38100 h 3742974"/>
              <a:gd name="connsiteX70" fmla="*/ 730452 w 12241216"/>
              <a:gd name="connsiteY70" fmla="*/ 28575 h 3742974"/>
              <a:gd name="connsiteX71" fmla="*/ 425652 w 12241216"/>
              <a:gd name="connsiteY71" fmla="*/ 9525 h 3742974"/>
              <a:gd name="connsiteX72" fmla="*/ 225627 w 12241216"/>
              <a:gd name="connsiteY72" fmla="*/ 0 h 3742974"/>
              <a:gd name="connsiteX73" fmla="*/ 92277 w 12241216"/>
              <a:gd name="connsiteY73" fmla="*/ 28575 h 3742974"/>
              <a:gd name="connsiteX0" fmla="*/ 90506 w 12239445"/>
              <a:gd name="connsiteY0" fmla="*/ 28575 h 3751923"/>
              <a:gd name="connsiteX1" fmla="*/ 109556 w 12239445"/>
              <a:gd name="connsiteY1" fmla="*/ 266700 h 3751923"/>
              <a:gd name="connsiteX2" fmla="*/ 90506 w 12239445"/>
              <a:gd name="connsiteY2" fmla="*/ 666750 h 3751923"/>
              <a:gd name="connsiteX3" fmla="*/ 80981 w 12239445"/>
              <a:gd name="connsiteY3" fmla="*/ 7905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90506 w 12239445"/>
              <a:gd name="connsiteY0" fmla="*/ 28575 h 3751923"/>
              <a:gd name="connsiteX1" fmla="*/ 109556 w 12239445"/>
              <a:gd name="connsiteY1" fmla="*/ 266700 h 3751923"/>
              <a:gd name="connsiteX2" fmla="*/ 90506 w 12239445"/>
              <a:gd name="connsiteY2" fmla="*/ 666750 h 3751923"/>
              <a:gd name="connsiteX3" fmla="*/ 52406 w 12239445"/>
              <a:gd name="connsiteY3" fmla="*/ 7524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90506 w 12239445"/>
              <a:gd name="connsiteY0" fmla="*/ 28575 h 3751923"/>
              <a:gd name="connsiteX1" fmla="*/ 109556 w 12239445"/>
              <a:gd name="connsiteY1" fmla="*/ 266700 h 3751923"/>
              <a:gd name="connsiteX2" fmla="*/ 23831 w 12239445"/>
              <a:gd name="connsiteY2" fmla="*/ 504825 h 3751923"/>
              <a:gd name="connsiteX3" fmla="*/ 52406 w 12239445"/>
              <a:gd name="connsiteY3" fmla="*/ 7524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90506 w 12239445"/>
              <a:gd name="connsiteY0" fmla="*/ 28575 h 3751923"/>
              <a:gd name="connsiteX1" fmla="*/ 33356 w 12239445"/>
              <a:gd name="connsiteY1" fmla="*/ 257175 h 3751923"/>
              <a:gd name="connsiteX2" fmla="*/ 23831 w 12239445"/>
              <a:gd name="connsiteY2" fmla="*/ 504825 h 3751923"/>
              <a:gd name="connsiteX3" fmla="*/ 52406 w 12239445"/>
              <a:gd name="connsiteY3" fmla="*/ 752475 h 3751923"/>
              <a:gd name="connsiteX4" fmla="*/ 61931 w 12239445"/>
              <a:gd name="connsiteY4" fmla="*/ 923925 h 3751923"/>
              <a:gd name="connsiteX5" fmla="*/ 42881 w 12239445"/>
              <a:gd name="connsiteY5" fmla="*/ 1143000 h 3751923"/>
              <a:gd name="connsiteX6" fmla="*/ 23831 w 12239445"/>
              <a:gd name="connsiteY6" fmla="*/ 1276350 h 3751923"/>
              <a:gd name="connsiteX7" fmla="*/ 14306 w 12239445"/>
              <a:gd name="connsiteY7" fmla="*/ 1876425 h 3751923"/>
              <a:gd name="connsiteX8" fmla="*/ 4781 w 12239445"/>
              <a:gd name="connsiteY8" fmla="*/ 2009775 h 3751923"/>
              <a:gd name="connsiteX9" fmla="*/ 23831 w 12239445"/>
              <a:gd name="connsiteY9" fmla="*/ 2581275 h 3751923"/>
              <a:gd name="connsiteX10" fmla="*/ 42881 w 12239445"/>
              <a:gd name="connsiteY10" fmla="*/ 2695575 h 3751923"/>
              <a:gd name="connsiteX11" fmla="*/ 61931 w 12239445"/>
              <a:gd name="connsiteY11" fmla="*/ 2838450 h 3751923"/>
              <a:gd name="connsiteX12" fmla="*/ 61931 w 12239445"/>
              <a:gd name="connsiteY12" fmla="*/ 3019425 h 3751923"/>
              <a:gd name="connsiteX13" fmla="*/ 42881 w 12239445"/>
              <a:gd name="connsiteY13" fmla="*/ 3181350 h 3751923"/>
              <a:gd name="connsiteX14" fmla="*/ 100031 w 12239445"/>
              <a:gd name="connsiteY14" fmla="*/ 3267075 h 3751923"/>
              <a:gd name="connsiteX15" fmla="*/ 42881 w 12239445"/>
              <a:gd name="connsiteY15" fmla="*/ 3352800 h 3751923"/>
              <a:gd name="connsiteX16" fmla="*/ 42881 w 12239445"/>
              <a:gd name="connsiteY16" fmla="*/ 3438525 h 3751923"/>
              <a:gd name="connsiteX17" fmla="*/ 109556 w 12239445"/>
              <a:gd name="connsiteY17" fmla="*/ 3743325 h 3751923"/>
              <a:gd name="connsiteX18" fmla="*/ 14306 w 12239445"/>
              <a:gd name="connsiteY18" fmla="*/ 3667125 h 3751923"/>
              <a:gd name="connsiteX19" fmla="*/ 23831 w 12239445"/>
              <a:gd name="connsiteY19" fmla="*/ 3657600 h 3751923"/>
              <a:gd name="connsiteX20" fmla="*/ 233381 w 12239445"/>
              <a:gd name="connsiteY20" fmla="*/ 3514725 h 3751923"/>
              <a:gd name="connsiteX21" fmla="*/ 271481 w 12239445"/>
              <a:gd name="connsiteY21" fmla="*/ 3419475 h 3751923"/>
              <a:gd name="connsiteX22" fmla="*/ 461981 w 12239445"/>
              <a:gd name="connsiteY22" fmla="*/ 3200400 h 3751923"/>
              <a:gd name="connsiteX23" fmla="*/ 614381 w 12239445"/>
              <a:gd name="connsiteY23" fmla="*/ 3067050 h 3751923"/>
              <a:gd name="connsiteX24" fmla="*/ 776306 w 12239445"/>
              <a:gd name="connsiteY24" fmla="*/ 2990850 h 3751923"/>
              <a:gd name="connsiteX25" fmla="*/ 976331 w 12239445"/>
              <a:gd name="connsiteY25" fmla="*/ 2886075 h 3751923"/>
              <a:gd name="connsiteX26" fmla="*/ 1243031 w 12239445"/>
              <a:gd name="connsiteY26" fmla="*/ 2828925 h 3751923"/>
              <a:gd name="connsiteX27" fmla="*/ 2290781 w 12239445"/>
              <a:gd name="connsiteY27" fmla="*/ 2743200 h 3751923"/>
              <a:gd name="connsiteX28" fmla="*/ 2528906 w 12239445"/>
              <a:gd name="connsiteY28" fmla="*/ 2714625 h 3751923"/>
              <a:gd name="connsiteX29" fmla="*/ 2995631 w 12239445"/>
              <a:gd name="connsiteY29" fmla="*/ 2600325 h 3751923"/>
              <a:gd name="connsiteX30" fmla="*/ 3424256 w 12239445"/>
              <a:gd name="connsiteY30" fmla="*/ 2409825 h 3751923"/>
              <a:gd name="connsiteX31" fmla="*/ 3938606 w 12239445"/>
              <a:gd name="connsiteY31" fmla="*/ 2181225 h 3751923"/>
              <a:gd name="connsiteX32" fmla="*/ 4433906 w 12239445"/>
              <a:gd name="connsiteY32" fmla="*/ 1847850 h 3751923"/>
              <a:gd name="connsiteX33" fmla="*/ 5291156 w 12239445"/>
              <a:gd name="connsiteY33" fmla="*/ 1400175 h 3751923"/>
              <a:gd name="connsiteX34" fmla="*/ 5624531 w 12239445"/>
              <a:gd name="connsiteY34" fmla="*/ 1343025 h 3751923"/>
              <a:gd name="connsiteX35" fmla="*/ 6396056 w 12239445"/>
              <a:gd name="connsiteY35" fmla="*/ 1304925 h 3751923"/>
              <a:gd name="connsiteX36" fmla="*/ 6634181 w 12239445"/>
              <a:gd name="connsiteY36" fmla="*/ 1295400 h 3751923"/>
              <a:gd name="connsiteX37" fmla="*/ 6929456 w 12239445"/>
              <a:gd name="connsiteY37" fmla="*/ 1276350 h 3751923"/>
              <a:gd name="connsiteX38" fmla="*/ 7167581 w 12239445"/>
              <a:gd name="connsiteY38" fmla="*/ 1257300 h 3751923"/>
              <a:gd name="connsiteX39" fmla="*/ 7500956 w 12239445"/>
              <a:gd name="connsiteY39" fmla="*/ 1190625 h 3751923"/>
              <a:gd name="connsiteX40" fmla="*/ 7834331 w 12239445"/>
              <a:gd name="connsiteY40" fmla="*/ 1038225 h 3751923"/>
              <a:gd name="connsiteX41" fmla="*/ 8034356 w 12239445"/>
              <a:gd name="connsiteY41" fmla="*/ 923925 h 3751923"/>
              <a:gd name="connsiteX42" fmla="*/ 8443931 w 12239445"/>
              <a:gd name="connsiteY42" fmla="*/ 638175 h 3751923"/>
              <a:gd name="connsiteX43" fmla="*/ 8882081 w 12239445"/>
              <a:gd name="connsiteY43" fmla="*/ 428625 h 3751923"/>
              <a:gd name="connsiteX44" fmla="*/ 9444056 w 12239445"/>
              <a:gd name="connsiteY44" fmla="*/ 285750 h 3751923"/>
              <a:gd name="connsiteX45" fmla="*/ 9720281 w 12239445"/>
              <a:gd name="connsiteY45" fmla="*/ 276225 h 3751923"/>
              <a:gd name="connsiteX46" fmla="*/ 10339406 w 12239445"/>
              <a:gd name="connsiteY46" fmla="*/ 219075 h 3751923"/>
              <a:gd name="connsiteX47" fmla="*/ 10625156 w 12239445"/>
              <a:gd name="connsiteY47" fmla="*/ 200025 h 3751923"/>
              <a:gd name="connsiteX48" fmla="*/ 10777556 w 12239445"/>
              <a:gd name="connsiteY48" fmla="*/ 180975 h 3751923"/>
              <a:gd name="connsiteX49" fmla="*/ 11044256 w 12239445"/>
              <a:gd name="connsiteY49" fmla="*/ 171450 h 3751923"/>
              <a:gd name="connsiteX50" fmla="*/ 11282381 w 12239445"/>
              <a:gd name="connsiteY50" fmla="*/ 142875 h 3751923"/>
              <a:gd name="connsiteX51" fmla="*/ 11539556 w 12239445"/>
              <a:gd name="connsiteY51" fmla="*/ 95250 h 3751923"/>
              <a:gd name="connsiteX52" fmla="*/ 11834831 w 12239445"/>
              <a:gd name="connsiteY52" fmla="*/ 85725 h 3751923"/>
              <a:gd name="connsiteX53" fmla="*/ 12053906 w 12239445"/>
              <a:gd name="connsiteY53" fmla="*/ 76200 h 3751923"/>
              <a:gd name="connsiteX54" fmla="*/ 12177731 w 12239445"/>
              <a:gd name="connsiteY54" fmla="*/ 57150 h 3751923"/>
              <a:gd name="connsiteX55" fmla="*/ 12234881 w 12239445"/>
              <a:gd name="connsiteY55" fmla="*/ 28575 h 3751923"/>
              <a:gd name="connsiteX56" fmla="*/ 12044381 w 12239445"/>
              <a:gd name="connsiteY56" fmla="*/ 38100 h 3751923"/>
              <a:gd name="connsiteX57" fmla="*/ 11968181 w 12239445"/>
              <a:gd name="connsiteY57" fmla="*/ 47625 h 3751923"/>
              <a:gd name="connsiteX58" fmla="*/ 11863406 w 12239445"/>
              <a:gd name="connsiteY58" fmla="*/ 66675 h 3751923"/>
              <a:gd name="connsiteX59" fmla="*/ 11711006 w 12239445"/>
              <a:gd name="connsiteY59" fmla="*/ 76200 h 3751923"/>
              <a:gd name="connsiteX60" fmla="*/ 9034481 w 12239445"/>
              <a:gd name="connsiteY60" fmla="*/ 57150 h 3751923"/>
              <a:gd name="connsiteX61" fmla="*/ 8834456 w 12239445"/>
              <a:gd name="connsiteY61" fmla="*/ 47625 h 3751923"/>
              <a:gd name="connsiteX62" fmla="*/ 7529531 w 12239445"/>
              <a:gd name="connsiteY62" fmla="*/ 57150 h 3751923"/>
              <a:gd name="connsiteX63" fmla="*/ 7396181 w 12239445"/>
              <a:gd name="connsiteY63" fmla="*/ 66675 h 3751923"/>
              <a:gd name="connsiteX64" fmla="*/ 5595956 w 12239445"/>
              <a:gd name="connsiteY64" fmla="*/ 47625 h 3751923"/>
              <a:gd name="connsiteX65" fmla="*/ 5443556 w 12239445"/>
              <a:gd name="connsiteY65" fmla="*/ 38100 h 3751923"/>
              <a:gd name="connsiteX66" fmla="*/ 3738581 w 12239445"/>
              <a:gd name="connsiteY66" fmla="*/ 38100 h 3751923"/>
              <a:gd name="connsiteX67" fmla="*/ 1614506 w 12239445"/>
              <a:gd name="connsiteY67" fmla="*/ 57150 h 3751923"/>
              <a:gd name="connsiteX68" fmla="*/ 957281 w 12239445"/>
              <a:gd name="connsiteY68" fmla="*/ 47625 h 3751923"/>
              <a:gd name="connsiteX69" fmla="*/ 909656 w 12239445"/>
              <a:gd name="connsiteY69" fmla="*/ 38100 h 3751923"/>
              <a:gd name="connsiteX70" fmla="*/ 728681 w 12239445"/>
              <a:gd name="connsiteY70" fmla="*/ 28575 h 3751923"/>
              <a:gd name="connsiteX71" fmla="*/ 423881 w 12239445"/>
              <a:gd name="connsiteY71" fmla="*/ 9525 h 3751923"/>
              <a:gd name="connsiteX72" fmla="*/ 223856 w 12239445"/>
              <a:gd name="connsiteY72" fmla="*/ 0 h 3751923"/>
              <a:gd name="connsiteX73" fmla="*/ 90506 w 12239445"/>
              <a:gd name="connsiteY73" fmla="*/ 28575 h 3751923"/>
              <a:gd name="connsiteX0" fmla="*/ 7962 w 12261676"/>
              <a:gd name="connsiteY0" fmla="*/ 28575 h 3751923"/>
              <a:gd name="connsiteX1" fmla="*/ 55587 w 12261676"/>
              <a:gd name="connsiteY1" fmla="*/ 257175 h 3751923"/>
              <a:gd name="connsiteX2" fmla="*/ 46062 w 12261676"/>
              <a:gd name="connsiteY2" fmla="*/ 504825 h 3751923"/>
              <a:gd name="connsiteX3" fmla="*/ 74637 w 12261676"/>
              <a:gd name="connsiteY3" fmla="*/ 752475 h 3751923"/>
              <a:gd name="connsiteX4" fmla="*/ 84162 w 12261676"/>
              <a:gd name="connsiteY4" fmla="*/ 923925 h 3751923"/>
              <a:gd name="connsiteX5" fmla="*/ 65112 w 12261676"/>
              <a:gd name="connsiteY5" fmla="*/ 1143000 h 3751923"/>
              <a:gd name="connsiteX6" fmla="*/ 46062 w 12261676"/>
              <a:gd name="connsiteY6" fmla="*/ 1276350 h 3751923"/>
              <a:gd name="connsiteX7" fmla="*/ 36537 w 12261676"/>
              <a:gd name="connsiteY7" fmla="*/ 1876425 h 3751923"/>
              <a:gd name="connsiteX8" fmla="*/ 27012 w 12261676"/>
              <a:gd name="connsiteY8" fmla="*/ 2009775 h 3751923"/>
              <a:gd name="connsiteX9" fmla="*/ 46062 w 12261676"/>
              <a:gd name="connsiteY9" fmla="*/ 2581275 h 3751923"/>
              <a:gd name="connsiteX10" fmla="*/ 65112 w 12261676"/>
              <a:gd name="connsiteY10" fmla="*/ 2695575 h 3751923"/>
              <a:gd name="connsiteX11" fmla="*/ 84162 w 12261676"/>
              <a:gd name="connsiteY11" fmla="*/ 2838450 h 3751923"/>
              <a:gd name="connsiteX12" fmla="*/ 84162 w 12261676"/>
              <a:gd name="connsiteY12" fmla="*/ 3019425 h 3751923"/>
              <a:gd name="connsiteX13" fmla="*/ 65112 w 12261676"/>
              <a:gd name="connsiteY13" fmla="*/ 3181350 h 3751923"/>
              <a:gd name="connsiteX14" fmla="*/ 122262 w 12261676"/>
              <a:gd name="connsiteY14" fmla="*/ 3267075 h 3751923"/>
              <a:gd name="connsiteX15" fmla="*/ 65112 w 12261676"/>
              <a:gd name="connsiteY15" fmla="*/ 3352800 h 3751923"/>
              <a:gd name="connsiteX16" fmla="*/ 65112 w 12261676"/>
              <a:gd name="connsiteY16" fmla="*/ 3438525 h 3751923"/>
              <a:gd name="connsiteX17" fmla="*/ 131787 w 12261676"/>
              <a:gd name="connsiteY17" fmla="*/ 3743325 h 3751923"/>
              <a:gd name="connsiteX18" fmla="*/ 36537 w 12261676"/>
              <a:gd name="connsiteY18" fmla="*/ 3667125 h 3751923"/>
              <a:gd name="connsiteX19" fmla="*/ 46062 w 12261676"/>
              <a:gd name="connsiteY19" fmla="*/ 3657600 h 3751923"/>
              <a:gd name="connsiteX20" fmla="*/ 255612 w 12261676"/>
              <a:gd name="connsiteY20" fmla="*/ 3514725 h 3751923"/>
              <a:gd name="connsiteX21" fmla="*/ 293712 w 12261676"/>
              <a:gd name="connsiteY21" fmla="*/ 3419475 h 3751923"/>
              <a:gd name="connsiteX22" fmla="*/ 484212 w 12261676"/>
              <a:gd name="connsiteY22" fmla="*/ 3200400 h 3751923"/>
              <a:gd name="connsiteX23" fmla="*/ 636612 w 12261676"/>
              <a:gd name="connsiteY23" fmla="*/ 3067050 h 3751923"/>
              <a:gd name="connsiteX24" fmla="*/ 798537 w 12261676"/>
              <a:gd name="connsiteY24" fmla="*/ 2990850 h 3751923"/>
              <a:gd name="connsiteX25" fmla="*/ 998562 w 12261676"/>
              <a:gd name="connsiteY25" fmla="*/ 2886075 h 3751923"/>
              <a:gd name="connsiteX26" fmla="*/ 1265262 w 12261676"/>
              <a:gd name="connsiteY26" fmla="*/ 2828925 h 3751923"/>
              <a:gd name="connsiteX27" fmla="*/ 2313012 w 12261676"/>
              <a:gd name="connsiteY27" fmla="*/ 2743200 h 3751923"/>
              <a:gd name="connsiteX28" fmla="*/ 2551137 w 12261676"/>
              <a:gd name="connsiteY28" fmla="*/ 2714625 h 3751923"/>
              <a:gd name="connsiteX29" fmla="*/ 3017862 w 12261676"/>
              <a:gd name="connsiteY29" fmla="*/ 2600325 h 3751923"/>
              <a:gd name="connsiteX30" fmla="*/ 3446487 w 12261676"/>
              <a:gd name="connsiteY30" fmla="*/ 2409825 h 3751923"/>
              <a:gd name="connsiteX31" fmla="*/ 3960837 w 12261676"/>
              <a:gd name="connsiteY31" fmla="*/ 2181225 h 3751923"/>
              <a:gd name="connsiteX32" fmla="*/ 4456137 w 12261676"/>
              <a:gd name="connsiteY32" fmla="*/ 1847850 h 3751923"/>
              <a:gd name="connsiteX33" fmla="*/ 5313387 w 12261676"/>
              <a:gd name="connsiteY33" fmla="*/ 1400175 h 3751923"/>
              <a:gd name="connsiteX34" fmla="*/ 5646762 w 12261676"/>
              <a:gd name="connsiteY34" fmla="*/ 1343025 h 3751923"/>
              <a:gd name="connsiteX35" fmla="*/ 6418287 w 12261676"/>
              <a:gd name="connsiteY35" fmla="*/ 1304925 h 3751923"/>
              <a:gd name="connsiteX36" fmla="*/ 6656412 w 12261676"/>
              <a:gd name="connsiteY36" fmla="*/ 1295400 h 3751923"/>
              <a:gd name="connsiteX37" fmla="*/ 6951687 w 12261676"/>
              <a:gd name="connsiteY37" fmla="*/ 1276350 h 3751923"/>
              <a:gd name="connsiteX38" fmla="*/ 7189812 w 12261676"/>
              <a:gd name="connsiteY38" fmla="*/ 1257300 h 3751923"/>
              <a:gd name="connsiteX39" fmla="*/ 7523187 w 12261676"/>
              <a:gd name="connsiteY39" fmla="*/ 1190625 h 3751923"/>
              <a:gd name="connsiteX40" fmla="*/ 7856562 w 12261676"/>
              <a:gd name="connsiteY40" fmla="*/ 1038225 h 3751923"/>
              <a:gd name="connsiteX41" fmla="*/ 8056587 w 12261676"/>
              <a:gd name="connsiteY41" fmla="*/ 923925 h 3751923"/>
              <a:gd name="connsiteX42" fmla="*/ 8466162 w 12261676"/>
              <a:gd name="connsiteY42" fmla="*/ 638175 h 3751923"/>
              <a:gd name="connsiteX43" fmla="*/ 8904312 w 12261676"/>
              <a:gd name="connsiteY43" fmla="*/ 428625 h 3751923"/>
              <a:gd name="connsiteX44" fmla="*/ 9466287 w 12261676"/>
              <a:gd name="connsiteY44" fmla="*/ 285750 h 3751923"/>
              <a:gd name="connsiteX45" fmla="*/ 9742512 w 12261676"/>
              <a:gd name="connsiteY45" fmla="*/ 276225 h 3751923"/>
              <a:gd name="connsiteX46" fmla="*/ 10361637 w 12261676"/>
              <a:gd name="connsiteY46" fmla="*/ 219075 h 3751923"/>
              <a:gd name="connsiteX47" fmla="*/ 10647387 w 12261676"/>
              <a:gd name="connsiteY47" fmla="*/ 200025 h 3751923"/>
              <a:gd name="connsiteX48" fmla="*/ 10799787 w 12261676"/>
              <a:gd name="connsiteY48" fmla="*/ 180975 h 3751923"/>
              <a:gd name="connsiteX49" fmla="*/ 11066487 w 12261676"/>
              <a:gd name="connsiteY49" fmla="*/ 171450 h 3751923"/>
              <a:gd name="connsiteX50" fmla="*/ 11304612 w 12261676"/>
              <a:gd name="connsiteY50" fmla="*/ 142875 h 3751923"/>
              <a:gd name="connsiteX51" fmla="*/ 11561787 w 12261676"/>
              <a:gd name="connsiteY51" fmla="*/ 95250 h 3751923"/>
              <a:gd name="connsiteX52" fmla="*/ 11857062 w 12261676"/>
              <a:gd name="connsiteY52" fmla="*/ 85725 h 3751923"/>
              <a:gd name="connsiteX53" fmla="*/ 12076137 w 12261676"/>
              <a:gd name="connsiteY53" fmla="*/ 76200 h 3751923"/>
              <a:gd name="connsiteX54" fmla="*/ 12199962 w 12261676"/>
              <a:gd name="connsiteY54" fmla="*/ 57150 h 3751923"/>
              <a:gd name="connsiteX55" fmla="*/ 12257112 w 12261676"/>
              <a:gd name="connsiteY55" fmla="*/ 28575 h 3751923"/>
              <a:gd name="connsiteX56" fmla="*/ 12066612 w 12261676"/>
              <a:gd name="connsiteY56" fmla="*/ 38100 h 3751923"/>
              <a:gd name="connsiteX57" fmla="*/ 11990412 w 12261676"/>
              <a:gd name="connsiteY57" fmla="*/ 47625 h 3751923"/>
              <a:gd name="connsiteX58" fmla="*/ 11885637 w 12261676"/>
              <a:gd name="connsiteY58" fmla="*/ 66675 h 3751923"/>
              <a:gd name="connsiteX59" fmla="*/ 11733237 w 12261676"/>
              <a:gd name="connsiteY59" fmla="*/ 76200 h 3751923"/>
              <a:gd name="connsiteX60" fmla="*/ 9056712 w 12261676"/>
              <a:gd name="connsiteY60" fmla="*/ 57150 h 3751923"/>
              <a:gd name="connsiteX61" fmla="*/ 8856687 w 12261676"/>
              <a:gd name="connsiteY61" fmla="*/ 47625 h 3751923"/>
              <a:gd name="connsiteX62" fmla="*/ 7551762 w 12261676"/>
              <a:gd name="connsiteY62" fmla="*/ 57150 h 3751923"/>
              <a:gd name="connsiteX63" fmla="*/ 7418412 w 12261676"/>
              <a:gd name="connsiteY63" fmla="*/ 66675 h 3751923"/>
              <a:gd name="connsiteX64" fmla="*/ 5618187 w 12261676"/>
              <a:gd name="connsiteY64" fmla="*/ 47625 h 3751923"/>
              <a:gd name="connsiteX65" fmla="*/ 5465787 w 12261676"/>
              <a:gd name="connsiteY65" fmla="*/ 38100 h 3751923"/>
              <a:gd name="connsiteX66" fmla="*/ 3760812 w 12261676"/>
              <a:gd name="connsiteY66" fmla="*/ 38100 h 3751923"/>
              <a:gd name="connsiteX67" fmla="*/ 1636737 w 12261676"/>
              <a:gd name="connsiteY67" fmla="*/ 57150 h 3751923"/>
              <a:gd name="connsiteX68" fmla="*/ 979512 w 12261676"/>
              <a:gd name="connsiteY68" fmla="*/ 47625 h 3751923"/>
              <a:gd name="connsiteX69" fmla="*/ 931887 w 12261676"/>
              <a:gd name="connsiteY69" fmla="*/ 38100 h 3751923"/>
              <a:gd name="connsiteX70" fmla="*/ 750912 w 12261676"/>
              <a:gd name="connsiteY70" fmla="*/ 28575 h 3751923"/>
              <a:gd name="connsiteX71" fmla="*/ 446112 w 12261676"/>
              <a:gd name="connsiteY71" fmla="*/ 9525 h 3751923"/>
              <a:gd name="connsiteX72" fmla="*/ 246087 w 12261676"/>
              <a:gd name="connsiteY72" fmla="*/ 0 h 3751923"/>
              <a:gd name="connsiteX73" fmla="*/ 7962 w 12261676"/>
              <a:gd name="connsiteY73" fmla="*/ 28575 h 3751923"/>
              <a:gd name="connsiteX0" fmla="*/ 7962 w 12261676"/>
              <a:gd name="connsiteY0" fmla="*/ 28658 h 3752006"/>
              <a:gd name="connsiteX1" fmla="*/ 55587 w 12261676"/>
              <a:gd name="connsiteY1" fmla="*/ 257258 h 3752006"/>
              <a:gd name="connsiteX2" fmla="*/ 46062 w 12261676"/>
              <a:gd name="connsiteY2" fmla="*/ 504908 h 3752006"/>
              <a:gd name="connsiteX3" fmla="*/ 74637 w 12261676"/>
              <a:gd name="connsiteY3" fmla="*/ 752558 h 3752006"/>
              <a:gd name="connsiteX4" fmla="*/ 84162 w 12261676"/>
              <a:gd name="connsiteY4" fmla="*/ 924008 h 3752006"/>
              <a:gd name="connsiteX5" fmla="*/ 65112 w 12261676"/>
              <a:gd name="connsiteY5" fmla="*/ 1143083 h 3752006"/>
              <a:gd name="connsiteX6" fmla="*/ 46062 w 12261676"/>
              <a:gd name="connsiteY6" fmla="*/ 1276433 h 3752006"/>
              <a:gd name="connsiteX7" fmla="*/ 36537 w 12261676"/>
              <a:gd name="connsiteY7" fmla="*/ 1876508 h 3752006"/>
              <a:gd name="connsiteX8" fmla="*/ 27012 w 12261676"/>
              <a:gd name="connsiteY8" fmla="*/ 2009858 h 3752006"/>
              <a:gd name="connsiteX9" fmla="*/ 46062 w 12261676"/>
              <a:gd name="connsiteY9" fmla="*/ 2581358 h 3752006"/>
              <a:gd name="connsiteX10" fmla="*/ 65112 w 12261676"/>
              <a:gd name="connsiteY10" fmla="*/ 2695658 h 3752006"/>
              <a:gd name="connsiteX11" fmla="*/ 84162 w 12261676"/>
              <a:gd name="connsiteY11" fmla="*/ 2838533 h 3752006"/>
              <a:gd name="connsiteX12" fmla="*/ 84162 w 12261676"/>
              <a:gd name="connsiteY12" fmla="*/ 3019508 h 3752006"/>
              <a:gd name="connsiteX13" fmla="*/ 65112 w 12261676"/>
              <a:gd name="connsiteY13" fmla="*/ 3181433 h 3752006"/>
              <a:gd name="connsiteX14" fmla="*/ 122262 w 12261676"/>
              <a:gd name="connsiteY14" fmla="*/ 3267158 h 3752006"/>
              <a:gd name="connsiteX15" fmla="*/ 65112 w 12261676"/>
              <a:gd name="connsiteY15" fmla="*/ 3352883 h 3752006"/>
              <a:gd name="connsiteX16" fmla="*/ 65112 w 12261676"/>
              <a:gd name="connsiteY16" fmla="*/ 3438608 h 3752006"/>
              <a:gd name="connsiteX17" fmla="*/ 131787 w 12261676"/>
              <a:gd name="connsiteY17" fmla="*/ 3743408 h 3752006"/>
              <a:gd name="connsiteX18" fmla="*/ 36537 w 12261676"/>
              <a:gd name="connsiteY18" fmla="*/ 3667208 h 3752006"/>
              <a:gd name="connsiteX19" fmla="*/ 46062 w 12261676"/>
              <a:gd name="connsiteY19" fmla="*/ 3657683 h 3752006"/>
              <a:gd name="connsiteX20" fmla="*/ 255612 w 12261676"/>
              <a:gd name="connsiteY20" fmla="*/ 3514808 h 3752006"/>
              <a:gd name="connsiteX21" fmla="*/ 293712 w 12261676"/>
              <a:gd name="connsiteY21" fmla="*/ 3419558 h 3752006"/>
              <a:gd name="connsiteX22" fmla="*/ 484212 w 12261676"/>
              <a:gd name="connsiteY22" fmla="*/ 3200483 h 3752006"/>
              <a:gd name="connsiteX23" fmla="*/ 636612 w 12261676"/>
              <a:gd name="connsiteY23" fmla="*/ 3067133 h 3752006"/>
              <a:gd name="connsiteX24" fmla="*/ 798537 w 12261676"/>
              <a:gd name="connsiteY24" fmla="*/ 2990933 h 3752006"/>
              <a:gd name="connsiteX25" fmla="*/ 998562 w 12261676"/>
              <a:gd name="connsiteY25" fmla="*/ 2886158 h 3752006"/>
              <a:gd name="connsiteX26" fmla="*/ 1265262 w 12261676"/>
              <a:gd name="connsiteY26" fmla="*/ 2829008 h 3752006"/>
              <a:gd name="connsiteX27" fmla="*/ 2313012 w 12261676"/>
              <a:gd name="connsiteY27" fmla="*/ 2743283 h 3752006"/>
              <a:gd name="connsiteX28" fmla="*/ 2551137 w 12261676"/>
              <a:gd name="connsiteY28" fmla="*/ 2714708 h 3752006"/>
              <a:gd name="connsiteX29" fmla="*/ 3017862 w 12261676"/>
              <a:gd name="connsiteY29" fmla="*/ 2600408 h 3752006"/>
              <a:gd name="connsiteX30" fmla="*/ 3446487 w 12261676"/>
              <a:gd name="connsiteY30" fmla="*/ 2409908 h 3752006"/>
              <a:gd name="connsiteX31" fmla="*/ 3960837 w 12261676"/>
              <a:gd name="connsiteY31" fmla="*/ 2181308 h 3752006"/>
              <a:gd name="connsiteX32" fmla="*/ 4456137 w 12261676"/>
              <a:gd name="connsiteY32" fmla="*/ 1847933 h 3752006"/>
              <a:gd name="connsiteX33" fmla="*/ 5313387 w 12261676"/>
              <a:gd name="connsiteY33" fmla="*/ 1400258 h 3752006"/>
              <a:gd name="connsiteX34" fmla="*/ 5646762 w 12261676"/>
              <a:gd name="connsiteY34" fmla="*/ 1343108 h 3752006"/>
              <a:gd name="connsiteX35" fmla="*/ 6418287 w 12261676"/>
              <a:gd name="connsiteY35" fmla="*/ 1305008 h 3752006"/>
              <a:gd name="connsiteX36" fmla="*/ 6656412 w 12261676"/>
              <a:gd name="connsiteY36" fmla="*/ 1295483 h 3752006"/>
              <a:gd name="connsiteX37" fmla="*/ 6951687 w 12261676"/>
              <a:gd name="connsiteY37" fmla="*/ 1276433 h 3752006"/>
              <a:gd name="connsiteX38" fmla="*/ 7189812 w 12261676"/>
              <a:gd name="connsiteY38" fmla="*/ 1257383 h 3752006"/>
              <a:gd name="connsiteX39" fmla="*/ 7523187 w 12261676"/>
              <a:gd name="connsiteY39" fmla="*/ 1190708 h 3752006"/>
              <a:gd name="connsiteX40" fmla="*/ 7856562 w 12261676"/>
              <a:gd name="connsiteY40" fmla="*/ 1038308 h 3752006"/>
              <a:gd name="connsiteX41" fmla="*/ 8056587 w 12261676"/>
              <a:gd name="connsiteY41" fmla="*/ 924008 h 3752006"/>
              <a:gd name="connsiteX42" fmla="*/ 8466162 w 12261676"/>
              <a:gd name="connsiteY42" fmla="*/ 638258 h 3752006"/>
              <a:gd name="connsiteX43" fmla="*/ 8904312 w 12261676"/>
              <a:gd name="connsiteY43" fmla="*/ 428708 h 3752006"/>
              <a:gd name="connsiteX44" fmla="*/ 9466287 w 12261676"/>
              <a:gd name="connsiteY44" fmla="*/ 285833 h 3752006"/>
              <a:gd name="connsiteX45" fmla="*/ 9742512 w 12261676"/>
              <a:gd name="connsiteY45" fmla="*/ 276308 h 3752006"/>
              <a:gd name="connsiteX46" fmla="*/ 10361637 w 12261676"/>
              <a:gd name="connsiteY46" fmla="*/ 219158 h 3752006"/>
              <a:gd name="connsiteX47" fmla="*/ 10647387 w 12261676"/>
              <a:gd name="connsiteY47" fmla="*/ 200108 h 3752006"/>
              <a:gd name="connsiteX48" fmla="*/ 10799787 w 12261676"/>
              <a:gd name="connsiteY48" fmla="*/ 181058 h 3752006"/>
              <a:gd name="connsiteX49" fmla="*/ 11066487 w 12261676"/>
              <a:gd name="connsiteY49" fmla="*/ 171533 h 3752006"/>
              <a:gd name="connsiteX50" fmla="*/ 11304612 w 12261676"/>
              <a:gd name="connsiteY50" fmla="*/ 142958 h 3752006"/>
              <a:gd name="connsiteX51" fmla="*/ 11561787 w 12261676"/>
              <a:gd name="connsiteY51" fmla="*/ 95333 h 3752006"/>
              <a:gd name="connsiteX52" fmla="*/ 11857062 w 12261676"/>
              <a:gd name="connsiteY52" fmla="*/ 85808 h 3752006"/>
              <a:gd name="connsiteX53" fmla="*/ 12076137 w 12261676"/>
              <a:gd name="connsiteY53" fmla="*/ 76283 h 3752006"/>
              <a:gd name="connsiteX54" fmla="*/ 12199962 w 12261676"/>
              <a:gd name="connsiteY54" fmla="*/ 57233 h 3752006"/>
              <a:gd name="connsiteX55" fmla="*/ 12257112 w 12261676"/>
              <a:gd name="connsiteY55" fmla="*/ 28658 h 3752006"/>
              <a:gd name="connsiteX56" fmla="*/ 12066612 w 12261676"/>
              <a:gd name="connsiteY56" fmla="*/ 38183 h 3752006"/>
              <a:gd name="connsiteX57" fmla="*/ 11990412 w 12261676"/>
              <a:gd name="connsiteY57" fmla="*/ 47708 h 3752006"/>
              <a:gd name="connsiteX58" fmla="*/ 11885637 w 12261676"/>
              <a:gd name="connsiteY58" fmla="*/ 66758 h 3752006"/>
              <a:gd name="connsiteX59" fmla="*/ 11733237 w 12261676"/>
              <a:gd name="connsiteY59" fmla="*/ 76283 h 3752006"/>
              <a:gd name="connsiteX60" fmla="*/ 9428187 w 12261676"/>
              <a:gd name="connsiteY60" fmla="*/ 83 h 3752006"/>
              <a:gd name="connsiteX61" fmla="*/ 8856687 w 12261676"/>
              <a:gd name="connsiteY61" fmla="*/ 47708 h 3752006"/>
              <a:gd name="connsiteX62" fmla="*/ 7551762 w 12261676"/>
              <a:gd name="connsiteY62" fmla="*/ 57233 h 3752006"/>
              <a:gd name="connsiteX63" fmla="*/ 7418412 w 12261676"/>
              <a:gd name="connsiteY63" fmla="*/ 66758 h 3752006"/>
              <a:gd name="connsiteX64" fmla="*/ 5618187 w 12261676"/>
              <a:gd name="connsiteY64" fmla="*/ 47708 h 3752006"/>
              <a:gd name="connsiteX65" fmla="*/ 5465787 w 12261676"/>
              <a:gd name="connsiteY65" fmla="*/ 38183 h 3752006"/>
              <a:gd name="connsiteX66" fmla="*/ 3760812 w 12261676"/>
              <a:gd name="connsiteY66" fmla="*/ 38183 h 3752006"/>
              <a:gd name="connsiteX67" fmla="*/ 1636737 w 12261676"/>
              <a:gd name="connsiteY67" fmla="*/ 57233 h 3752006"/>
              <a:gd name="connsiteX68" fmla="*/ 979512 w 12261676"/>
              <a:gd name="connsiteY68" fmla="*/ 47708 h 3752006"/>
              <a:gd name="connsiteX69" fmla="*/ 931887 w 12261676"/>
              <a:gd name="connsiteY69" fmla="*/ 38183 h 3752006"/>
              <a:gd name="connsiteX70" fmla="*/ 750912 w 12261676"/>
              <a:gd name="connsiteY70" fmla="*/ 28658 h 3752006"/>
              <a:gd name="connsiteX71" fmla="*/ 446112 w 12261676"/>
              <a:gd name="connsiteY71" fmla="*/ 9608 h 3752006"/>
              <a:gd name="connsiteX72" fmla="*/ 246087 w 12261676"/>
              <a:gd name="connsiteY72" fmla="*/ 83 h 3752006"/>
              <a:gd name="connsiteX73" fmla="*/ 7962 w 12261676"/>
              <a:gd name="connsiteY73" fmla="*/ 28658 h 3752006"/>
              <a:gd name="connsiteX0" fmla="*/ 7962 w 12261676"/>
              <a:gd name="connsiteY0" fmla="*/ 38529 h 3761877"/>
              <a:gd name="connsiteX1" fmla="*/ 55587 w 12261676"/>
              <a:gd name="connsiteY1" fmla="*/ 267129 h 3761877"/>
              <a:gd name="connsiteX2" fmla="*/ 46062 w 12261676"/>
              <a:gd name="connsiteY2" fmla="*/ 514779 h 3761877"/>
              <a:gd name="connsiteX3" fmla="*/ 74637 w 12261676"/>
              <a:gd name="connsiteY3" fmla="*/ 762429 h 3761877"/>
              <a:gd name="connsiteX4" fmla="*/ 84162 w 12261676"/>
              <a:gd name="connsiteY4" fmla="*/ 933879 h 3761877"/>
              <a:gd name="connsiteX5" fmla="*/ 65112 w 12261676"/>
              <a:gd name="connsiteY5" fmla="*/ 1152954 h 3761877"/>
              <a:gd name="connsiteX6" fmla="*/ 46062 w 12261676"/>
              <a:gd name="connsiteY6" fmla="*/ 1286304 h 3761877"/>
              <a:gd name="connsiteX7" fmla="*/ 36537 w 12261676"/>
              <a:gd name="connsiteY7" fmla="*/ 1886379 h 3761877"/>
              <a:gd name="connsiteX8" fmla="*/ 27012 w 12261676"/>
              <a:gd name="connsiteY8" fmla="*/ 2019729 h 3761877"/>
              <a:gd name="connsiteX9" fmla="*/ 46062 w 12261676"/>
              <a:gd name="connsiteY9" fmla="*/ 2591229 h 3761877"/>
              <a:gd name="connsiteX10" fmla="*/ 65112 w 12261676"/>
              <a:gd name="connsiteY10" fmla="*/ 2705529 h 3761877"/>
              <a:gd name="connsiteX11" fmla="*/ 84162 w 12261676"/>
              <a:gd name="connsiteY11" fmla="*/ 2848404 h 3761877"/>
              <a:gd name="connsiteX12" fmla="*/ 84162 w 12261676"/>
              <a:gd name="connsiteY12" fmla="*/ 3029379 h 3761877"/>
              <a:gd name="connsiteX13" fmla="*/ 65112 w 12261676"/>
              <a:gd name="connsiteY13" fmla="*/ 3191304 h 3761877"/>
              <a:gd name="connsiteX14" fmla="*/ 122262 w 12261676"/>
              <a:gd name="connsiteY14" fmla="*/ 3277029 h 3761877"/>
              <a:gd name="connsiteX15" fmla="*/ 65112 w 12261676"/>
              <a:gd name="connsiteY15" fmla="*/ 3362754 h 3761877"/>
              <a:gd name="connsiteX16" fmla="*/ 65112 w 12261676"/>
              <a:gd name="connsiteY16" fmla="*/ 3448479 h 3761877"/>
              <a:gd name="connsiteX17" fmla="*/ 131787 w 12261676"/>
              <a:gd name="connsiteY17" fmla="*/ 3753279 h 3761877"/>
              <a:gd name="connsiteX18" fmla="*/ 36537 w 12261676"/>
              <a:gd name="connsiteY18" fmla="*/ 3677079 h 3761877"/>
              <a:gd name="connsiteX19" fmla="*/ 46062 w 12261676"/>
              <a:gd name="connsiteY19" fmla="*/ 3667554 h 3761877"/>
              <a:gd name="connsiteX20" fmla="*/ 255612 w 12261676"/>
              <a:gd name="connsiteY20" fmla="*/ 3524679 h 3761877"/>
              <a:gd name="connsiteX21" fmla="*/ 293712 w 12261676"/>
              <a:gd name="connsiteY21" fmla="*/ 3429429 h 3761877"/>
              <a:gd name="connsiteX22" fmla="*/ 484212 w 12261676"/>
              <a:gd name="connsiteY22" fmla="*/ 3210354 h 3761877"/>
              <a:gd name="connsiteX23" fmla="*/ 636612 w 12261676"/>
              <a:gd name="connsiteY23" fmla="*/ 3077004 h 3761877"/>
              <a:gd name="connsiteX24" fmla="*/ 798537 w 12261676"/>
              <a:gd name="connsiteY24" fmla="*/ 3000804 h 3761877"/>
              <a:gd name="connsiteX25" fmla="*/ 998562 w 12261676"/>
              <a:gd name="connsiteY25" fmla="*/ 2896029 h 3761877"/>
              <a:gd name="connsiteX26" fmla="*/ 1265262 w 12261676"/>
              <a:gd name="connsiteY26" fmla="*/ 2838879 h 3761877"/>
              <a:gd name="connsiteX27" fmla="*/ 2313012 w 12261676"/>
              <a:gd name="connsiteY27" fmla="*/ 2753154 h 3761877"/>
              <a:gd name="connsiteX28" fmla="*/ 2551137 w 12261676"/>
              <a:gd name="connsiteY28" fmla="*/ 2724579 h 3761877"/>
              <a:gd name="connsiteX29" fmla="*/ 3017862 w 12261676"/>
              <a:gd name="connsiteY29" fmla="*/ 2610279 h 3761877"/>
              <a:gd name="connsiteX30" fmla="*/ 3446487 w 12261676"/>
              <a:gd name="connsiteY30" fmla="*/ 2419779 h 3761877"/>
              <a:gd name="connsiteX31" fmla="*/ 3960837 w 12261676"/>
              <a:gd name="connsiteY31" fmla="*/ 2191179 h 3761877"/>
              <a:gd name="connsiteX32" fmla="*/ 4456137 w 12261676"/>
              <a:gd name="connsiteY32" fmla="*/ 1857804 h 3761877"/>
              <a:gd name="connsiteX33" fmla="*/ 5313387 w 12261676"/>
              <a:gd name="connsiteY33" fmla="*/ 1410129 h 3761877"/>
              <a:gd name="connsiteX34" fmla="*/ 5646762 w 12261676"/>
              <a:gd name="connsiteY34" fmla="*/ 1352979 h 3761877"/>
              <a:gd name="connsiteX35" fmla="*/ 6418287 w 12261676"/>
              <a:gd name="connsiteY35" fmla="*/ 1314879 h 3761877"/>
              <a:gd name="connsiteX36" fmla="*/ 6656412 w 12261676"/>
              <a:gd name="connsiteY36" fmla="*/ 1305354 h 3761877"/>
              <a:gd name="connsiteX37" fmla="*/ 6951687 w 12261676"/>
              <a:gd name="connsiteY37" fmla="*/ 1286304 h 3761877"/>
              <a:gd name="connsiteX38" fmla="*/ 7189812 w 12261676"/>
              <a:gd name="connsiteY38" fmla="*/ 1267254 h 3761877"/>
              <a:gd name="connsiteX39" fmla="*/ 7523187 w 12261676"/>
              <a:gd name="connsiteY39" fmla="*/ 1200579 h 3761877"/>
              <a:gd name="connsiteX40" fmla="*/ 7856562 w 12261676"/>
              <a:gd name="connsiteY40" fmla="*/ 1048179 h 3761877"/>
              <a:gd name="connsiteX41" fmla="*/ 8056587 w 12261676"/>
              <a:gd name="connsiteY41" fmla="*/ 933879 h 3761877"/>
              <a:gd name="connsiteX42" fmla="*/ 8466162 w 12261676"/>
              <a:gd name="connsiteY42" fmla="*/ 648129 h 3761877"/>
              <a:gd name="connsiteX43" fmla="*/ 8904312 w 12261676"/>
              <a:gd name="connsiteY43" fmla="*/ 438579 h 3761877"/>
              <a:gd name="connsiteX44" fmla="*/ 9466287 w 12261676"/>
              <a:gd name="connsiteY44" fmla="*/ 295704 h 3761877"/>
              <a:gd name="connsiteX45" fmla="*/ 9742512 w 12261676"/>
              <a:gd name="connsiteY45" fmla="*/ 286179 h 3761877"/>
              <a:gd name="connsiteX46" fmla="*/ 10361637 w 12261676"/>
              <a:gd name="connsiteY46" fmla="*/ 229029 h 3761877"/>
              <a:gd name="connsiteX47" fmla="*/ 10647387 w 12261676"/>
              <a:gd name="connsiteY47" fmla="*/ 209979 h 3761877"/>
              <a:gd name="connsiteX48" fmla="*/ 10799787 w 12261676"/>
              <a:gd name="connsiteY48" fmla="*/ 190929 h 3761877"/>
              <a:gd name="connsiteX49" fmla="*/ 11066487 w 12261676"/>
              <a:gd name="connsiteY49" fmla="*/ 181404 h 3761877"/>
              <a:gd name="connsiteX50" fmla="*/ 11304612 w 12261676"/>
              <a:gd name="connsiteY50" fmla="*/ 152829 h 3761877"/>
              <a:gd name="connsiteX51" fmla="*/ 11637987 w 12261676"/>
              <a:gd name="connsiteY51" fmla="*/ 429 h 3761877"/>
              <a:gd name="connsiteX52" fmla="*/ 11857062 w 12261676"/>
              <a:gd name="connsiteY52" fmla="*/ 95679 h 3761877"/>
              <a:gd name="connsiteX53" fmla="*/ 12076137 w 12261676"/>
              <a:gd name="connsiteY53" fmla="*/ 86154 h 3761877"/>
              <a:gd name="connsiteX54" fmla="*/ 12199962 w 12261676"/>
              <a:gd name="connsiteY54" fmla="*/ 67104 h 3761877"/>
              <a:gd name="connsiteX55" fmla="*/ 12257112 w 12261676"/>
              <a:gd name="connsiteY55" fmla="*/ 38529 h 3761877"/>
              <a:gd name="connsiteX56" fmla="*/ 12066612 w 12261676"/>
              <a:gd name="connsiteY56" fmla="*/ 48054 h 3761877"/>
              <a:gd name="connsiteX57" fmla="*/ 11990412 w 12261676"/>
              <a:gd name="connsiteY57" fmla="*/ 57579 h 3761877"/>
              <a:gd name="connsiteX58" fmla="*/ 11885637 w 12261676"/>
              <a:gd name="connsiteY58" fmla="*/ 76629 h 3761877"/>
              <a:gd name="connsiteX59" fmla="*/ 11733237 w 12261676"/>
              <a:gd name="connsiteY59" fmla="*/ 86154 h 3761877"/>
              <a:gd name="connsiteX60" fmla="*/ 9428187 w 12261676"/>
              <a:gd name="connsiteY60" fmla="*/ 9954 h 3761877"/>
              <a:gd name="connsiteX61" fmla="*/ 8856687 w 12261676"/>
              <a:gd name="connsiteY61" fmla="*/ 57579 h 3761877"/>
              <a:gd name="connsiteX62" fmla="*/ 7551762 w 12261676"/>
              <a:gd name="connsiteY62" fmla="*/ 67104 h 3761877"/>
              <a:gd name="connsiteX63" fmla="*/ 7418412 w 12261676"/>
              <a:gd name="connsiteY63" fmla="*/ 76629 h 3761877"/>
              <a:gd name="connsiteX64" fmla="*/ 5618187 w 12261676"/>
              <a:gd name="connsiteY64" fmla="*/ 57579 h 3761877"/>
              <a:gd name="connsiteX65" fmla="*/ 5465787 w 12261676"/>
              <a:gd name="connsiteY65" fmla="*/ 48054 h 3761877"/>
              <a:gd name="connsiteX66" fmla="*/ 3760812 w 12261676"/>
              <a:gd name="connsiteY66" fmla="*/ 48054 h 3761877"/>
              <a:gd name="connsiteX67" fmla="*/ 1636737 w 12261676"/>
              <a:gd name="connsiteY67" fmla="*/ 67104 h 3761877"/>
              <a:gd name="connsiteX68" fmla="*/ 979512 w 12261676"/>
              <a:gd name="connsiteY68" fmla="*/ 57579 h 3761877"/>
              <a:gd name="connsiteX69" fmla="*/ 931887 w 12261676"/>
              <a:gd name="connsiteY69" fmla="*/ 48054 h 3761877"/>
              <a:gd name="connsiteX70" fmla="*/ 750912 w 12261676"/>
              <a:gd name="connsiteY70" fmla="*/ 38529 h 3761877"/>
              <a:gd name="connsiteX71" fmla="*/ 446112 w 12261676"/>
              <a:gd name="connsiteY71" fmla="*/ 19479 h 3761877"/>
              <a:gd name="connsiteX72" fmla="*/ 246087 w 12261676"/>
              <a:gd name="connsiteY72" fmla="*/ 9954 h 3761877"/>
              <a:gd name="connsiteX73" fmla="*/ 7962 w 12261676"/>
              <a:gd name="connsiteY73" fmla="*/ 38529 h 3761877"/>
              <a:gd name="connsiteX0" fmla="*/ 7962 w 12261676"/>
              <a:gd name="connsiteY0" fmla="*/ 28659 h 3752007"/>
              <a:gd name="connsiteX1" fmla="*/ 55587 w 12261676"/>
              <a:gd name="connsiteY1" fmla="*/ 257259 h 3752007"/>
              <a:gd name="connsiteX2" fmla="*/ 46062 w 12261676"/>
              <a:gd name="connsiteY2" fmla="*/ 504909 h 3752007"/>
              <a:gd name="connsiteX3" fmla="*/ 74637 w 12261676"/>
              <a:gd name="connsiteY3" fmla="*/ 752559 h 3752007"/>
              <a:gd name="connsiteX4" fmla="*/ 84162 w 12261676"/>
              <a:gd name="connsiteY4" fmla="*/ 924009 h 3752007"/>
              <a:gd name="connsiteX5" fmla="*/ 65112 w 12261676"/>
              <a:gd name="connsiteY5" fmla="*/ 1143084 h 3752007"/>
              <a:gd name="connsiteX6" fmla="*/ 46062 w 12261676"/>
              <a:gd name="connsiteY6" fmla="*/ 1276434 h 3752007"/>
              <a:gd name="connsiteX7" fmla="*/ 36537 w 12261676"/>
              <a:gd name="connsiteY7" fmla="*/ 1876509 h 3752007"/>
              <a:gd name="connsiteX8" fmla="*/ 27012 w 12261676"/>
              <a:gd name="connsiteY8" fmla="*/ 2009859 h 3752007"/>
              <a:gd name="connsiteX9" fmla="*/ 46062 w 12261676"/>
              <a:gd name="connsiteY9" fmla="*/ 2581359 h 3752007"/>
              <a:gd name="connsiteX10" fmla="*/ 65112 w 12261676"/>
              <a:gd name="connsiteY10" fmla="*/ 2695659 h 3752007"/>
              <a:gd name="connsiteX11" fmla="*/ 84162 w 12261676"/>
              <a:gd name="connsiteY11" fmla="*/ 2838534 h 3752007"/>
              <a:gd name="connsiteX12" fmla="*/ 84162 w 12261676"/>
              <a:gd name="connsiteY12" fmla="*/ 3019509 h 3752007"/>
              <a:gd name="connsiteX13" fmla="*/ 65112 w 12261676"/>
              <a:gd name="connsiteY13" fmla="*/ 3181434 h 3752007"/>
              <a:gd name="connsiteX14" fmla="*/ 122262 w 12261676"/>
              <a:gd name="connsiteY14" fmla="*/ 3267159 h 3752007"/>
              <a:gd name="connsiteX15" fmla="*/ 65112 w 12261676"/>
              <a:gd name="connsiteY15" fmla="*/ 3352884 h 3752007"/>
              <a:gd name="connsiteX16" fmla="*/ 65112 w 12261676"/>
              <a:gd name="connsiteY16" fmla="*/ 3438609 h 3752007"/>
              <a:gd name="connsiteX17" fmla="*/ 131787 w 12261676"/>
              <a:gd name="connsiteY17" fmla="*/ 3743409 h 3752007"/>
              <a:gd name="connsiteX18" fmla="*/ 36537 w 12261676"/>
              <a:gd name="connsiteY18" fmla="*/ 3667209 h 3752007"/>
              <a:gd name="connsiteX19" fmla="*/ 46062 w 12261676"/>
              <a:gd name="connsiteY19" fmla="*/ 3657684 h 3752007"/>
              <a:gd name="connsiteX20" fmla="*/ 255612 w 12261676"/>
              <a:gd name="connsiteY20" fmla="*/ 3514809 h 3752007"/>
              <a:gd name="connsiteX21" fmla="*/ 293712 w 12261676"/>
              <a:gd name="connsiteY21" fmla="*/ 3419559 h 3752007"/>
              <a:gd name="connsiteX22" fmla="*/ 484212 w 12261676"/>
              <a:gd name="connsiteY22" fmla="*/ 3200484 h 3752007"/>
              <a:gd name="connsiteX23" fmla="*/ 636612 w 12261676"/>
              <a:gd name="connsiteY23" fmla="*/ 3067134 h 3752007"/>
              <a:gd name="connsiteX24" fmla="*/ 798537 w 12261676"/>
              <a:gd name="connsiteY24" fmla="*/ 2990934 h 3752007"/>
              <a:gd name="connsiteX25" fmla="*/ 998562 w 12261676"/>
              <a:gd name="connsiteY25" fmla="*/ 2886159 h 3752007"/>
              <a:gd name="connsiteX26" fmla="*/ 1265262 w 12261676"/>
              <a:gd name="connsiteY26" fmla="*/ 2829009 h 3752007"/>
              <a:gd name="connsiteX27" fmla="*/ 2313012 w 12261676"/>
              <a:gd name="connsiteY27" fmla="*/ 2743284 h 3752007"/>
              <a:gd name="connsiteX28" fmla="*/ 2551137 w 12261676"/>
              <a:gd name="connsiteY28" fmla="*/ 2714709 h 3752007"/>
              <a:gd name="connsiteX29" fmla="*/ 3017862 w 12261676"/>
              <a:gd name="connsiteY29" fmla="*/ 2600409 h 3752007"/>
              <a:gd name="connsiteX30" fmla="*/ 3446487 w 12261676"/>
              <a:gd name="connsiteY30" fmla="*/ 2409909 h 3752007"/>
              <a:gd name="connsiteX31" fmla="*/ 3960837 w 12261676"/>
              <a:gd name="connsiteY31" fmla="*/ 2181309 h 3752007"/>
              <a:gd name="connsiteX32" fmla="*/ 4456137 w 12261676"/>
              <a:gd name="connsiteY32" fmla="*/ 1847934 h 3752007"/>
              <a:gd name="connsiteX33" fmla="*/ 5313387 w 12261676"/>
              <a:gd name="connsiteY33" fmla="*/ 1400259 h 3752007"/>
              <a:gd name="connsiteX34" fmla="*/ 5646762 w 12261676"/>
              <a:gd name="connsiteY34" fmla="*/ 1343109 h 3752007"/>
              <a:gd name="connsiteX35" fmla="*/ 6418287 w 12261676"/>
              <a:gd name="connsiteY35" fmla="*/ 1305009 h 3752007"/>
              <a:gd name="connsiteX36" fmla="*/ 6656412 w 12261676"/>
              <a:gd name="connsiteY36" fmla="*/ 1295484 h 3752007"/>
              <a:gd name="connsiteX37" fmla="*/ 6951687 w 12261676"/>
              <a:gd name="connsiteY37" fmla="*/ 1276434 h 3752007"/>
              <a:gd name="connsiteX38" fmla="*/ 7189812 w 12261676"/>
              <a:gd name="connsiteY38" fmla="*/ 1257384 h 3752007"/>
              <a:gd name="connsiteX39" fmla="*/ 7523187 w 12261676"/>
              <a:gd name="connsiteY39" fmla="*/ 1190709 h 3752007"/>
              <a:gd name="connsiteX40" fmla="*/ 7856562 w 12261676"/>
              <a:gd name="connsiteY40" fmla="*/ 1038309 h 3752007"/>
              <a:gd name="connsiteX41" fmla="*/ 8056587 w 12261676"/>
              <a:gd name="connsiteY41" fmla="*/ 924009 h 3752007"/>
              <a:gd name="connsiteX42" fmla="*/ 8466162 w 12261676"/>
              <a:gd name="connsiteY42" fmla="*/ 638259 h 3752007"/>
              <a:gd name="connsiteX43" fmla="*/ 8904312 w 12261676"/>
              <a:gd name="connsiteY43" fmla="*/ 428709 h 3752007"/>
              <a:gd name="connsiteX44" fmla="*/ 9466287 w 12261676"/>
              <a:gd name="connsiteY44" fmla="*/ 285834 h 3752007"/>
              <a:gd name="connsiteX45" fmla="*/ 9742512 w 12261676"/>
              <a:gd name="connsiteY45" fmla="*/ 276309 h 3752007"/>
              <a:gd name="connsiteX46" fmla="*/ 10361637 w 12261676"/>
              <a:gd name="connsiteY46" fmla="*/ 219159 h 3752007"/>
              <a:gd name="connsiteX47" fmla="*/ 10647387 w 12261676"/>
              <a:gd name="connsiteY47" fmla="*/ 200109 h 3752007"/>
              <a:gd name="connsiteX48" fmla="*/ 10799787 w 12261676"/>
              <a:gd name="connsiteY48" fmla="*/ 181059 h 3752007"/>
              <a:gd name="connsiteX49" fmla="*/ 11066487 w 12261676"/>
              <a:gd name="connsiteY49" fmla="*/ 171534 h 3752007"/>
              <a:gd name="connsiteX50" fmla="*/ 11304612 w 12261676"/>
              <a:gd name="connsiteY50" fmla="*/ 142959 h 3752007"/>
              <a:gd name="connsiteX51" fmla="*/ 11637987 w 12261676"/>
              <a:gd name="connsiteY51" fmla="*/ 133434 h 3752007"/>
              <a:gd name="connsiteX52" fmla="*/ 11857062 w 12261676"/>
              <a:gd name="connsiteY52" fmla="*/ 85809 h 3752007"/>
              <a:gd name="connsiteX53" fmla="*/ 12076137 w 12261676"/>
              <a:gd name="connsiteY53" fmla="*/ 76284 h 3752007"/>
              <a:gd name="connsiteX54" fmla="*/ 12199962 w 12261676"/>
              <a:gd name="connsiteY54" fmla="*/ 57234 h 3752007"/>
              <a:gd name="connsiteX55" fmla="*/ 12257112 w 12261676"/>
              <a:gd name="connsiteY55" fmla="*/ 28659 h 3752007"/>
              <a:gd name="connsiteX56" fmla="*/ 12066612 w 12261676"/>
              <a:gd name="connsiteY56" fmla="*/ 38184 h 3752007"/>
              <a:gd name="connsiteX57" fmla="*/ 11990412 w 12261676"/>
              <a:gd name="connsiteY57" fmla="*/ 47709 h 3752007"/>
              <a:gd name="connsiteX58" fmla="*/ 11885637 w 12261676"/>
              <a:gd name="connsiteY58" fmla="*/ 66759 h 3752007"/>
              <a:gd name="connsiteX59" fmla="*/ 11733237 w 12261676"/>
              <a:gd name="connsiteY59" fmla="*/ 76284 h 3752007"/>
              <a:gd name="connsiteX60" fmla="*/ 9428187 w 12261676"/>
              <a:gd name="connsiteY60" fmla="*/ 84 h 3752007"/>
              <a:gd name="connsiteX61" fmla="*/ 8856687 w 12261676"/>
              <a:gd name="connsiteY61" fmla="*/ 47709 h 3752007"/>
              <a:gd name="connsiteX62" fmla="*/ 7551762 w 12261676"/>
              <a:gd name="connsiteY62" fmla="*/ 57234 h 3752007"/>
              <a:gd name="connsiteX63" fmla="*/ 7418412 w 12261676"/>
              <a:gd name="connsiteY63" fmla="*/ 66759 h 3752007"/>
              <a:gd name="connsiteX64" fmla="*/ 5618187 w 12261676"/>
              <a:gd name="connsiteY64" fmla="*/ 47709 h 3752007"/>
              <a:gd name="connsiteX65" fmla="*/ 5465787 w 12261676"/>
              <a:gd name="connsiteY65" fmla="*/ 38184 h 3752007"/>
              <a:gd name="connsiteX66" fmla="*/ 3760812 w 12261676"/>
              <a:gd name="connsiteY66" fmla="*/ 38184 h 3752007"/>
              <a:gd name="connsiteX67" fmla="*/ 1636737 w 12261676"/>
              <a:gd name="connsiteY67" fmla="*/ 57234 h 3752007"/>
              <a:gd name="connsiteX68" fmla="*/ 979512 w 12261676"/>
              <a:gd name="connsiteY68" fmla="*/ 47709 h 3752007"/>
              <a:gd name="connsiteX69" fmla="*/ 931887 w 12261676"/>
              <a:gd name="connsiteY69" fmla="*/ 38184 h 3752007"/>
              <a:gd name="connsiteX70" fmla="*/ 750912 w 12261676"/>
              <a:gd name="connsiteY70" fmla="*/ 28659 h 3752007"/>
              <a:gd name="connsiteX71" fmla="*/ 446112 w 12261676"/>
              <a:gd name="connsiteY71" fmla="*/ 9609 h 3752007"/>
              <a:gd name="connsiteX72" fmla="*/ 246087 w 12261676"/>
              <a:gd name="connsiteY72" fmla="*/ 84 h 3752007"/>
              <a:gd name="connsiteX73" fmla="*/ 7962 w 12261676"/>
              <a:gd name="connsiteY73" fmla="*/ 28659 h 3752007"/>
              <a:gd name="connsiteX0" fmla="*/ 7962 w 12261676"/>
              <a:gd name="connsiteY0" fmla="*/ 38204 h 3761552"/>
              <a:gd name="connsiteX1" fmla="*/ 55587 w 12261676"/>
              <a:gd name="connsiteY1" fmla="*/ 266804 h 3761552"/>
              <a:gd name="connsiteX2" fmla="*/ 46062 w 12261676"/>
              <a:gd name="connsiteY2" fmla="*/ 514454 h 3761552"/>
              <a:gd name="connsiteX3" fmla="*/ 74637 w 12261676"/>
              <a:gd name="connsiteY3" fmla="*/ 762104 h 3761552"/>
              <a:gd name="connsiteX4" fmla="*/ 84162 w 12261676"/>
              <a:gd name="connsiteY4" fmla="*/ 933554 h 3761552"/>
              <a:gd name="connsiteX5" fmla="*/ 65112 w 12261676"/>
              <a:gd name="connsiteY5" fmla="*/ 1152629 h 3761552"/>
              <a:gd name="connsiteX6" fmla="*/ 46062 w 12261676"/>
              <a:gd name="connsiteY6" fmla="*/ 1285979 h 3761552"/>
              <a:gd name="connsiteX7" fmla="*/ 36537 w 12261676"/>
              <a:gd name="connsiteY7" fmla="*/ 1886054 h 3761552"/>
              <a:gd name="connsiteX8" fmla="*/ 27012 w 12261676"/>
              <a:gd name="connsiteY8" fmla="*/ 2019404 h 3761552"/>
              <a:gd name="connsiteX9" fmla="*/ 46062 w 12261676"/>
              <a:gd name="connsiteY9" fmla="*/ 2590904 h 3761552"/>
              <a:gd name="connsiteX10" fmla="*/ 65112 w 12261676"/>
              <a:gd name="connsiteY10" fmla="*/ 2705204 h 3761552"/>
              <a:gd name="connsiteX11" fmla="*/ 84162 w 12261676"/>
              <a:gd name="connsiteY11" fmla="*/ 2848079 h 3761552"/>
              <a:gd name="connsiteX12" fmla="*/ 84162 w 12261676"/>
              <a:gd name="connsiteY12" fmla="*/ 3029054 h 3761552"/>
              <a:gd name="connsiteX13" fmla="*/ 65112 w 12261676"/>
              <a:gd name="connsiteY13" fmla="*/ 3190979 h 3761552"/>
              <a:gd name="connsiteX14" fmla="*/ 122262 w 12261676"/>
              <a:gd name="connsiteY14" fmla="*/ 3276704 h 3761552"/>
              <a:gd name="connsiteX15" fmla="*/ 65112 w 12261676"/>
              <a:gd name="connsiteY15" fmla="*/ 3362429 h 3761552"/>
              <a:gd name="connsiteX16" fmla="*/ 65112 w 12261676"/>
              <a:gd name="connsiteY16" fmla="*/ 3448154 h 3761552"/>
              <a:gd name="connsiteX17" fmla="*/ 131787 w 12261676"/>
              <a:gd name="connsiteY17" fmla="*/ 3752954 h 3761552"/>
              <a:gd name="connsiteX18" fmla="*/ 36537 w 12261676"/>
              <a:gd name="connsiteY18" fmla="*/ 3676754 h 3761552"/>
              <a:gd name="connsiteX19" fmla="*/ 46062 w 12261676"/>
              <a:gd name="connsiteY19" fmla="*/ 3667229 h 3761552"/>
              <a:gd name="connsiteX20" fmla="*/ 255612 w 12261676"/>
              <a:gd name="connsiteY20" fmla="*/ 3524354 h 3761552"/>
              <a:gd name="connsiteX21" fmla="*/ 293712 w 12261676"/>
              <a:gd name="connsiteY21" fmla="*/ 3429104 h 3761552"/>
              <a:gd name="connsiteX22" fmla="*/ 484212 w 12261676"/>
              <a:gd name="connsiteY22" fmla="*/ 3210029 h 3761552"/>
              <a:gd name="connsiteX23" fmla="*/ 636612 w 12261676"/>
              <a:gd name="connsiteY23" fmla="*/ 3076679 h 3761552"/>
              <a:gd name="connsiteX24" fmla="*/ 798537 w 12261676"/>
              <a:gd name="connsiteY24" fmla="*/ 3000479 h 3761552"/>
              <a:gd name="connsiteX25" fmla="*/ 998562 w 12261676"/>
              <a:gd name="connsiteY25" fmla="*/ 2895704 h 3761552"/>
              <a:gd name="connsiteX26" fmla="*/ 1265262 w 12261676"/>
              <a:gd name="connsiteY26" fmla="*/ 2838554 h 3761552"/>
              <a:gd name="connsiteX27" fmla="*/ 2313012 w 12261676"/>
              <a:gd name="connsiteY27" fmla="*/ 2752829 h 3761552"/>
              <a:gd name="connsiteX28" fmla="*/ 2551137 w 12261676"/>
              <a:gd name="connsiteY28" fmla="*/ 2724254 h 3761552"/>
              <a:gd name="connsiteX29" fmla="*/ 3017862 w 12261676"/>
              <a:gd name="connsiteY29" fmla="*/ 2609954 h 3761552"/>
              <a:gd name="connsiteX30" fmla="*/ 3446487 w 12261676"/>
              <a:gd name="connsiteY30" fmla="*/ 2419454 h 3761552"/>
              <a:gd name="connsiteX31" fmla="*/ 3960837 w 12261676"/>
              <a:gd name="connsiteY31" fmla="*/ 2190854 h 3761552"/>
              <a:gd name="connsiteX32" fmla="*/ 4456137 w 12261676"/>
              <a:gd name="connsiteY32" fmla="*/ 1857479 h 3761552"/>
              <a:gd name="connsiteX33" fmla="*/ 5313387 w 12261676"/>
              <a:gd name="connsiteY33" fmla="*/ 1409804 h 3761552"/>
              <a:gd name="connsiteX34" fmla="*/ 5646762 w 12261676"/>
              <a:gd name="connsiteY34" fmla="*/ 1352654 h 3761552"/>
              <a:gd name="connsiteX35" fmla="*/ 6418287 w 12261676"/>
              <a:gd name="connsiteY35" fmla="*/ 1314554 h 3761552"/>
              <a:gd name="connsiteX36" fmla="*/ 6656412 w 12261676"/>
              <a:gd name="connsiteY36" fmla="*/ 1305029 h 3761552"/>
              <a:gd name="connsiteX37" fmla="*/ 6951687 w 12261676"/>
              <a:gd name="connsiteY37" fmla="*/ 1285979 h 3761552"/>
              <a:gd name="connsiteX38" fmla="*/ 7189812 w 12261676"/>
              <a:gd name="connsiteY38" fmla="*/ 1266929 h 3761552"/>
              <a:gd name="connsiteX39" fmla="*/ 7523187 w 12261676"/>
              <a:gd name="connsiteY39" fmla="*/ 1200254 h 3761552"/>
              <a:gd name="connsiteX40" fmla="*/ 7856562 w 12261676"/>
              <a:gd name="connsiteY40" fmla="*/ 1047854 h 3761552"/>
              <a:gd name="connsiteX41" fmla="*/ 8056587 w 12261676"/>
              <a:gd name="connsiteY41" fmla="*/ 933554 h 3761552"/>
              <a:gd name="connsiteX42" fmla="*/ 8466162 w 12261676"/>
              <a:gd name="connsiteY42" fmla="*/ 647804 h 3761552"/>
              <a:gd name="connsiteX43" fmla="*/ 8904312 w 12261676"/>
              <a:gd name="connsiteY43" fmla="*/ 438254 h 3761552"/>
              <a:gd name="connsiteX44" fmla="*/ 9466287 w 12261676"/>
              <a:gd name="connsiteY44" fmla="*/ 295379 h 3761552"/>
              <a:gd name="connsiteX45" fmla="*/ 9742512 w 12261676"/>
              <a:gd name="connsiteY45" fmla="*/ 285854 h 3761552"/>
              <a:gd name="connsiteX46" fmla="*/ 10361637 w 12261676"/>
              <a:gd name="connsiteY46" fmla="*/ 228704 h 3761552"/>
              <a:gd name="connsiteX47" fmla="*/ 10647387 w 12261676"/>
              <a:gd name="connsiteY47" fmla="*/ 209654 h 3761552"/>
              <a:gd name="connsiteX48" fmla="*/ 10799787 w 12261676"/>
              <a:gd name="connsiteY48" fmla="*/ 190604 h 3761552"/>
              <a:gd name="connsiteX49" fmla="*/ 11066487 w 12261676"/>
              <a:gd name="connsiteY49" fmla="*/ 181079 h 3761552"/>
              <a:gd name="connsiteX50" fmla="*/ 11304612 w 12261676"/>
              <a:gd name="connsiteY50" fmla="*/ 152504 h 3761552"/>
              <a:gd name="connsiteX51" fmla="*/ 11637987 w 12261676"/>
              <a:gd name="connsiteY51" fmla="*/ 142979 h 3761552"/>
              <a:gd name="connsiteX52" fmla="*/ 11857062 w 12261676"/>
              <a:gd name="connsiteY52" fmla="*/ 95354 h 3761552"/>
              <a:gd name="connsiteX53" fmla="*/ 12076137 w 12261676"/>
              <a:gd name="connsiteY53" fmla="*/ 85829 h 3761552"/>
              <a:gd name="connsiteX54" fmla="*/ 12199962 w 12261676"/>
              <a:gd name="connsiteY54" fmla="*/ 66779 h 3761552"/>
              <a:gd name="connsiteX55" fmla="*/ 12257112 w 12261676"/>
              <a:gd name="connsiteY55" fmla="*/ 38204 h 3761552"/>
              <a:gd name="connsiteX56" fmla="*/ 12066612 w 12261676"/>
              <a:gd name="connsiteY56" fmla="*/ 47729 h 3761552"/>
              <a:gd name="connsiteX57" fmla="*/ 11990412 w 12261676"/>
              <a:gd name="connsiteY57" fmla="*/ 57254 h 3761552"/>
              <a:gd name="connsiteX58" fmla="*/ 11885637 w 12261676"/>
              <a:gd name="connsiteY58" fmla="*/ 76304 h 3761552"/>
              <a:gd name="connsiteX59" fmla="*/ 11771337 w 12261676"/>
              <a:gd name="connsiteY59" fmla="*/ 104 h 3761552"/>
              <a:gd name="connsiteX60" fmla="*/ 9428187 w 12261676"/>
              <a:gd name="connsiteY60" fmla="*/ 9629 h 3761552"/>
              <a:gd name="connsiteX61" fmla="*/ 8856687 w 12261676"/>
              <a:gd name="connsiteY61" fmla="*/ 57254 h 3761552"/>
              <a:gd name="connsiteX62" fmla="*/ 7551762 w 12261676"/>
              <a:gd name="connsiteY62" fmla="*/ 66779 h 3761552"/>
              <a:gd name="connsiteX63" fmla="*/ 7418412 w 12261676"/>
              <a:gd name="connsiteY63" fmla="*/ 76304 h 3761552"/>
              <a:gd name="connsiteX64" fmla="*/ 5618187 w 12261676"/>
              <a:gd name="connsiteY64" fmla="*/ 57254 h 3761552"/>
              <a:gd name="connsiteX65" fmla="*/ 5465787 w 12261676"/>
              <a:gd name="connsiteY65" fmla="*/ 47729 h 3761552"/>
              <a:gd name="connsiteX66" fmla="*/ 3760812 w 12261676"/>
              <a:gd name="connsiteY66" fmla="*/ 47729 h 3761552"/>
              <a:gd name="connsiteX67" fmla="*/ 1636737 w 12261676"/>
              <a:gd name="connsiteY67" fmla="*/ 66779 h 3761552"/>
              <a:gd name="connsiteX68" fmla="*/ 979512 w 12261676"/>
              <a:gd name="connsiteY68" fmla="*/ 57254 h 3761552"/>
              <a:gd name="connsiteX69" fmla="*/ 931887 w 12261676"/>
              <a:gd name="connsiteY69" fmla="*/ 47729 h 3761552"/>
              <a:gd name="connsiteX70" fmla="*/ 750912 w 12261676"/>
              <a:gd name="connsiteY70" fmla="*/ 38204 h 3761552"/>
              <a:gd name="connsiteX71" fmla="*/ 446112 w 12261676"/>
              <a:gd name="connsiteY71" fmla="*/ 19154 h 3761552"/>
              <a:gd name="connsiteX72" fmla="*/ 246087 w 12261676"/>
              <a:gd name="connsiteY72" fmla="*/ 9629 h 3761552"/>
              <a:gd name="connsiteX73" fmla="*/ 7962 w 12261676"/>
              <a:gd name="connsiteY73" fmla="*/ 38204 h 3761552"/>
              <a:gd name="connsiteX0" fmla="*/ 7962 w 12261676"/>
              <a:gd name="connsiteY0" fmla="*/ 47625 h 3770973"/>
              <a:gd name="connsiteX1" fmla="*/ 55587 w 12261676"/>
              <a:gd name="connsiteY1" fmla="*/ 276225 h 3770973"/>
              <a:gd name="connsiteX2" fmla="*/ 46062 w 12261676"/>
              <a:gd name="connsiteY2" fmla="*/ 523875 h 3770973"/>
              <a:gd name="connsiteX3" fmla="*/ 74637 w 12261676"/>
              <a:gd name="connsiteY3" fmla="*/ 771525 h 3770973"/>
              <a:gd name="connsiteX4" fmla="*/ 84162 w 12261676"/>
              <a:gd name="connsiteY4" fmla="*/ 942975 h 3770973"/>
              <a:gd name="connsiteX5" fmla="*/ 65112 w 12261676"/>
              <a:gd name="connsiteY5" fmla="*/ 1162050 h 3770973"/>
              <a:gd name="connsiteX6" fmla="*/ 46062 w 12261676"/>
              <a:gd name="connsiteY6" fmla="*/ 1295400 h 3770973"/>
              <a:gd name="connsiteX7" fmla="*/ 36537 w 12261676"/>
              <a:gd name="connsiteY7" fmla="*/ 1895475 h 3770973"/>
              <a:gd name="connsiteX8" fmla="*/ 27012 w 12261676"/>
              <a:gd name="connsiteY8" fmla="*/ 2028825 h 3770973"/>
              <a:gd name="connsiteX9" fmla="*/ 46062 w 12261676"/>
              <a:gd name="connsiteY9" fmla="*/ 2600325 h 3770973"/>
              <a:gd name="connsiteX10" fmla="*/ 65112 w 12261676"/>
              <a:gd name="connsiteY10" fmla="*/ 2714625 h 3770973"/>
              <a:gd name="connsiteX11" fmla="*/ 84162 w 12261676"/>
              <a:gd name="connsiteY11" fmla="*/ 2857500 h 3770973"/>
              <a:gd name="connsiteX12" fmla="*/ 84162 w 12261676"/>
              <a:gd name="connsiteY12" fmla="*/ 3038475 h 3770973"/>
              <a:gd name="connsiteX13" fmla="*/ 65112 w 12261676"/>
              <a:gd name="connsiteY13" fmla="*/ 3200400 h 3770973"/>
              <a:gd name="connsiteX14" fmla="*/ 122262 w 12261676"/>
              <a:gd name="connsiteY14" fmla="*/ 3286125 h 3770973"/>
              <a:gd name="connsiteX15" fmla="*/ 65112 w 12261676"/>
              <a:gd name="connsiteY15" fmla="*/ 3371850 h 3770973"/>
              <a:gd name="connsiteX16" fmla="*/ 65112 w 12261676"/>
              <a:gd name="connsiteY16" fmla="*/ 3457575 h 3770973"/>
              <a:gd name="connsiteX17" fmla="*/ 131787 w 12261676"/>
              <a:gd name="connsiteY17" fmla="*/ 3762375 h 3770973"/>
              <a:gd name="connsiteX18" fmla="*/ 36537 w 12261676"/>
              <a:gd name="connsiteY18" fmla="*/ 3686175 h 3770973"/>
              <a:gd name="connsiteX19" fmla="*/ 46062 w 12261676"/>
              <a:gd name="connsiteY19" fmla="*/ 3676650 h 3770973"/>
              <a:gd name="connsiteX20" fmla="*/ 255612 w 12261676"/>
              <a:gd name="connsiteY20" fmla="*/ 3533775 h 3770973"/>
              <a:gd name="connsiteX21" fmla="*/ 293712 w 12261676"/>
              <a:gd name="connsiteY21" fmla="*/ 3438525 h 3770973"/>
              <a:gd name="connsiteX22" fmla="*/ 484212 w 12261676"/>
              <a:gd name="connsiteY22" fmla="*/ 3219450 h 3770973"/>
              <a:gd name="connsiteX23" fmla="*/ 636612 w 12261676"/>
              <a:gd name="connsiteY23" fmla="*/ 3086100 h 3770973"/>
              <a:gd name="connsiteX24" fmla="*/ 798537 w 12261676"/>
              <a:gd name="connsiteY24" fmla="*/ 3009900 h 3770973"/>
              <a:gd name="connsiteX25" fmla="*/ 998562 w 12261676"/>
              <a:gd name="connsiteY25" fmla="*/ 2905125 h 3770973"/>
              <a:gd name="connsiteX26" fmla="*/ 1265262 w 12261676"/>
              <a:gd name="connsiteY26" fmla="*/ 2847975 h 3770973"/>
              <a:gd name="connsiteX27" fmla="*/ 2313012 w 12261676"/>
              <a:gd name="connsiteY27" fmla="*/ 2762250 h 3770973"/>
              <a:gd name="connsiteX28" fmla="*/ 2551137 w 12261676"/>
              <a:gd name="connsiteY28" fmla="*/ 2733675 h 3770973"/>
              <a:gd name="connsiteX29" fmla="*/ 3017862 w 12261676"/>
              <a:gd name="connsiteY29" fmla="*/ 2619375 h 3770973"/>
              <a:gd name="connsiteX30" fmla="*/ 3446487 w 12261676"/>
              <a:gd name="connsiteY30" fmla="*/ 2428875 h 3770973"/>
              <a:gd name="connsiteX31" fmla="*/ 3960837 w 12261676"/>
              <a:gd name="connsiteY31" fmla="*/ 2200275 h 3770973"/>
              <a:gd name="connsiteX32" fmla="*/ 4456137 w 12261676"/>
              <a:gd name="connsiteY32" fmla="*/ 1866900 h 3770973"/>
              <a:gd name="connsiteX33" fmla="*/ 5313387 w 12261676"/>
              <a:gd name="connsiteY33" fmla="*/ 1419225 h 3770973"/>
              <a:gd name="connsiteX34" fmla="*/ 5646762 w 12261676"/>
              <a:gd name="connsiteY34" fmla="*/ 1362075 h 3770973"/>
              <a:gd name="connsiteX35" fmla="*/ 6418287 w 12261676"/>
              <a:gd name="connsiteY35" fmla="*/ 1323975 h 3770973"/>
              <a:gd name="connsiteX36" fmla="*/ 6656412 w 12261676"/>
              <a:gd name="connsiteY36" fmla="*/ 1314450 h 3770973"/>
              <a:gd name="connsiteX37" fmla="*/ 6951687 w 12261676"/>
              <a:gd name="connsiteY37" fmla="*/ 1295400 h 3770973"/>
              <a:gd name="connsiteX38" fmla="*/ 7189812 w 12261676"/>
              <a:gd name="connsiteY38" fmla="*/ 1276350 h 3770973"/>
              <a:gd name="connsiteX39" fmla="*/ 7523187 w 12261676"/>
              <a:gd name="connsiteY39" fmla="*/ 1209675 h 3770973"/>
              <a:gd name="connsiteX40" fmla="*/ 7856562 w 12261676"/>
              <a:gd name="connsiteY40" fmla="*/ 1057275 h 3770973"/>
              <a:gd name="connsiteX41" fmla="*/ 8056587 w 12261676"/>
              <a:gd name="connsiteY41" fmla="*/ 942975 h 3770973"/>
              <a:gd name="connsiteX42" fmla="*/ 8466162 w 12261676"/>
              <a:gd name="connsiteY42" fmla="*/ 657225 h 3770973"/>
              <a:gd name="connsiteX43" fmla="*/ 8904312 w 12261676"/>
              <a:gd name="connsiteY43" fmla="*/ 447675 h 3770973"/>
              <a:gd name="connsiteX44" fmla="*/ 9466287 w 12261676"/>
              <a:gd name="connsiteY44" fmla="*/ 304800 h 3770973"/>
              <a:gd name="connsiteX45" fmla="*/ 9742512 w 12261676"/>
              <a:gd name="connsiteY45" fmla="*/ 295275 h 3770973"/>
              <a:gd name="connsiteX46" fmla="*/ 10361637 w 12261676"/>
              <a:gd name="connsiteY46" fmla="*/ 238125 h 3770973"/>
              <a:gd name="connsiteX47" fmla="*/ 10647387 w 12261676"/>
              <a:gd name="connsiteY47" fmla="*/ 219075 h 3770973"/>
              <a:gd name="connsiteX48" fmla="*/ 10799787 w 12261676"/>
              <a:gd name="connsiteY48" fmla="*/ 200025 h 3770973"/>
              <a:gd name="connsiteX49" fmla="*/ 11066487 w 12261676"/>
              <a:gd name="connsiteY49" fmla="*/ 190500 h 3770973"/>
              <a:gd name="connsiteX50" fmla="*/ 11304612 w 12261676"/>
              <a:gd name="connsiteY50" fmla="*/ 161925 h 3770973"/>
              <a:gd name="connsiteX51" fmla="*/ 11637987 w 12261676"/>
              <a:gd name="connsiteY51" fmla="*/ 152400 h 3770973"/>
              <a:gd name="connsiteX52" fmla="*/ 11857062 w 12261676"/>
              <a:gd name="connsiteY52" fmla="*/ 104775 h 3770973"/>
              <a:gd name="connsiteX53" fmla="*/ 12076137 w 12261676"/>
              <a:gd name="connsiteY53" fmla="*/ 95250 h 3770973"/>
              <a:gd name="connsiteX54" fmla="*/ 12199962 w 12261676"/>
              <a:gd name="connsiteY54" fmla="*/ 76200 h 3770973"/>
              <a:gd name="connsiteX55" fmla="*/ 12257112 w 12261676"/>
              <a:gd name="connsiteY55" fmla="*/ 47625 h 3770973"/>
              <a:gd name="connsiteX56" fmla="*/ 12066612 w 12261676"/>
              <a:gd name="connsiteY56" fmla="*/ 57150 h 3770973"/>
              <a:gd name="connsiteX57" fmla="*/ 11990412 w 12261676"/>
              <a:gd name="connsiteY57" fmla="*/ 66675 h 3770973"/>
              <a:gd name="connsiteX58" fmla="*/ 11885637 w 12261676"/>
              <a:gd name="connsiteY58" fmla="*/ 85725 h 3770973"/>
              <a:gd name="connsiteX59" fmla="*/ 11771337 w 12261676"/>
              <a:gd name="connsiteY59" fmla="*/ 9525 h 3770973"/>
              <a:gd name="connsiteX60" fmla="*/ 9428187 w 12261676"/>
              <a:gd name="connsiteY60" fmla="*/ 19050 h 3770973"/>
              <a:gd name="connsiteX61" fmla="*/ 8856687 w 12261676"/>
              <a:gd name="connsiteY61" fmla="*/ 0 h 3770973"/>
              <a:gd name="connsiteX62" fmla="*/ 7551762 w 12261676"/>
              <a:gd name="connsiteY62" fmla="*/ 76200 h 3770973"/>
              <a:gd name="connsiteX63" fmla="*/ 7418412 w 12261676"/>
              <a:gd name="connsiteY63" fmla="*/ 85725 h 3770973"/>
              <a:gd name="connsiteX64" fmla="*/ 5618187 w 12261676"/>
              <a:gd name="connsiteY64" fmla="*/ 66675 h 3770973"/>
              <a:gd name="connsiteX65" fmla="*/ 5465787 w 12261676"/>
              <a:gd name="connsiteY65" fmla="*/ 57150 h 3770973"/>
              <a:gd name="connsiteX66" fmla="*/ 3760812 w 12261676"/>
              <a:gd name="connsiteY66" fmla="*/ 57150 h 3770973"/>
              <a:gd name="connsiteX67" fmla="*/ 1636737 w 12261676"/>
              <a:gd name="connsiteY67" fmla="*/ 76200 h 3770973"/>
              <a:gd name="connsiteX68" fmla="*/ 979512 w 12261676"/>
              <a:gd name="connsiteY68" fmla="*/ 66675 h 3770973"/>
              <a:gd name="connsiteX69" fmla="*/ 931887 w 12261676"/>
              <a:gd name="connsiteY69" fmla="*/ 57150 h 3770973"/>
              <a:gd name="connsiteX70" fmla="*/ 750912 w 12261676"/>
              <a:gd name="connsiteY70" fmla="*/ 47625 h 3770973"/>
              <a:gd name="connsiteX71" fmla="*/ 446112 w 12261676"/>
              <a:gd name="connsiteY71" fmla="*/ 28575 h 3770973"/>
              <a:gd name="connsiteX72" fmla="*/ 246087 w 12261676"/>
              <a:gd name="connsiteY72" fmla="*/ 19050 h 3770973"/>
              <a:gd name="connsiteX73" fmla="*/ 7962 w 12261676"/>
              <a:gd name="connsiteY73" fmla="*/ 47625 h 3770973"/>
              <a:gd name="connsiteX0" fmla="*/ 7962 w 12261676"/>
              <a:gd name="connsiteY0" fmla="*/ 47625 h 3770973"/>
              <a:gd name="connsiteX1" fmla="*/ 55587 w 12261676"/>
              <a:gd name="connsiteY1" fmla="*/ 276225 h 3770973"/>
              <a:gd name="connsiteX2" fmla="*/ 46062 w 12261676"/>
              <a:gd name="connsiteY2" fmla="*/ 523875 h 3770973"/>
              <a:gd name="connsiteX3" fmla="*/ 74637 w 12261676"/>
              <a:gd name="connsiteY3" fmla="*/ 771525 h 3770973"/>
              <a:gd name="connsiteX4" fmla="*/ 84162 w 12261676"/>
              <a:gd name="connsiteY4" fmla="*/ 942975 h 3770973"/>
              <a:gd name="connsiteX5" fmla="*/ 65112 w 12261676"/>
              <a:gd name="connsiteY5" fmla="*/ 1162050 h 3770973"/>
              <a:gd name="connsiteX6" fmla="*/ 46062 w 12261676"/>
              <a:gd name="connsiteY6" fmla="*/ 1295400 h 3770973"/>
              <a:gd name="connsiteX7" fmla="*/ 36537 w 12261676"/>
              <a:gd name="connsiteY7" fmla="*/ 1895475 h 3770973"/>
              <a:gd name="connsiteX8" fmla="*/ 27012 w 12261676"/>
              <a:gd name="connsiteY8" fmla="*/ 2028825 h 3770973"/>
              <a:gd name="connsiteX9" fmla="*/ 46062 w 12261676"/>
              <a:gd name="connsiteY9" fmla="*/ 2600325 h 3770973"/>
              <a:gd name="connsiteX10" fmla="*/ 65112 w 12261676"/>
              <a:gd name="connsiteY10" fmla="*/ 2714625 h 3770973"/>
              <a:gd name="connsiteX11" fmla="*/ 84162 w 12261676"/>
              <a:gd name="connsiteY11" fmla="*/ 2857500 h 3770973"/>
              <a:gd name="connsiteX12" fmla="*/ 84162 w 12261676"/>
              <a:gd name="connsiteY12" fmla="*/ 3038475 h 3770973"/>
              <a:gd name="connsiteX13" fmla="*/ 65112 w 12261676"/>
              <a:gd name="connsiteY13" fmla="*/ 3200400 h 3770973"/>
              <a:gd name="connsiteX14" fmla="*/ 122262 w 12261676"/>
              <a:gd name="connsiteY14" fmla="*/ 3286125 h 3770973"/>
              <a:gd name="connsiteX15" fmla="*/ 65112 w 12261676"/>
              <a:gd name="connsiteY15" fmla="*/ 3371850 h 3770973"/>
              <a:gd name="connsiteX16" fmla="*/ 65112 w 12261676"/>
              <a:gd name="connsiteY16" fmla="*/ 3457575 h 3770973"/>
              <a:gd name="connsiteX17" fmla="*/ 131787 w 12261676"/>
              <a:gd name="connsiteY17" fmla="*/ 3762375 h 3770973"/>
              <a:gd name="connsiteX18" fmla="*/ 36537 w 12261676"/>
              <a:gd name="connsiteY18" fmla="*/ 3686175 h 3770973"/>
              <a:gd name="connsiteX19" fmla="*/ 46062 w 12261676"/>
              <a:gd name="connsiteY19" fmla="*/ 3676650 h 3770973"/>
              <a:gd name="connsiteX20" fmla="*/ 255612 w 12261676"/>
              <a:gd name="connsiteY20" fmla="*/ 3533775 h 3770973"/>
              <a:gd name="connsiteX21" fmla="*/ 293712 w 12261676"/>
              <a:gd name="connsiteY21" fmla="*/ 3438525 h 3770973"/>
              <a:gd name="connsiteX22" fmla="*/ 484212 w 12261676"/>
              <a:gd name="connsiteY22" fmla="*/ 3219450 h 3770973"/>
              <a:gd name="connsiteX23" fmla="*/ 636612 w 12261676"/>
              <a:gd name="connsiteY23" fmla="*/ 3086100 h 3770973"/>
              <a:gd name="connsiteX24" fmla="*/ 798537 w 12261676"/>
              <a:gd name="connsiteY24" fmla="*/ 3009900 h 3770973"/>
              <a:gd name="connsiteX25" fmla="*/ 998562 w 12261676"/>
              <a:gd name="connsiteY25" fmla="*/ 2905125 h 3770973"/>
              <a:gd name="connsiteX26" fmla="*/ 1265262 w 12261676"/>
              <a:gd name="connsiteY26" fmla="*/ 2847975 h 3770973"/>
              <a:gd name="connsiteX27" fmla="*/ 2313012 w 12261676"/>
              <a:gd name="connsiteY27" fmla="*/ 2762250 h 3770973"/>
              <a:gd name="connsiteX28" fmla="*/ 2551137 w 12261676"/>
              <a:gd name="connsiteY28" fmla="*/ 2733675 h 3770973"/>
              <a:gd name="connsiteX29" fmla="*/ 3017862 w 12261676"/>
              <a:gd name="connsiteY29" fmla="*/ 2619375 h 3770973"/>
              <a:gd name="connsiteX30" fmla="*/ 3446487 w 12261676"/>
              <a:gd name="connsiteY30" fmla="*/ 2428875 h 3770973"/>
              <a:gd name="connsiteX31" fmla="*/ 3960837 w 12261676"/>
              <a:gd name="connsiteY31" fmla="*/ 2200275 h 3770973"/>
              <a:gd name="connsiteX32" fmla="*/ 4456137 w 12261676"/>
              <a:gd name="connsiteY32" fmla="*/ 1866900 h 3770973"/>
              <a:gd name="connsiteX33" fmla="*/ 5313387 w 12261676"/>
              <a:gd name="connsiteY33" fmla="*/ 1419225 h 3770973"/>
              <a:gd name="connsiteX34" fmla="*/ 5646762 w 12261676"/>
              <a:gd name="connsiteY34" fmla="*/ 1362075 h 3770973"/>
              <a:gd name="connsiteX35" fmla="*/ 6418287 w 12261676"/>
              <a:gd name="connsiteY35" fmla="*/ 1323975 h 3770973"/>
              <a:gd name="connsiteX36" fmla="*/ 6656412 w 12261676"/>
              <a:gd name="connsiteY36" fmla="*/ 1314450 h 3770973"/>
              <a:gd name="connsiteX37" fmla="*/ 6951687 w 12261676"/>
              <a:gd name="connsiteY37" fmla="*/ 1295400 h 3770973"/>
              <a:gd name="connsiteX38" fmla="*/ 7189812 w 12261676"/>
              <a:gd name="connsiteY38" fmla="*/ 1276350 h 3770973"/>
              <a:gd name="connsiteX39" fmla="*/ 7523187 w 12261676"/>
              <a:gd name="connsiteY39" fmla="*/ 1209675 h 3770973"/>
              <a:gd name="connsiteX40" fmla="*/ 7856562 w 12261676"/>
              <a:gd name="connsiteY40" fmla="*/ 1057275 h 3770973"/>
              <a:gd name="connsiteX41" fmla="*/ 8056587 w 12261676"/>
              <a:gd name="connsiteY41" fmla="*/ 942975 h 3770973"/>
              <a:gd name="connsiteX42" fmla="*/ 8466162 w 12261676"/>
              <a:gd name="connsiteY42" fmla="*/ 657225 h 3770973"/>
              <a:gd name="connsiteX43" fmla="*/ 8904312 w 12261676"/>
              <a:gd name="connsiteY43" fmla="*/ 447675 h 3770973"/>
              <a:gd name="connsiteX44" fmla="*/ 9466287 w 12261676"/>
              <a:gd name="connsiteY44" fmla="*/ 304800 h 3770973"/>
              <a:gd name="connsiteX45" fmla="*/ 9742512 w 12261676"/>
              <a:gd name="connsiteY45" fmla="*/ 295275 h 3770973"/>
              <a:gd name="connsiteX46" fmla="*/ 10361637 w 12261676"/>
              <a:gd name="connsiteY46" fmla="*/ 238125 h 3770973"/>
              <a:gd name="connsiteX47" fmla="*/ 10647387 w 12261676"/>
              <a:gd name="connsiteY47" fmla="*/ 219075 h 3770973"/>
              <a:gd name="connsiteX48" fmla="*/ 10799787 w 12261676"/>
              <a:gd name="connsiteY48" fmla="*/ 200025 h 3770973"/>
              <a:gd name="connsiteX49" fmla="*/ 11066487 w 12261676"/>
              <a:gd name="connsiteY49" fmla="*/ 190500 h 3770973"/>
              <a:gd name="connsiteX50" fmla="*/ 11304612 w 12261676"/>
              <a:gd name="connsiteY50" fmla="*/ 161925 h 3770973"/>
              <a:gd name="connsiteX51" fmla="*/ 11637987 w 12261676"/>
              <a:gd name="connsiteY51" fmla="*/ 152400 h 3770973"/>
              <a:gd name="connsiteX52" fmla="*/ 11857062 w 12261676"/>
              <a:gd name="connsiteY52" fmla="*/ 104775 h 3770973"/>
              <a:gd name="connsiteX53" fmla="*/ 12076137 w 12261676"/>
              <a:gd name="connsiteY53" fmla="*/ 95250 h 3770973"/>
              <a:gd name="connsiteX54" fmla="*/ 12199962 w 12261676"/>
              <a:gd name="connsiteY54" fmla="*/ 76200 h 3770973"/>
              <a:gd name="connsiteX55" fmla="*/ 12257112 w 12261676"/>
              <a:gd name="connsiteY55" fmla="*/ 47625 h 3770973"/>
              <a:gd name="connsiteX56" fmla="*/ 12066612 w 12261676"/>
              <a:gd name="connsiteY56" fmla="*/ 57150 h 3770973"/>
              <a:gd name="connsiteX57" fmla="*/ 11990412 w 12261676"/>
              <a:gd name="connsiteY57" fmla="*/ 66675 h 3770973"/>
              <a:gd name="connsiteX58" fmla="*/ 11885637 w 12261676"/>
              <a:gd name="connsiteY58" fmla="*/ 85725 h 3770973"/>
              <a:gd name="connsiteX59" fmla="*/ 11771337 w 12261676"/>
              <a:gd name="connsiteY59" fmla="*/ 9525 h 3770973"/>
              <a:gd name="connsiteX60" fmla="*/ 9428187 w 12261676"/>
              <a:gd name="connsiteY60" fmla="*/ 19050 h 3770973"/>
              <a:gd name="connsiteX61" fmla="*/ 8856687 w 12261676"/>
              <a:gd name="connsiteY61" fmla="*/ 0 h 3770973"/>
              <a:gd name="connsiteX62" fmla="*/ 7513662 w 12261676"/>
              <a:gd name="connsiteY62" fmla="*/ 19050 h 3770973"/>
              <a:gd name="connsiteX63" fmla="*/ 7418412 w 12261676"/>
              <a:gd name="connsiteY63" fmla="*/ 85725 h 3770973"/>
              <a:gd name="connsiteX64" fmla="*/ 5618187 w 12261676"/>
              <a:gd name="connsiteY64" fmla="*/ 66675 h 3770973"/>
              <a:gd name="connsiteX65" fmla="*/ 5465787 w 12261676"/>
              <a:gd name="connsiteY65" fmla="*/ 57150 h 3770973"/>
              <a:gd name="connsiteX66" fmla="*/ 3760812 w 12261676"/>
              <a:gd name="connsiteY66" fmla="*/ 57150 h 3770973"/>
              <a:gd name="connsiteX67" fmla="*/ 1636737 w 12261676"/>
              <a:gd name="connsiteY67" fmla="*/ 76200 h 3770973"/>
              <a:gd name="connsiteX68" fmla="*/ 979512 w 12261676"/>
              <a:gd name="connsiteY68" fmla="*/ 66675 h 3770973"/>
              <a:gd name="connsiteX69" fmla="*/ 931887 w 12261676"/>
              <a:gd name="connsiteY69" fmla="*/ 57150 h 3770973"/>
              <a:gd name="connsiteX70" fmla="*/ 750912 w 12261676"/>
              <a:gd name="connsiteY70" fmla="*/ 47625 h 3770973"/>
              <a:gd name="connsiteX71" fmla="*/ 446112 w 12261676"/>
              <a:gd name="connsiteY71" fmla="*/ 28575 h 3770973"/>
              <a:gd name="connsiteX72" fmla="*/ 246087 w 12261676"/>
              <a:gd name="connsiteY72" fmla="*/ 19050 h 3770973"/>
              <a:gd name="connsiteX73" fmla="*/ 7962 w 12261676"/>
              <a:gd name="connsiteY73" fmla="*/ 47625 h 3770973"/>
              <a:gd name="connsiteX0" fmla="*/ 7962 w 12261676"/>
              <a:gd name="connsiteY0" fmla="*/ 47625 h 3770973"/>
              <a:gd name="connsiteX1" fmla="*/ 55587 w 12261676"/>
              <a:gd name="connsiteY1" fmla="*/ 276225 h 3770973"/>
              <a:gd name="connsiteX2" fmla="*/ 46062 w 12261676"/>
              <a:gd name="connsiteY2" fmla="*/ 523875 h 3770973"/>
              <a:gd name="connsiteX3" fmla="*/ 74637 w 12261676"/>
              <a:gd name="connsiteY3" fmla="*/ 771525 h 3770973"/>
              <a:gd name="connsiteX4" fmla="*/ 84162 w 12261676"/>
              <a:gd name="connsiteY4" fmla="*/ 942975 h 3770973"/>
              <a:gd name="connsiteX5" fmla="*/ 65112 w 12261676"/>
              <a:gd name="connsiteY5" fmla="*/ 1162050 h 3770973"/>
              <a:gd name="connsiteX6" fmla="*/ 46062 w 12261676"/>
              <a:gd name="connsiteY6" fmla="*/ 1295400 h 3770973"/>
              <a:gd name="connsiteX7" fmla="*/ 36537 w 12261676"/>
              <a:gd name="connsiteY7" fmla="*/ 1895475 h 3770973"/>
              <a:gd name="connsiteX8" fmla="*/ 27012 w 12261676"/>
              <a:gd name="connsiteY8" fmla="*/ 2028825 h 3770973"/>
              <a:gd name="connsiteX9" fmla="*/ 46062 w 12261676"/>
              <a:gd name="connsiteY9" fmla="*/ 2600325 h 3770973"/>
              <a:gd name="connsiteX10" fmla="*/ 65112 w 12261676"/>
              <a:gd name="connsiteY10" fmla="*/ 2714625 h 3770973"/>
              <a:gd name="connsiteX11" fmla="*/ 84162 w 12261676"/>
              <a:gd name="connsiteY11" fmla="*/ 2857500 h 3770973"/>
              <a:gd name="connsiteX12" fmla="*/ 84162 w 12261676"/>
              <a:gd name="connsiteY12" fmla="*/ 3038475 h 3770973"/>
              <a:gd name="connsiteX13" fmla="*/ 65112 w 12261676"/>
              <a:gd name="connsiteY13" fmla="*/ 3200400 h 3770973"/>
              <a:gd name="connsiteX14" fmla="*/ 122262 w 12261676"/>
              <a:gd name="connsiteY14" fmla="*/ 3286125 h 3770973"/>
              <a:gd name="connsiteX15" fmla="*/ 65112 w 12261676"/>
              <a:gd name="connsiteY15" fmla="*/ 3371850 h 3770973"/>
              <a:gd name="connsiteX16" fmla="*/ 65112 w 12261676"/>
              <a:gd name="connsiteY16" fmla="*/ 3457575 h 3770973"/>
              <a:gd name="connsiteX17" fmla="*/ 131787 w 12261676"/>
              <a:gd name="connsiteY17" fmla="*/ 3762375 h 3770973"/>
              <a:gd name="connsiteX18" fmla="*/ 36537 w 12261676"/>
              <a:gd name="connsiteY18" fmla="*/ 3686175 h 3770973"/>
              <a:gd name="connsiteX19" fmla="*/ 46062 w 12261676"/>
              <a:gd name="connsiteY19" fmla="*/ 3676650 h 3770973"/>
              <a:gd name="connsiteX20" fmla="*/ 255612 w 12261676"/>
              <a:gd name="connsiteY20" fmla="*/ 3533775 h 3770973"/>
              <a:gd name="connsiteX21" fmla="*/ 293712 w 12261676"/>
              <a:gd name="connsiteY21" fmla="*/ 3438525 h 3770973"/>
              <a:gd name="connsiteX22" fmla="*/ 484212 w 12261676"/>
              <a:gd name="connsiteY22" fmla="*/ 3219450 h 3770973"/>
              <a:gd name="connsiteX23" fmla="*/ 636612 w 12261676"/>
              <a:gd name="connsiteY23" fmla="*/ 3086100 h 3770973"/>
              <a:gd name="connsiteX24" fmla="*/ 798537 w 12261676"/>
              <a:gd name="connsiteY24" fmla="*/ 3009900 h 3770973"/>
              <a:gd name="connsiteX25" fmla="*/ 998562 w 12261676"/>
              <a:gd name="connsiteY25" fmla="*/ 2905125 h 3770973"/>
              <a:gd name="connsiteX26" fmla="*/ 1265262 w 12261676"/>
              <a:gd name="connsiteY26" fmla="*/ 2847975 h 3770973"/>
              <a:gd name="connsiteX27" fmla="*/ 2313012 w 12261676"/>
              <a:gd name="connsiteY27" fmla="*/ 2762250 h 3770973"/>
              <a:gd name="connsiteX28" fmla="*/ 2551137 w 12261676"/>
              <a:gd name="connsiteY28" fmla="*/ 2733675 h 3770973"/>
              <a:gd name="connsiteX29" fmla="*/ 3017862 w 12261676"/>
              <a:gd name="connsiteY29" fmla="*/ 2619375 h 3770973"/>
              <a:gd name="connsiteX30" fmla="*/ 3446487 w 12261676"/>
              <a:gd name="connsiteY30" fmla="*/ 2428875 h 3770973"/>
              <a:gd name="connsiteX31" fmla="*/ 3960837 w 12261676"/>
              <a:gd name="connsiteY31" fmla="*/ 2200275 h 3770973"/>
              <a:gd name="connsiteX32" fmla="*/ 4456137 w 12261676"/>
              <a:gd name="connsiteY32" fmla="*/ 1866900 h 3770973"/>
              <a:gd name="connsiteX33" fmla="*/ 5313387 w 12261676"/>
              <a:gd name="connsiteY33" fmla="*/ 1419225 h 3770973"/>
              <a:gd name="connsiteX34" fmla="*/ 5646762 w 12261676"/>
              <a:gd name="connsiteY34" fmla="*/ 1362075 h 3770973"/>
              <a:gd name="connsiteX35" fmla="*/ 6418287 w 12261676"/>
              <a:gd name="connsiteY35" fmla="*/ 1323975 h 3770973"/>
              <a:gd name="connsiteX36" fmla="*/ 6656412 w 12261676"/>
              <a:gd name="connsiteY36" fmla="*/ 1314450 h 3770973"/>
              <a:gd name="connsiteX37" fmla="*/ 6951687 w 12261676"/>
              <a:gd name="connsiteY37" fmla="*/ 1295400 h 3770973"/>
              <a:gd name="connsiteX38" fmla="*/ 7189812 w 12261676"/>
              <a:gd name="connsiteY38" fmla="*/ 1276350 h 3770973"/>
              <a:gd name="connsiteX39" fmla="*/ 7523187 w 12261676"/>
              <a:gd name="connsiteY39" fmla="*/ 1209675 h 3770973"/>
              <a:gd name="connsiteX40" fmla="*/ 7856562 w 12261676"/>
              <a:gd name="connsiteY40" fmla="*/ 1057275 h 3770973"/>
              <a:gd name="connsiteX41" fmla="*/ 8056587 w 12261676"/>
              <a:gd name="connsiteY41" fmla="*/ 942975 h 3770973"/>
              <a:gd name="connsiteX42" fmla="*/ 8466162 w 12261676"/>
              <a:gd name="connsiteY42" fmla="*/ 657225 h 3770973"/>
              <a:gd name="connsiteX43" fmla="*/ 8904312 w 12261676"/>
              <a:gd name="connsiteY43" fmla="*/ 447675 h 3770973"/>
              <a:gd name="connsiteX44" fmla="*/ 9466287 w 12261676"/>
              <a:gd name="connsiteY44" fmla="*/ 304800 h 3770973"/>
              <a:gd name="connsiteX45" fmla="*/ 9742512 w 12261676"/>
              <a:gd name="connsiteY45" fmla="*/ 295275 h 3770973"/>
              <a:gd name="connsiteX46" fmla="*/ 10361637 w 12261676"/>
              <a:gd name="connsiteY46" fmla="*/ 238125 h 3770973"/>
              <a:gd name="connsiteX47" fmla="*/ 10647387 w 12261676"/>
              <a:gd name="connsiteY47" fmla="*/ 219075 h 3770973"/>
              <a:gd name="connsiteX48" fmla="*/ 10799787 w 12261676"/>
              <a:gd name="connsiteY48" fmla="*/ 200025 h 3770973"/>
              <a:gd name="connsiteX49" fmla="*/ 11066487 w 12261676"/>
              <a:gd name="connsiteY49" fmla="*/ 190500 h 3770973"/>
              <a:gd name="connsiteX50" fmla="*/ 11304612 w 12261676"/>
              <a:gd name="connsiteY50" fmla="*/ 161925 h 3770973"/>
              <a:gd name="connsiteX51" fmla="*/ 11637987 w 12261676"/>
              <a:gd name="connsiteY51" fmla="*/ 152400 h 3770973"/>
              <a:gd name="connsiteX52" fmla="*/ 11857062 w 12261676"/>
              <a:gd name="connsiteY52" fmla="*/ 104775 h 3770973"/>
              <a:gd name="connsiteX53" fmla="*/ 12076137 w 12261676"/>
              <a:gd name="connsiteY53" fmla="*/ 95250 h 3770973"/>
              <a:gd name="connsiteX54" fmla="*/ 12199962 w 12261676"/>
              <a:gd name="connsiteY54" fmla="*/ 76200 h 3770973"/>
              <a:gd name="connsiteX55" fmla="*/ 12257112 w 12261676"/>
              <a:gd name="connsiteY55" fmla="*/ 47625 h 3770973"/>
              <a:gd name="connsiteX56" fmla="*/ 12066612 w 12261676"/>
              <a:gd name="connsiteY56" fmla="*/ 57150 h 3770973"/>
              <a:gd name="connsiteX57" fmla="*/ 11990412 w 12261676"/>
              <a:gd name="connsiteY57" fmla="*/ 66675 h 3770973"/>
              <a:gd name="connsiteX58" fmla="*/ 11885637 w 12261676"/>
              <a:gd name="connsiteY58" fmla="*/ 85725 h 3770973"/>
              <a:gd name="connsiteX59" fmla="*/ 11771337 w 12261676"/>
              <a:gd name="connsiteY59" fmla="*/ 9525 h 3770973"/>
              <a:gd name="connsiteX60" fmla="*/ 9428187 w 12261676"/>
              <a:gd name="connsiteY60" fmla="*/ 19050 h 3770973"/>
              <a:gd name="connsiteX61" fmla="*/ 8856687 w 12261676"/>
              <a:gd name="connsiteY61" fmla="*/ 0 h 3770973"/>
              <a:gd name="connsiteX62" fmla="*/ 7513662 w 12261676"/>
              <a:gd name="connsiteY62" fmla="*/ 19050 h 3770973"/>
              <a:gd name="connsiteX63" fmla="*/ 7361262 w 12261676"/>
              <a:gd name="connsiteY63" fmla="*/ 47625 h 3770973"/>
              <a:gd name="connsiteX64" fmla="*/ 5618187 w 12261676"/>
              <a:gd name="connsiteY64" fmla="*/ 66675 h 3770973"/>
              <a:gd name="connsiteX65" fmla="*/ 5465787 w 12261676"/>
              <a:gd name="connsiteY65" fmla="*/ 57150 h 3770973"/>
              <a:gd name="connsiteX66" fmla="*/ 3760812 w 12261676"/>
              <a:gd name="connsiteY66" fmla="*/ 57150 h 3770973"/>
              <a:gd name="connsiteX67" fmla="*/ 1636737 w 12261676"/>
              <a:gd name="connsiteY67" fmla="*/ 76200 h 3770973"/>
              <a:gd name="connsiteX68" fmla="*/ 979512 w 12261676"/>
              <a:gd name="connsiteY68" fmla="*/ 66675 h 3770973"/>
              <a:gd name="connsiteX69" fmla="*/ 931887 w 12261676"/>
              <a:gd name="connsiteY69" fmla="*/ 57150 h 3770973"/>
              <a:gd name="connsiteX70" fmla="*/ 750912 w 12261676"/>
              <a:gd name="connsiteY70" fmla="*/ 47625 h 3770973"/>
              <a:gd name="connsiteX71" fmla="*/ 446112 w 12261676"/>
              <a:gd name="connsiteY71" fmla="*/ 28575 h 3770973"/>
              <a:gd name="connsiteX72" fmla="*/ 246087 w 12261676"/>
              <a:gd name="connsiteY72" fmla="*/ 19050 h 3770973"/>
              <a:gd name="connsiteX73" fmla="*/ 7962 w 12261676"/>
              <a:gd name="connsiteY73" fmla="*/ 47625 h 3770973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456137 w 12261676"/>
              <a:gd name="connsiteY32" fmla="*/ 1866900 h 3881581"/>
              <a:gd name="connsiteX33" fmla="*/ 5313387 w 12261676"/>
              <a:gd name="connsiteY33" fmla="*/ 1419225 h 3881581"/>
              <a:gd name="connsiteX34" fmla="*/ 5646762 w 12261676"/>
              <a:gd name="connsiteY34" fmla="*/ 1362075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456137 w 12261676"/>
              <a:gd name="connsiteY32" fmla="*/ 1866900 h 3881581"/>
              <a:gd name="connsiteX33" fmla="*/ 5313387 w 12261676"/>
              <a:gd name="connsiteY33" fmla="*/ 1419225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456137 w 12261676"/>
              <a:gd name="connsiteY32" fmla="*/ 1866900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2002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46487 w 12261676"/>
              <a:gd name="connsiteY30" fmla="*/ 242887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3017862 w 12261676"/>
              <a:gd name="connsiteY29" fmla="*/ 261937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13012 w 12261676"/>
              <a:gd name="connsiteY27" fmla="*/ 276225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65262 w 12261676"/>
              <a:gd name="connsiteY26" fmla="*/ 2847975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798537 w 12261676"/>
              <a:gd name="connsiteY24" fmla="*/ 3009900 h 3881581"/>
              <a:gd name="connsiteX25" fmla="*/ 998562 w 12261676"/>
              <a:gd name="connsiteY25" fmla="*/ 2905125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636612 w 12261676"/>
              <a:gd name="connsiteY23" fmla="*/ 3086100 h 3881581"/>
              <a:gd name="connsiteX24" fmla="*/ 817587 w 12261676"/>
              <a:gd name="connsiteY24" fmla="*/ 3257550 h 3881581"/>
              <a:gd name="connsiteX25" fmla="*/ 998562 w 12261676"/>
              <a:gd name="connsiteY25" fmla="*/ 2905125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998562 w 12261676"/>
              <a:gd name="connsiteY25" fmla="*/ 2905125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551137 w 12261676"/>
              <a:gd name="connsiteY28" fmla="*/ 273367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3960837 w 12261676"/>
              <a:gd name="connsiteY31" fmla="*/ 2495550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84162 w 12261676"/>
              <a:gd name="connsiteY12" fmla="*/ 3038475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4046562 w 12261676"/>
              <a:gd name="connsiteY31" fmla="*/ 25431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55587 w 12261676"/>
              <a:gd name="connsiteY12" fmla="*/ 3048000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4046562 w 12261676"/>
              <a:gd name="connsiteY31" fmla="*/ 25431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7962 w 12261676"/>
              <a:gd name="connsiteY0" fmla="*/ 47625 h 3881581"/>
              <a:gd name="connsiteX1" fmla="*/ 55587 w 12261676"/>
              <a:gd name="connsiteY1" fmla="*/ 276225 h 3881581"/>
              <a:gd name="connsiteX2" fmla="*/ 46062 w 12261676"/>
              <a:gd name="connsiteY2" fmla="*/ 523875 h 3881581"/>
              <a:gd name="connsiteX3" fmla="*/ 74637 w 12261676"/>
              <a:gd name="connsiteY3" fmla="*/ 771525 h 3881581"/>
              <a:gd name="connsiteX4" fmla="*/ 84162 w 12261676"/>
              <a:gd name="connsiteY4" fmla="*/ 942975 h 3881581"/>
              <a:gd name="connsiteX5" fmla="*/ 65112 w 12261676"/>
              <a:gd name="connsiteY5" fmla="*/ 1162050 h 3881581"/>
              <a:gd name="connsiteX6" fmla="*/ 46062 w 12261676"/>
              <a:gd name="connsiteY6" fmla="*/ 1295400 h 3881581"/>
              <a:gd name="connsiteX7" fmla="*/ 36537 w 12261676"/>
              <a:gd name="connsiteY7" fmla="*/ 1895475 h 3881581"/>
              <a:gd name="connsiteX8" fmla="*/ 27012 w 12261676"/>
              <a:gd name="connsiteY8" fmla="*/ 2028825 h 3881581"/>
              <a:gd name="connsiteX9" fmla="*/ 46062 w 12261676"/>
              <a:gd name="connsiteY9" fmla="*/ 2600325 h 3881581"/>
              <a:gd name="connsiteX10" fmla="*/ 65112 w 12261676"/>
              <a:gd name="connsiteY10" fmla="*/ 2714625 h 3881581"/>
              <a:gd name="connsiteX11" fmla="*/ 84162 w 12261676"/>
              <a:gd name="connsiteY11" fmla="*/ 2857500 h 3881581"/>
              <a:gd name="connsiteX12" fmla="*/ 55587 w 12261676"/>
              <a:gd name="connsiteY12" fmla="*/ 3048000 h 3881581"/>
              <a:gd name="connsiteX13" fmla="*/ 65112 w 12261676"/>
              <a:gd name="connsiteY13" fmla="*/ 3200400 h 3881581"/>
              <a:gd name="connsiteX14" fmla="*/ 122262 w 12261676"/>
              <a:gd name="connsiteY14" fmla="*/ 3286125 h 3881581"/>
              <a:gd name="connsiteX15" fmla="*/ 65112 w 12261676"/>
              <a:gd name="connsiteY15" fmla="*/ 3371850 h 3881581"/>
              <a:gd name="connsiteX16" fmla="*/ 65112 w 12261676"/>
              <a:gd name="connsiteY16" fmla="*/ 3457575 h 3881581"/>
              <a:gd name="connsiteX17" fmla="*/ 65112 w 12261676"/>
              <a:gd name="connsiteY17" fmla="*/ 3876675 h 3881581"/>
              <a:gd name="connsiteX18" fmla="*/ 36537 w 12261676"/>
              <a:gd name="connsiteY18" fmla="*/ 3686175 h 3881581"/>
              <a:gd name="connsiteX19" fmla="*/ 46062 w 12261676"/>
              <a:gd name="connsiteY19" fmla="*/ 3676650 h 3881581"/>
              <a:gd name="connsiteX20" fmla="*/ 255612 w 12261676"/>
              <a:gd name="connsiteY20" fmla="*/ 3533775 h 3881581"/>
              <a:gd name="connsiteX21" fmla="*/ 293712 w 12261676"/>
              <a:gd name="connsiteY21" fmla="*/ 3438525 h 3881581"/>
              <a:gd name="connsiteX22" fmla="*/ 484212 w 12261676"/>
              <a:gd name="connsiteY22" fmla="*/ 3219450 h 3881581"/>
              <a:gd name="connsiteX23" fmla="*/ 522312 w 12261676"/>
              <a:gd name="connsiteY23" fmla="*/ 3286125 h 3881581"/>
              <a:gd name="connsiteX24" fmla="*/ 817587 w 12261676"/>
              <a:gd name="connsiteY24" fmla="*/ 3257550 h 3881581"/>
              <a:gd name="connsiteX25" fmla="*/ 1055712 w 12261676"/>
              <a:gd name="connsiteY25" fmla="*/ 3086100 h 3881581"/>
              <a:gd name="connsiteX26" fmla="*/ 1236687 w 12261676"/>
              <a:gd name="connsiteY26" fmla="*/ 3105150 h 3881581"/>
              <a:gd name="connsiteX27" fmla="*/ 2351112 w 12261676"/>
              <a:gd name="connsiteY27" fmla="*/ 3162300 h 3881581"/>
              <a:gd name="connsiteX28" fmla="*/ 2646387 w 12261676"/>
              <a:gd name="connsiteY28" fmla="*/ 2981325 h 3881581"/>
              <a:gd name="connsiteX29" fmla="*/ 2989287 w 12261676"/>
              <a:gd name="connsiteY29" fmla="*/ 2867025 h 3881581"/>
              <a:gd name="connsiteX30" fmla="*/ 3465537 w 12261676"/>
              <a:gd name="connsiteY30" fmla="*/ 2828925 h 3881581"/>
              <a:gd name="connsiteX31" fmla="*/ 4046562 w 12261676"/>
              <a:gd name="connsiteY31" fmla="*/ 2543175 h 3881581"/>
              <a:gd name="connsiteX32" fmla="*/ 4551387 w 12261676"/>
              <a:gd name="connsiteY32" fmla="*/ 2447925 h 3881581"/>
              <a:gd name="connsiteX33" fmla="*/ 5465787 w 12261676"/>
              <a:gd name="connsiteY33" fmla="*/ 2000250 h 3881581"/>
              <a:gd name="connsiteX34" fmla="*/ 5970612 w 12261676"/>
              <a:gd name="connsiteY34" fmla="*/ 1866900 h 3881581"/>
              <a:gd name="connsiteX35" fmla="*/ 6418287 w 12261676"/>
              <a:gd name="connsiteY35" fmla="*/ 1323975 h 3881581"/>
              <a:gd name="connsiteX36" fmla="*/ 6656412 w 12261676"/>
              <a:gd name="connsiteY36" fmla="*/ 1314450 h 3881581"/>
              <a:gd name="connsiteX37" fmla="*/ 6951687 w 12261676"/>
              <a:gd name="connsiteY37" fmla="*/ 1295400 h 3881581"/>
              <a:gd name="connsiteX38" fmla="*/ 7189812 w 12261676"/>
              <a:gd name="connsiteY38" fmla="*/ 1276350 h 3881581"/>
              <a:gd name="connsiteX39" fmla="*/ 7523187 w 12261676"/>
              <a:gd name="connsiteY39" fmla="*/ 1209675 h 3881581"/>
              <a:gd name="connsiteX40" fmla="*/ 7856562 w 12261676"/>
              <a:gd name="connsiteY40" fmla="*/ 1057275 h 3881581"/>
              <a:gd name="connsiteX41" fmla="*/ 8056587 w 12261676"/>
              <a:gd name="connsiteY41" fmla="*/ 942975 h 3881581"/>
              <a:gd name="connsiteX42" fmla="*/ 8466162 w 12261676"/>
              <a:gd name="connsiteY42" fmla="*/ 657225 h 3881581"/>
              <a:gd name="connsiteX43" fmla="*/ 8904312 w 12261676"/>
              <a:gd name="connsiteY43" fmla="*/ 447675 h 3881581"/>
              <a:gd name="connsiteX44" fmla="*/ 9466287 w 12261676"/>
              <a:gd name="connsiteY44" fmla="*/ 304800 h 3881581"/>
              <a:gd name="connsiteX45" fmla="*/ 9742512 w 12261676"/>
              <a:gd name="connsiteY45" fmla="*/ 295275 h 3881581"/>
              <a:gd name="connsiteX46" fmla="*/ 10361637 w 12261676"/>
              <a:gd name="connsiteY46" fmla="*/ 238125 h 3881581"/>
              <a:gd name="connsiteX47" fmla="*/ 10647387 w 12261676"/>
              <a:gd name="connsiteY47" fmla="*/ 219075 h 3881581"/>
              <a:gd name="connsiteX48" fmla="*/ 10799787 w 12261676"/>
              <a:gd name="connsiteY48" fmla="*/ 200025 h 3881581"/>
              <a:gd name="connsiteX49" fmla="*/ 11066487 w 12261676"/>
              <a:gd name="connsiteY49" fmla="*/ 190500 h 3881581"/>
              <a:gd name="connsiteX50" fmla="*/ 11304612 w 12261676"/>
              <a:gd name="connsiteY50" fmla="*/ 161925 h 3881581"/>
              <a:gd name="connsiteX51" fmla="*/ 11637987 w 12261676"/>
              <a:gd name="connsiteY51" fmla="*/ 152400 h 3881581"/>
              <a:gd name="connsiteX52" fmla="*/ 11857062 w 12261676"/>
              <a:gd name="connsiteY52" fmla="*/ 104775 h 3881581"/>
              <a:gd name="connsiteX53" fmla="*/ 12076137 w 12261676"/>
              <a:gd name="connsiteY53" fmla="*/ 95250 h 3881581"/>
              <a:gd name="connsiteX54" fmla="*/ 12199962 w 12261676"/>
              <a:gd name="connsiteY54" fmla="*/ 76200 h 3881581"/>
              <a:gd name="connsiteX55" fmla="*/ 12257112 w 12261676"/>
              <a:gd name="connsiteY55" fmla="*/ 47625 h 3881581"/>
              <a:gd name="connsiteX56" fmla="*/ 12066612 w 12261676"/>
              <a:gd name="connsiteY56" fmla="*/ 57150 h 3881581"/>
              <a:gd name="connsiteX57" fmla="*/ 11990412 w 12261676"/>
              <a:gd name="connsiteY57" fmla="*/ 66675 h 3881581"/>
              <a:gd name="connsiteX58" fmla="*/ 11885637 w 12261676"/>
              <a:gd name="connsiteY58" fmla="*/ 85725 h 3881581"/>
              <a:gd name="connsiteX59" fmla="*/ 11771337 w 12261676"/>
              <a:gd name="connsiteY59" fmla="*/ 9525 h 3881581"/>
              <a:gd name="connsiteX60" fmla="*/ 9428187 w 12261676"/>
              <a:gd name="connsiteY60" fmla="*/ 19050 h 3881581"/>
              <a:gd name="connsiteX61" fmla="*/ 8856687 w 12261676"/>
              <a:gd name="connsiteY61" fmla="*/ 0 h 3881581"/>
              <a:gd name="connsiteX62" fmla="*/ 7513662 w 12261676"/>
              <a:gd name="connsiteY62" fmla="*/ 19050 h 3881581"/>
              <a:gd name="connsiteX63" fmla="*/ 7361262 w 12261676"/>
              <a:gd name="connsiteY63" fmla="*/ 47625 h 3881581"/>
              <a:gd name="connsiteX64" fmla="*/ 5618187 w 12261676"/>
              <a:gd name="connsiteY64" fmla="*/ 66675 h 3881581"/>
              <a:gd name="connsiteX65" fmla="*/ 5465787 w 12261676"/>
              <a:gd name="connsiteY65" fmla="*/ 57150 h 3881581"/>
              <a:gd name="connsiteX66" fmla="*/ 3760812 w 12261676"/>
              <a:gd name="connsiteY66" fmla="*/ 57150 h 3881581"/>
              <a:gd name="connsiteX67" fmla="*/ 1636737 w 12261676"/>
              <a:gd name="connsiteY67" fmla="*/ 76200 h 3881581"/>
              <a:gd name="connsiteX68" fmla="*/ 979512 w 12261676"/>
              <a:gd name="connsiteY68" fmla="*/ 66675 h 3881581"/>
              <a:gd name="connsiteX69" fmla="*/ 931887 w 12261676"/>
              <a:gd name="connsiteY69" fmla="*/ 57150 h 3881581"/>
              <a:gd name="connsiteX70" fmla="*/ 750912 w 12261676"/>
              <a:gd name="connsiteY70" fmla="*/ 47625 h 3881581"/>
              <a:gd name="connsiteX71" fmla="*/ 446112 w 12261676"/>
              <a:gd name="connsiteY71" fmla="*/ 28575 h 3881581"/>
              <a:gd name="connsiteX72" fmla="*/ 246087 w 12261676"/>
              <a:gd name="connsiteY72" fmla="*/ 19050 h 3881581"/>
              <a:gd name="connsiteX73" fmla="*/ 7962 w 12261676"/>
              <a:gd name="connsiteY73" fmla="*/ 47625 h 3881581"/>
              <a:gd name="connsiteX0" fmla="*/ 47979 w 12301693"/>
              <a:gd name="connsiteY0" fmla="*/ 47625 h 3881581"/>
              <a:gd name="connsiteX1" fmla="*/ 95604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162279 w 12301693"/>
              <a:gd name="connsiteY14" fmla="*/ 3286125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24229 w 12301693"/>
              <a:gd name="connsiteY22" fmla="*/ 3219450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162279 w 12301693"/>
              <a:gd name="connsiteY14" fmla="*/ 3286125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24229 w 12301693"/>
              <a:gd name="connsiteY22" fmla="*/ 3219450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24229 w 12301693"/>
              <a:gd name="connsiteY22" fmla="*/ 3219450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33729 w 12301693"/>
              <a:gd name="connsiteY21" fmla="*/ 3438525 h 3881581"/>
              <a:gd name="connsiteX22" fmla="*/ 590904 w 12301693"/>
              <a:gd name="connsiteY22" fmla="*/ 3609975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95629 w 12301693"/>
              <a:gd name="connsiteY20" fmla="*/ 3533775 h 3881581"/>
              <a:gd name="connsiteX21" fmla="*/ 362304 w 12301693"/>
              <a:gd name="connsiteY21" fmla="*/ 3590925 h 3881581"/>
              <a:gd name="connsiteX22" fmla="*/ 590904 w 12301693"/>
              <a:gd name="connsiteY22" fmla="*/ 3609975 h 3881581"/>
              <a:gd name="connsiteX23" fmla="*/ 562329 w 12301693"/>
              <a:gd name="connsiteY23" fmla="*/ 3286125 h 3881581"/>
              <a:gd name="connsiteX24" fmla="*/ 857604 w 12301693"/>
              <a:gd name="connsiteY24" fmla="*/ 3257550 h 3881581"/>
              <a:gd name="connsiteX25" fmla="*/ 1095729 w 12301693"/>
              <a:gd name="connsiteY25" fmla="*/ 3086100 h 3881581"/>
              <a:gd name="connsiteX26" fmla="*/ 1276704 w 12301693"/>
              <a:gd name="connsiteY26" fmla="*/ 3105150 h 3881581"/>
              <a:gd name="connsiteX27" fmla="*/ 2391129 w 12301693"/>
              <a:gd name="connsiteY27" fmla="*/ 3162300 h 3881581"/>
              <a:gd name="connsiteX28" fmla="*/ 2686404 w 12301693"/>
              <a:gd name="connsiteY28" fmla="*/ 2981325 h 3881581"/>
              <a:gd name="connsiteX29" fmla="*/ 3029304 w 12301693"/>
              <a:gd name="connsiteY29" fmla="*/ 2867025 h 3881581"/>
              <a:gd name="connsiteX30" fmla="*/ 3505554 w 12301693"/>
              <a:gd name="connsiteY30" fmla="*/ 2828925 h 3881581"/>
              <a:gd name="connsiteX31" fmla="*/ 4086579 w 12301693"/>
              <a:gd name="connsiteY31" fmla="*/ 2543175 h 3881581"/>
              <a:gd name="connsiteX32" fmla="*/ 4591404 w 12301693"/>
              <a:gd name="connsiteY32" fmla="*/ 2447925 h 3881581"/>
              <a:gd name="connsiteX33" fmla="*/ 5505804 w 12301693"/>
              <a:gd name="connsiteY33" fmla="*/ 2000250 h 3881581"/>
              <a:gd name="connsiteX34" fmla="*/ 6010629 w 12301693"/>
              <a:gd name="connsiteY34" fmla="*/ 1866900 h 3881581"/>
              <a:gd name="connsiteX35" fmla="*/ 6458304 w 12301693"/>
              <a:gd name="connsiteY35" fmla="*/ 1323975 h 3881581"/>
              <a:gd name="connsiteX36" fmla="*/ 6696429 w 12301693"/>
              <a:gd name="connsiteY36" fmla="*/ 1314450 h 3881581"/>
              <a:gd name="connsiteX37" fmla="*/ 6991704 w 12301693"/>
              <a:gd name="connsiteY37" fmla="*/ 1295400 h 3881581"/>
              <a:gd name="connsiteX38" fmla="*/ 7229829 w 12301693"/>
              <a:gd name="connsiteY38" fmla="*/ 1276350 h 3881581"/>
              <a:gd name="connsiteX39" fmla="*/ 7563204 w 12301693"/>
              <a:gd name="connsiteY39" fmla="*/ 1209675 h 3881581"/>
              <a:gd name="connsiteX40" fmla="*/ 7896579 w 12301693"/>
              <a:gd name="connsiteY40" fmla="*/ 1057275 h 3881581"/>
              <a:gd name="connsiteX41" fmla="*/ 8096604 w 12301693"/>
              <a:gd name="connsiteY41" fmla="*/ 942975 h 3881581"/>
              <a:gd name="connsiteX42" fmla="*/ 8506179 w 12301693"/>
              <a:gd name="connsiteY42" fmla="*/ 657225 h 3881581"/>
              <a:gd name="connsiteX43" fmla="*/ 8944329 w 12301693"/>
              <a:gd name="connsiteY43" fmla="*/ 447675 h 3881581"/>
              <a:gd name="connsiteX44" fmla="*/ 9506304 w 12301693"/>
              <a:gd name="connsiteY44" fmla="*/ 304800 h 3881581"/>
              <a:gd name="connsiteX45" fmla="*/ 9782529 w 12301693"/>
              <a:gd name="connsiteY45" fmla="*/ 295275 h 3881581"/>
              <a:gd name="connsiteX46" fmla="*/ 10401654 w 12301693"/>
              <a:gd name="connsiteY46" fmla="*/ 238125 h 3881581"/>
              <a:gd name="connsiteX47" fmla="*/ 10687404 w 12301693"/>
              <a:gd name="connsiteY47" fmla="*/ 219075 h 3881581"/>
              <a:gd name="connsiteX48" fmla="*/ 10839804 w 12301693"/>
              <a:gd name="connsiteY48" fmla="*/ 200025 h 3881581"/>
              <a:gd name="connsiteX49" fmla="*/ 11106504 w 12301693"/>
              <a:gd name="connsiteY49" fmla="*/ 190500 h 3881581"/>
              <a:gd name="connsiteX50" fmla="*/ 11344629 w 12301693"/>
              <a:gd name="connsiteY50" fmla="*/ 161925 h 3881581"/>
              <a:gd name="connsiteX51" fmla="*/ 11678004 w 12301693"/>
              <a:gd name="connsiteY51" fmla="*/ 152400 h 3881581"/>
              <a:gd name="connsiteX52" fmla="*/ 11897079 w 12301693"/>
              <a:gd name="connsiteY52" fmla="*/ 104775 h 3881581"/>
              <a:gd name="connsiteX53" fmla="*/ 12116154 w 12301693"/>
              <a:gd name="connsiteY53" fmla="*/ 95250 h 3881581"/>
              <a:gd name="connsiteX54" fmla="*/ 12239979 w 12301693"/>
              <a:gd name="connsiteY54" fmla="*/ 76200 h 3881581"/>
              <a:gd name="connsiteX55" fmla="*/ 12297129 w 12301693"/>
              <a:gd name="connsiteY55" fmla="*/ 47625 h 3881581"/>
              <a:gd name="connsiteX56" fmla="*/ 12106629 w 12301693"/>
              <a:gd name="connsiteY56" fmla="*/ 57150 h 3881581"/>
              <a:gd name="connsiteX57" fmla="*/ 12030429 w 12301693"/>
              <a:gd name="connsiteY57" fmla="*/ 66675 h 3881581"/>
              <a:gd name="connsiteX58" fmla="*/ 11925654 w 12301693"/>
              <a:gd name="connsiteY58" fmla="*/ 85725 h 3881581"/>
              <a:gd name="connsiteX59" fmla="*/ 11811354 w 12301693"/>
              <a:gd name="connsiteY59" fmla="*/ 9525 h 3881581"/>
              <a:gd name="connsiteX60" fmla="*/ 9468204 w 12301693"/>
              <a:gd name="connsiteY60" fmla="*/ 19050 h 3881581"/>
              <a:gd name="connsiteX61" fmla="*/ 8896704 w 12301693"/>
              <a:gd name="connsiteY61" fmla="*/ 0 h 3881581"/>
              <a:gd name="connsiteX62" fmla="*/ 7553679 w 12301693"/>
              <a:gd name="connsiteY62" fmla="*/ 19050 h 3881581"/>
              <a:gd name="connsiteX63" fmla="*/ 7401279 w 12301693"/>
              <a:gd name="connsiteY63" fmla="*/ 47625 h 3881581"/>
              <a:gd name="connsiteX64" fmla="*/ 5658204 w 12301693"/>
              <a:gd name="connsiteY64" fmla="*/ 66675 h 3881581"/>
              <a:gd name="connsiteX65" fmla="*/ 5505804 w 12301693"/>
              <a:gd name="connsiteY65" fmla="*/ 57150 h 3881581"/>
              <a:gd name="connsiteX66" fmla="*/ 3800829 w 12301693"/>
              <a:gd name="connsiteY66" fmla="*/ 57150 h 3881581"/>
              <a:gd name="connsiteX67" fmla="*/ 1676754 w 12301693"/>
              <a:gd name="connsiteY67" fmla="*/ 76200 h 3881581"/>
              <a:gd name="connsiteX68" fmla="*/ 1019529 w 12301693"/>
              <a:gd name="connsiteY68" fmla="*/ 66675 h 3881581"/>
              <a:gd name="connsiteX69" fmla="*/ 971904 w 12301693"/>
              <a:gd name="connsiteY69" fmla="*/ 57150 h 3881581"/>
              <a:gd name="connsiteX70" fmla="*/ 790929 w 12301693"/>
              <a:gd name="connsiteY70" fmla="*/ 47625 h 3881581"/>
              <a:gd name="connsiteX71" fmla="*/ 486129 w 12301693"/>
              <a:gd name="connsiteY71" fmla="*/ 28575 h 3881581"/>
              <a:gd name="connsiteX72" fmla="*/ 286104 w 12301693"/>
              <a:gd name="connsiteY72" fmla="*/ 19050 h 3881581"/>
              <a:gd name="connsiteX73" fmla="*/ 47979 w 12301693"/>
              <a:gd name="connsiteY73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562329 w 12301693"/>
              <a:gd name="connsiteY24" fmla="*/ 3286125 h 3881581"/>
              <a:gd name="connsiteX25" fmla="*/ 857604 w 12301693"/>
              <a:gd name="connsiteY25" fmla="*/ 3257550 h 3881581"/>
              <a:gd name="connsiteX26" fmla="*/ 1095729 w 12301693"/>
              <a:gd name="connsiteY26" fmla="*/ 308610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857604 w 12301693"/>
              <a:gd name="connsiteY25" fmla="*/ 3257550 h 3881581"/>
              <a:gd name="connsiteX26" fmla="*/ 1095729 w 12301693"/>
              <a:gd name="connsiteY26" fmla="*/ 308610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1038579 w 12301693"/>
              <a:gd name="connsiteY25" fmla="*/ 3390900 h 3881581"/>
              <a:gd name="connsiteX26" fmla="*/ 1095729 w 12301693"/>
              <a:gd name="connsiteY26" fmla="*/ 308610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1038579 w 12301693"/>
              <a:gd name="connsiteY25" fmla="*/ 3390900 h 3881581"/>
              <a:gd name="connsiteX26" fmla="*/ 1162404 w 12301693"/>
              <a:gd name="connsiteY26" fmla="*/ 3333750 h 3881581"/>
              <a:gd name="connsiteX27" fmla="*/ 1276704 w 12301693"/>
              <a:gd name="connsiteY27" fmla="*/ 3105150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47979 w 12301693"/>
              <a:gd name="connsiteY0" fmla="*/ 47625 h 3881581"/>
              <a:gd name="connsiteX1" fmla="*/ 67029 w 12301693"/>
              <a:gd name="connsiteY1" fmla="*/ 276225 h 3881581"/>
              <a:gd name="connsiteX2" fmla="*/ 86079 w 12301693"/>
              <a:gd name="connsiteY2" fmla="*/ 523875 h 3881581"/>
              <a:gd name="connsiteX3" fmla="*/ 114654 w 12301693"/>
              <a:gd name="connsiteY3" fmla="*/ 771525 h 3881581"/>
              <a:gd name="connsiteX4" fmla="*/ 124179 w 12301693"/>
              <a:gd name="connsiteY4" fmla="*/ 942975 h 3881581"/>
              <a:gd name="connsiteX5" fmla="*/ 105129 w 12301693"/>
              <a:gd name="connsiteY5" fmla="*/ 1162050 h 3881581"/>
              <a:gd name="connsiteX6" fmla="*/ 86079 w 12301693"/>
              <a:gd name="connsiteY6" fmla="*/ 1295400 h 3881581"/>
              <a:gd name="connsiteX7" fmla="*/ 76554 w 12301693"/>
              <a:gd name="connsiteY7" fmla="*/ 1895475 h 3881581"/>
              <a:gd name="connsiteX8" fmla="*/ 67029 w 12301693"/>
              <a:gd name="connsiteY8" fmla="*/ 2028825 h 3881581"/>
              <a:gd name="connsiteX9" fmla="*/ 86079 w 12301693"/>
              <a:gd name="connsiteY9" fmla="*/ 2600325 h 3881581"/>
              <a:gd name="connsiteX10" fmla="*/ 354 w 12301693"/>
              <a:gd name="connsiteY10" fmla="*/ 2695575 h 3881581"/>
              <a:gd name="connsiteX11" fmla="*/ 124179 w 12301693"/>
              <a:gd name="connsiteY11" fmla="*/ 2857500 h 3881581"/>
              <a:gd name="connsiteX12" fmla="*/ 95604 w 12301693"/>
              <a:gd name="connsiteY12" fmla="*/ 3048000 h 3881581"/>
              <a:gd name="connsiteX13" fmla="*/ 105129 w 12301693"/>
              <a:gd name="connsiteY13" fmla="*/ 3200400 h 3881581"/>
              <a:gd name="connsiteX14" fmla="*/ 86079 w 12301693"/>
              <a:gd name="connsiteY14" fmla="*/ 3295650 h 3881581"/>
              <a:gd name="connsiteX15" fmla="*/ 105129 w 12301693"/>
              <a:gd name="connsiteY15" fmla="*/ 3371850 h 3881581"/>
              <a:gd name="connsiteX16" fmla="*/ 105129 w 12301693"/>
              <a:gd name="connsiteY16" fmla="*/ 3457575 h 3881581"/>
              <a:gd name="connsiteX17" fmla="*/ 105129 w 12301693"/>
              <a:gd name="connsiteY17" fmla="*/ 3876675 h 3881581"/>
              <a:gd name="connsiteX18" fmla="*/ 76554 w 12301693"/>
              <a:gd name="connsiteY18" fmla="*/ 3686175 h 3881581"/>
              <a:gd name="connsiteX19" fmla="*/ 86079 w 12301693"/>
              <a:gd name="connsiteY19" fmla="*/ 3676650 h 3881581"/>
              <a:gd name="connsiteX20" fmla="*/ 223994 w 12301693"/>
              <a:gd name="connsiteY20" fmla="*/ 3691081 h 3881581"/>
              <a:gd name="connsiteX21" fmla="*/ 295629 w 12301693"/>
              <a:gd name="connsiteY21" fmla="*/ 3533775 h 3881581"/>
              <a:gd name="connsiteX22" fmla="*/ 362304 w 12301693"/>
              <a:gd name="connsiteY22" fmla="*/ 3590925 h 3881581"/>
              <a:gd name="connsiteX23" fmla="*/ 590904 w 12301693"/>
              <a:gd name="connsiteY23" fmla="*/ 3609975 h 3881581"/>
              <a:gd name="connsiteX24" fmla="*/ 781404 w 12301693"/>
              <a:gd name="connsiteY24" fmla="*/ 3448050 h 3881581"/>
              <a:gd name="connsiteX25" fmla="*/ 1038579 w 12301693"/>
              <a:gd name="connsiteY25" fmla="*/ 3390900 h 3881581"/>
              <a:gd name="connsiteX26" fmla="*/ 1162404 w 12301693"/>
              <a:gd name="connsiteY26" fmla="*/ 3333750 h 3881581"/>
              <a:gd name="connsiteX27" fmla="*/ 1410054 w 12301693"/>
              <a:gd name="connsiteY27" fmla="*/ 3343275 h 3881581"/>
              <a:gd name="connsiteX28" fmla="*/ 2391129 w 12301693"/>
              <a:gd name="connsiteY28" fmla="*/ 3162300 h 3881581"/>
              <a:gd name="connsiteX29" fmla="*/ 2686404 w 12301693"/>
              <a:gd name="connsiteY29" fmla="*/ 2981325 h 3881581"/>
              <a:gd name="connsiteX30" fmla="*/ 3029304 w 12301693"/>
              <a:gd name="connsiteY30" fmla="*/ 2867025 h 3881581"/>
              <a:gd name="connsiteX31" fmla="*/ 3505554 w 12301693"/>
              <a:gd name="connsiteY31" fmla="*/ 2828925 h 3881581"/>
              <a:gd name="connsiteX32" fmla="*/ 4086579 w 12301693"/>
              <a:gd name="connsiteY32" fmla="*/ 2543175 h 3881581"/>
              <a:gd name="connsiteX33" fmla="*/ 4591404 w 12301693"/>
              <a:gd name="connsiteY33" fmla="*/ 2447925 h 3881581"/>
              <a:gd name="connsiteX34" fmla="*/ 5505804 w 12301693"/>
              <a:gd name="connsiteY34" fmla="*/ 2000250 h 3881581"/>
              <a:gd name="connsiteX35" fmla="*/ 6010629 w 12301693"/>
              <a:gd name="connsiteY35" fmla="*/ 1866900 h 3881581"/>
              <a:gd name="connsiteX36" fmla="*/ 6458304 w 12301693"/>
              <a:gd name="connsiteY36" fmla="*/ 1323975 h 3881581"/>
              <a:gd name="connsiteX37" fmla="*/ 6696429 w 12301693"/>
              <a:gd name="connsiteY37" fmla="*/ 1314450 h 3881581"/>
              <a:gd name="connsiteX38" fmla="*/ 6991704 w 12301693"/>
              <a:gd name="connsiteY38" fmla="*/ 1295400 h 3881581"/>
              <a:gd name="connsiteX39" fmla="*/ 7229829 w 12301693"/>
              <a:gd name="connsiteY39" fmla="*/ 1276350 h 3881581"/>
              <a:gd name="connsiteX40" fmla="*/ 7563204 w 12301693"/>
              <a:gd name="connsiteY40" fmla="*/ 1209675 h 3881581"/>
              <a:gd name="connsiteX41" fmla="*/ 7896579 w 12301693"/>
              <a:gd name="connsiteY41" fmla="*/ 1057275 h 3881581"/>
              <a:gd name="connsiteX42" fmla="*/ 8096604 w 12301693"/>
              <a:gd name="connsiteY42" fmla="*/ 942975 h 3881581"/>
              <a:gd name="connsiteX43" fmla="*/ 8506179 w 12301693"/>
              <a:gd name="connsiteY43" fmla="*/ 657225 h 3881581"/>
              <a:gd name="connsiteX44" fmla="*/ 8944329 w 12301693"/>
              <a:gd name="connsiteY44" fmla="*/ 447675 h 3881581"/>
              <a:gd name="connsiteX45" fmla="*/ 9506304 w 12301693"/>
              <a:gd name="connsiteY45" fmla="*/ 304800 h 3881581"/>
              <a:gd name="connsiteX46" fmla="*/ 9782529 w 12301693"/>
              <a:gd name="connsiteY46" fmla="*/ 295275 h 3881581"/>
              <a:gd name="connsiteX47" fmla="*/ 10401654 w 12301693"/>
              <a:gd name="connsiteY47" fmla="*/ 238125 h 3881581"/>
              <a:gd name="connsiteX48" fmla="*/ 10687404 w 12301693"/>
              <a:gd name="connsiteY48" fmla="*/ 219075 h 3881581"/>
              <a:gd name="connsiteX49" fmla="*/ 10839804 w 12301693"/>
              <a:gd name="connsiteY49" fmla="*/ 200025 h 3881581"/>
              <a:gd name="connsiteX50" fmla="*/ 11106504 w 12301693"/>
              <a:gd name="connsiteY50" fmla="*/ 190500 h 3881581"/>
              <a:gd name="connsiteX51" fmla="*/ 11344629 w 12301693"/>
              <a:gd name="connsiteY51" fmla="*/ 161925 h 3881581"/>
              <a:gd name="connsiteX52" fmla="*/ 11678004 w 12301693"/>
              <a:gd name="connsiteY52" fmla="*/ 152400 h 3881581"/>
              <a:gd name="connsiteX53" fmla="*/ 11897079 w 12301693"/>
              <a:gd name="connsiteY53" fmla="*/ 104775 h 3881581"/>
              <a:gd name="connsiteX54" fmla="*/ 12116154 w 12301693"/>
              <a:gd name="connsiteY54" fmla="*/ 95250 h 3881581"/>
              <a:gd name="connsiteX55" fmla="*/ 12239979 w 12301693"/>
              <a:gd name="connsiteY55" fmla="*/ 76200 h 3881581"/>
              <a:gd name="connsiteX56" fmla="*/ 12297129 w 12301693"/>
              <a:gd name="connsiteY56" fmla="*/ 47625 h 3881581"/>
              <a:gd name="connsiteX57" fmla="*/ 12106629 w 12301693"/>
              <a:gd name="connsiteY57" fmla="*/ 57150 h 3881581"/>
              <a:gd name="connsiteX58" fmla="*/ 12030429 w 12301693"/>
              <a:gd name="connsiteY58" fmla="*/ 66675 h 3881581"/>
              <a:gd name="connsiteX59" fmla="*/ 11925654 w 12301693"/>
              <a:gd name="connsiteY59" fmla="*/ 85725 h 3881581"/>
              <a:gd name="connsiteX60" fmla="*/ 11811354 w 12301693"/>
              <a:gd name="connsiteY60" fmla="*/ 9525 h 3881581"/>
              <a:gd name="connsiteX61" fmla="*/ 9468204 w 12301693"/>
              <a:gd name="connsiteY61" fmla="*/ 19050 h 3881581"/>
              <a:gd name="connsiteX62" fmla="*/ 8896704 w 12301693"/>
              <a:gd name="connsiteY62" fmla="*/ 0 h 3881581"/>
              <a:gd name="connsiteX63" fmla="*/ 7553679 w 12301693"/>
              <a:gd name="connsiteY63" fmla="*/ 19050 h 3881581"/>
              <a:gd name="connsiteX64" fmla="*/ 7401279 w 12301693"/>
              <a:gd name="connsiteY64" fmla="*/ 47625 h 3881581"/>
              <a:gd name="connsiteX65" fmla="*/ 5658204 w 12301693"/>
              <a:gd name="connsiteY65" fmla="*/ 66675 h 3881581"/>
              <a:gd name="connsiteX66" fmla="*/ 5505804 w 12301693"/>
              <a:gd name="connsiteY66" fmla="*/ 57150 h 3881581"/>
              <a:gd name="connsiteX67" fmla="*/ 3800829 w 12301693"/>
              <a:gd name="connsiteY67" fmla="*/ 57150 h 3881581"/>
              <a:gd name="connsiteX68" fmla="*/ 1676754 w 12301693"/>
              <a:gd name="connsiteY68" fmla="*/ 76200 h 3881581"/>
              <a:gd name="connsiteX69" fmla="*/ 1019529 w 12301693"/>
              <a:gd name="connsiteY69" fmla="*/ 66675 h 3881581"/>
              <a:gd name="connsiteX70" fmla="*/ 971904 w 12301693"/>
              <a:gd name="connsiteY70" fmla="*/ 57150 h 3881581"/>
              <a:gd name="connsiteX71" fmla="*/ 790929 w 12301693"/>
              <a:gd name="connsiteY71" fmla="*/ 47625 h 3881581"/>
              <a:gd name="connsiteX72" fmla="*/ 486129 w 12301693"/>
              <a:gd name="connsiteY72" fmla="*/ 28575 h 3881581"/>
              <a:gd name="connsiteX73" fmla="*/ 286104 w 12301693"/>
              <a:gd name="connsiteY73" fmla="*/ 19050 h 3881581"/>
              <a:gd name="connsiteX74" fmla="*/ 47979 w 12301693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5976011 w 12267075"/>
              <a:gd name="connsiteY35" fmla="*/ 1866900 h 3881581"/>
              <a:gd name="connsiteX36" fmla="*/ 6423686 w 12267075"/>
              <a:gd name="connsiteY36" fmla="*/ 1323975 h 3881581"/>
              <a:gd name="connsiteX37" fmla="*/ 6661811 w 12267075"/>
              <a:gd name="connsiteY37" fmla="*/ 1314450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423686 w 12267075"/>
              <a:gd name="connsiteY36" fmla="*/ 1323975 h 3881581"/>
              <a:gd name="connsiteX37" fmla="*/ 6661811 w 12267075"/>
              <a:gd name="connsiteY37" fmla="*/ 1314450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6661811 w 12267075"/>
              <a:gd name="connsiteY37" fmla="*/ 1314450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7182073 w 12267075"/>
              <a:gd name="connsiteY37" fmla="*/ 1535167 h 3881581"/>
              <a:gd name="connsiteX38" fmla="*/ 6957086 w 12267075"/>
              <a:gd name="connsiteY38" fmla="*/ 1295400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7182073 w 12267075"/>
              <a:gd name="connsiteY37" fmla="*/ 1535167 h 3881581"/>
              <a:gd name="connsiteX38" fmla="*/ 7366990 w 12267075"/>
              <a:gd name="connsiteY38" fmla="*/ 1405759 h 3881581"/>
              <a:gd name="connsiteX39" fmla="*/ 7195211 w 12267075"/>
              <a:gd name="connsiteY39" fmla="*/ 1276350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  <a:gd name="connsiteX0" fmla="*/ 13361 w 12267075"/>
              <a:gd name="connsiteY0" fmla="*/ 47625 h 3881581"/>
              <a:gd name="connsiteX1" fmla="*/ 32411 w 12267075"/>
              <a:gd name="connsiteY1" fmla="*/ 276225 h 3881581"/>
              <a:gd name="connsiteX2" fmla="*/ 51461 w 12267075"/>
              <a:gd name="connsiteY2" fmla="*/ 523875 h 3881581"/>
              <a:gd name="connsiteX3" fmla="*/ 80036 w 12267075"/>
              <a:gd name="connsiteY3" fmla="*/ 771525 h 3881581"/>
              <a:gd name="connsiteX4" fmla="*/ 89561 w 12267075"/>
              <a:gd name="connsiteY4" fmla="*/ 942975 h 3881581"/>
              <a:gd name="connsiteX5" fmla="*/ 70511 w 12267075"/>
              <a:gd name="connsiteY5" fmla="*/ 1162050 h 3881581"/>
              <a:gd name="connsiteX6" fmla="*/ 51461 w 12267075"/>
              <a:gd name="connsiteY6" fmla="*/ 1295400 h 3881581"/>
              <a:gd name="connsiteX7" fmla="*/ 41936 w 12267075"/>
              <a:gd name="connsiteY7" fmla="*/ 1895475 h 3881581"/>
              <a:gd name="connsiteX8" fmla="*/ 32411 w 12267075"/>
              <a:gd name="connsiteY8" fmla="*/ 2028825 h 3881581"/>
              <a:gd name="connsiteX9" fmla="*/ 51461 w 12267075"/>
              <a:gd name="connsiteY9" fmla="*/ 2600325 h 3881581"/>
              <a:gd name="connsiteX10" fmla="*/ 51461 w 12267075"/>
              <a:gd name="connsiteY10" fmla="*/ 2752725 h 3881581"/>
              <a:gd name="connsiteX11" fmla="*/ 89561 w 12267075"/>
              <a:gd name="connsiteY11" fmla="*/ 2857500 h 3881581"/>
              <a:gd name="connsiteX12" fmla="*/ 60986 w 12267075"/>
              <a:gd name="connsiteY12" fmla="*/ 3048000 h 3881581"/>
              <a:gd name="connsiteX13" fmla="*/ 70511 w 12267075"/>
              <a:gd name="connsiteY13" fmla="*/ 3200400 h 3881581"/>
              <a:gd name="connsiteX14" fmla="*/ 51461 w 12267075"/>
              <a:gd name="connsiteY14" fmla="*/ 3295650 h 3881581"/>
              <a:gd name="connsiteX15" fmla="*/ 70511 w 12267075"/>
              <a:gd name="connsiteY15" fmla="*/ 3371850 h 3881581"/>
              <a:gd name="connsiteX16" fmla="*/ 70511 w 12267075"/>
              <a:gd name="connsiteY16" fmla="*/ 3457575 h 3881581"/>
              <a:gd name="connsiteX17" fmla="*/ 70511 w 12267075"/>
              <a:gd name="connsiteY17" fmla="*/ 3876675 h 3881581"/>
              <a:gd name="connsiteX18" fmla="*/ 41936 w 12267075"/>
              <a:gd name="connsiteY18" fmla="*/ 3686175 h 3881581"/>
              <a:gd name="connsiteX19" fmla="*/ 51461 w 12267075"/>
              <a:gd name="connsiteY19" fmla="*/ 3676650 h 3881581"/>
              <a:gd name="connsiteX20" fmla="*/ 189376 w 12267075"/>
              <a:gd name="connsiteY20" fmla="*/ 3691081 h 3881581"/>
              <a:gd name="connsiteX21" fmla="*/ 261011 w 12267075"/>
              <a:gd name="connsiteY21" fmla="*/ 3533775 h 3881581"/>
              <a:gd name="connsiteX22" fmla="*/ 327686 w 12267075"/>
              <a:gd name="connsiteY22" fmla="*/ 3590925 h 3881581"/>
              <a:gd name="connsiteX23" fmla="*/ 556286 w 12267075"/>
              <a:gd name="connsiteY23" fmla="*/ 3609975 h 3881581"/>
              <a:gd name="connsiteX24" fmla="*/ 746786 w 12267075"/>
              <a:gd name="connsiteY24" fmla="*/ 3448050 h 3881581"/>
              <a:gd name="connsiteX25" fmla="*/ 1003961 w 12267075"/>
              <a:gd name="connsiteY25" fmla="*/ 3390900 h 3881581"/>
              <a:gd name="connsiteX26" fmla="*/ 1127786 w 12267075"/>
              <a:gd name="connsiteY26" fmla="*/ 3333750 h 3881581"/>
              <a:gd name="connsiteX27" fmla="*/ 1375436 w 12267075"/>
              <a:gd name="connsiteY27" fmla="*/ 3343275 h 3881581"/>
              <a:gd name="connsiteX28" fmla="*/ 2356511 w 12267075"/>
              <a:gd name="connsiteY28" fmla="*/ 3162300 h 3881581"/>
              <a:gd name="connsiteX29" fmla="*/ 2651786 w 12267075"/>
              <a:gd name="connsiteY29" fmla="*/ 2981325 h 3881581"/>
              <a:gd name="connsiteX30" fmla="*/ 2994686 w 12267075"/>
              <a:gd name="connsiteY30" fmla="*/ 2867025 h 3881581"/>
              <a:gd name="connsiteX31" fmla="*/ 3470936 w 12267075"/>
              <a:gd name="connsiteY31" fmla="*/ 2828925 h 3881581"/>
              <a:gd name="connsiteX32" fmla="*/ 4051961 w 12267075"/>
              <a:gd name="connsiteY32" fmla="*/ 2543175 h 3881581"/>
              <a:gd name="connsiteX33" fmla="*/ 4556786 w 12267075"/>
              <a:gd name="connsiteY33" fmla="*/ 2447925 h 3881581"/>
              <a:gd name="connsiteX34" fmla="*/ 5471186 w 12267075"/>
              <a:gd name="connsiteY34" fmla="*/ 2000250 h 3881581"/>
              <a:gd name="connsiteX35" fmla="*/ 6149432 w 12267075"/>
              <a:gd name="connsiteY35" fmla="*/ 2103383 h 3881581"/>
              <a:gd name="connsiteX36" fmla="*/ 6896651 w 12267075"/>
              <a:gd name="connsiteY36" fmla="*/ 1686582 h 3881581"/>
              <a:gd name="connsiteX37" fmla="*/ 7182073 w 12267075"/>
              <a:gd name="connsiteY37" fmla="*/ 1535167 h 3881581"/>
              <a:gd name="connsiteX38" fmla="*/ 7366990 w 12267075"/>
              <a:gd name="connsiteY38" fmla="*/ 1405759 h 3881581"/>
              <a:gd name="connsiteX39" fmla="*/ 7478991 w 12267075"/>
              <a:gd name="connsiteY39" fmla="*/ 1292116 h 3881581"/>
              <a:gd name="connsiteX40" fmla="*/ 7528586 w 12267075"/>
              <a:gd name="connsiteY40" fmla="*/ 1209675 h 3881581"/>
              <a:gd name="connsiteX41" fmla="*/ 7861961 w 12267075"/>
              <a:gd name="connsiteY41" fmla="*/ 1057275 h 3881581"/>
              <a:gd name="connsiteX42" fmla="*/ 8061986 w 12267075"/>
              <a:gd name="connsiteY42" fmla="*/ 942975 h 3881581"/>
              <a:gd name="connsiteX43" fmla="*/ 8471561 w 12267075"/>
              <a:gd name="connsiteY43" fmla="*/ 657225 h 3881581"/>
              <a:gd name="connsiteX44" fmla="*/ 8909711 w 12267075"/>
              <a:gd name="connsiteY44" fmla="*/ 447675 h 3881581"/>
              <a:gd name="connsiteX45" fmla="*/ 9471686 w 12267075"/>
              <a:gd name="connsiteY45" fmla="*/ 304800 h 3881581"/>
              <a:gd name="connsiteX46" fmla="*/ 9747911 w 12267075"/>
              <a:gd name="connsiteY46" fmla="*/ 295275 h 3881581"/>
              <a:gd name="connsiteX47" fmla="*/ 10367036 w 12267075"/>
              <a:gd name="connsiteY47" fmla="*/ 238125 h 3881581"/>
              <a:gd name="connsiteX48" fmla="*/ 10652786 w 12267075"/>
              <a:gd name="connsiteY48" fmla="*/ 219075 h 3881581"/>
              <a:gd name="connsiteX49" fmla="*/ 10805186 w 12267075"/>
              <a:gd name="connsiteY49" fmla="*/ 200025 h 3881581"/>
              <a:gd name="connsiteX50" fmla="*/ 11071886 w 12267075"/>
              <a:gd name="connsiteY50" fmla="*/ 190500 h 3881581"/>
              <a:gd name="connsiteX51" fmla="*/ 11310011 w 12267075"/>
              <a:gd name="connsiteY51" fmla="*/ 161925 h 3881581"/>
              <a:gd name="connsiteX52" fmla="*/ 11643386 w 12267075"/>
              <a:gd name="connsiteY52" fmla="*/ 152400 h 3881581"/>
              <a:gd name="connsiteX53" fmla="*/ 11862461 w 12267075"/>
              <a:gd name="connsiteY53" fmla="*/ 104775 h 3881581"/>
              <a:gd name="connsiteX54" fmla="*/ 12081536 w 12267075"/>
              <a:gd name="connsiteY54" fmla="*/ 95250 h 3881581"/>
              <a:gd name="connsiteX55" fmla="*/ 12205361 w 12267075"/>
              <a:gd name="connsiteY55" fmla="*/ 76200 h 3881581"/>
              <a:gd name="connsiteX56" fmla="*/ 12262511 w 12267075"/>
              <a:gd name="connsiteY56" fmla="*/ 47625 h 3881581"/>
              <a:gd name="connsiteX57" fmla="*/ 12072011 w 12267075"/>
              <a:gd name="connsiteY57" fmla="*/ 57150 h 3881581"/>
              <a:gd name="connsiteX58" fmla="*/ 11995811 w 12267075"/>
              <a:gd name="connsiteY58" fmla="*/ 66675 h 3881581"/>
              <a:gd name="connsiteX59" fmla="*/ 11891036 w 12267075"/>
              <a:gd name="connsiteY59" fmla="*/ 85725 h 3881581"/>
              <a:gd name="connsiteX60" fmla="*/ 11776736 w 12267075"/>
              <a:gd name="connsiteY60" fmla="*/ 9525 h 3881581"/>
              <a:gd name="connsiteX61" fmla="*/ 9433586 w 12267075"/>
              <a:gd name="connsiteY61" fmla="*/ 19050 h 3881581"/>
              <a:gd name="connsiteX62" fmla="*/ 8862086 w 12267075"/>
              <a:gd name="connsiteY62" fmla="*/ 0 h 3881581"/>
              <a:gd name="connsiteX63" fmla="*/ 7519061 w 12267075"/>
              <a:gd name="connsiteY63" fmla="*/ 19050 h 3881581"/>
              <a:gd name="connsiteX64" fmla="*/ 7366661 w 12267075"/>
              <a:gd name="connsiteY64" fmla="*/ 47625 h 3881581"/>
              <a:gd name="connsiteX65" fmla="*/ 5623586 w 12267075"/>
              <a:gd name="connsiteY65" fmla="*/ 66675 h 3881581"/>
              <a:gd name="connsiteX66" fmla="*/ 5471186 w 12267075"/>
              <a:gd name="connsiteY66" fmla="*/ 57150 h 3881581"/>
              <a:gd name="connsiteX67" fmla="*/ 3766211 w 12267075"/>
              <a:gd name="connsiteY67" fmla="*/ 57150 h 3881581"/>
              <a:gd name="connsiteX68" fmla="*/ 1642136 w 12267075"/>
              <a:gd name="connsiteY68" fmla="*/ 76200 h 3881581"/>
              <a:gd name="connsiteX69" fmla="*/ 984911 w 12267075"/>
              <a:gd name="connsiteY69" fmla="*/ 66675 h 3881581"/>
              <a:gd name="connsiteX70" fmla="*/ 937286 w 12267075"/>
              <a:gd name="connsiteY70" fmla="*/ 57150 h 3881581"/>
              <a:gd name="connsiteX71" fmla="*/ 756311 w 12267075"/>
              <a:gd name="connsiteY71" fmla="*/ 47625 h 3881581"/>
              <a:gd name="connsiteX72" fmla="*/ 451511 w 12267075"/>
              <a:gd name="connsiteY72" fmla="*/ 28575 h 3881581"/>
              <a:gd name="connsiteX73" fmla="*/ 251486 w 12267075"/>
              <a:gd name="connsiteY73" fmla="*/ 19050 h 3881581"/>
              <a:gd name="connsiteX74" fmla="*/ 13361 w 12267075"/>
              <a:gd name="connsiteY74" fmla="*/ 47625 h 388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267075" h="3881581">
                <a:moveTo>
                  <a:pt x="13361" y="47625"/>
                </a:moveTo>
                <a:cubicBezTo>
                  <a:pt x="-23151" y="90488"/>
                  <a:pt x="26061" y="196850"/>
                  <a:pt x="32411" y="276225"/>
                </a:cubicBezTo>
                <a:cubicBezTo>
                  <a:pt x="38761" y="355600"/>
                  <a:pt x="43524" y="441325"/>
                  <a:pt x="51461" y="523875"/>
                </a:cubicBezTo>
                <a:cubicBezTo>
                  <a:pt x="59399" y="606425"/>
                  <a:pt x="73686" y="701675"/>
                  <a:pt x="80036" y="771525"/>
                </a:cubicBezTo>
                <a:cubicBezTo>
                  <a:pt x="86386" y="841375"/>
                  <a:pt x="91148" y="877888"/>
                  <a:pt x="89561" y="942975"/>
                </a:cubicBezTo>
                <a:cubicBezTo>
                  <a:pt x="87974" y="1008062"/>
                  <a:pt x="94969" y="941925"/>
                  <a:pt x="70511" y="1162050"/>
                </a:cubicBezTo>
                <a:cubicBezTo>
                  <a:pt x="65552" y="1206677"/>
                  <a:pt x="57811" y="1250950"/>
                  <a:pt x="51461" y="1295400"/>
                </a:cubicBezTo>
                <a:cubicBezTo>
                  <a:pt x="48286" y="1495425"/>
                  <a:pt x="47130" y="1695492"/>
                  <a:pt x="41936" y="1895475"/>
                </a:cubicBezTo>
                <a:cubicBezTo>
                  <a:pt x="40779" y="1940023"/>
                  <a:pt x="32411" y="1984262"/>
                  <a:pt x="32411" y="2028825"/>
                </a:cubicBezTo>
                <a:cubicBezTo>
                  <a:pt x="32411" y="2068012"/>
                  <a:pt x="48286" y="2479675"/>
                  <a:pt x="51461" y="2600325"/>
                </a:cubicBezTo>
                <a:cubicBezTo>
                  <a:pt x="54636" y="2720975"/>
                  <a:pt x="45111" y="2709863"/>
                  <a:pt x="51461" y="2752725"/>
                </a:cubicBezTo>
                <a:cubicBezTo>
                  <a:pt x="57811" y="2795587"/>
                  <a:pt x="83211" y="2809875"/>
                  <a:pt x="89561" y="2857500"/>
                </a:cubicBezTo>
                <a:cubicBezTo>
                  <a:pt x="92736" y="2917825"/>
                  <a:pt x="64161" y="2990850"/>
                  <a:pt x="60986" y="3048000"/>
                </a:cubicBezTo>
                <a:cubicBezTo>
                  <a:pt x="57811" y="3105150"/>
                  <a:pt x="72098" y="3159125"/>
                  <a:pt x="70511" y="3200400"/>
                </a:cubicBezTo>
                <a:cubicBezTo>
                  <a:pt x="68924" y="3241675"/>
                  <a:pt x="51461" y="3267075"/>
                  <a:pt x="51461" y="3295650"/>
                </a:cubicBezTo>
                <a:cubicBezTo>
                  <a:pt x="51461" y="3324225"/>
                  <a:pt x="67336" y="3344862"/>
                  <a:pt x="70511" y="3371850"/>
                </a:cubicBezTo>
                <a:cubicBezTo>
                  <a:pt x="73686" y="3398838"/>
                  <a:pt x="45196" y="3255053"/>
                  <a:pt x="70511" y="3457575"/>
                </a:cubicBezTo>
                <a:cubicBezTo>
                  <a:pt x="73686" y="3524250"/>
                  <a:pt x="75274" y="3838575"/>
                  <a:pt x="70511" y="3876675"/>
                </a:cubicBezTo>
                <a:cubicBezTo>
                  <a:pt x="65749" y="3914775"/>
                  <a:pt x="45111" y="3719512"/>
                  <a:pt x="41936" y="3686175"/>
                </a:cubicBezTo>
                <a:cubicBezTo>
                  <a:pt x="38761" y="3652838"/>
                  <a:pt x="26888" y="3675832"/>
                  <a:pt x="51461" y="3676650"/>
                </a:cubicBezTo>
                <a:cubicBezTo>
                  <a:pt x="76034" y="3677468"/>
                  <a:pt x="154451" y="3714893"/>
                  <a:pt x="189376" y="3691081"/>
                </a:cubicBezTo>
                <a:cubicBezTo>
                  <a:pt x="224301" y="3667269"/>
                  <a:pt x="237959" y="3550468"/>
                  <a:pt x="261011" y="3533775"/>
                </a:cubicBezTo>
                <a:cubicBezTo>
                  <a:pt x="284063" y="3517082"/>
                  <a:pt x="278474" y="3578225"/>
                  <a:pt x="327686" y="3590925"/>
                </a:cubicBezTo>
                <a:cubicBezTo>
                  <a:pt x="376898" y="3603625"/>
                  <a:pt x="486436" y="3633787"/>
                  <a:pt x="556286" y="3609975"/>
                </a:cubicBezTo>
                <a:cubicBezTo>
                  <a:pt x="626136" y="3586163"/>
                  <a:pt x="672174" y="3484562"/>
                  <a:pt x="746786" y="3448050"/>
                </a:cubicBezTo>
                <a:cubicBezTo>
                  <a:pt x="821398" y="3411538"/>
                  <a:pt x="940461" y="3409950"/>
                  <a:pt x="1003961" y="3390900"/>
                </a:cubicBezTo>
                <a:cubicBezTo>
                  <a:pt x="1067461" y="3371850"/>
                  <a:pt x="1065874" y="3341687"/>
                  <a:pt x="1127786" y="3333750"/>
                </a:cubicBezTo>
                <a:cubicBezTo>
                  <a:pt x="1189698" y="3325813"/>
                  <a:pt x="1170649" y="3371850"/>
                  <a:pt x="1375436" y="3343275"/>
                </a:cubicBezTo>
                <a:cubicBezTo>
                  <a:pt x="1580223" y="3314700"/>
                  <a:pt x="1937777" y="3183774"/>
                  <a:pt x="2356511" y="3162300"/>
                </a:cubicBezTo>
                <a:cubicBezTo>
                  <a:pt x="2435886" y="3152775"/>
                  <a:pt x="2545424" y="3030537"/>
                  <a:pt x="2651786" y="2981325"/>
                </a:cubicBezTo>
                <a:cubicBezTo>
                  <a:pt x="2758148" y="2932113"/>
                  <a:pt x="2858161" y="2892425"/>
                  <a:pt x="2994686" y="2867025"/>
                </a:cubicBezTo>
                <a:cubicBezTo>
                  <a:pt x="3131211" y="2841625"/>
                  <a:pt x="3294724" y="2882900"/>
                  <a:pt x="3470936" y="2828925"/>
                </a:cubicBezTo>
                <a:cubicBezTo>
                  <a:pt x="3647149" y="2774950"/>
                  <a:pt x="3870986" y="2606675"/>
                  <a:pt x="4051961" y="2543175"/>
                </a:cubicBezTo>
                <a:cubicBezTo>
                  <a:pt x="4232936" y="2479675"/>
                  <a:pt x="4320249" y="2538412"/>
                  <a:pt x="4556786" y="2447925"/>
                </a:cubicBezTo>
                <a:cubicBezTo>
                  <a:pt x="4793323" y="2357438"/>
                  <a:pt x="5205745" y="2057674"/>
                  <a:pt x="5471186" y="2000250"/>
                </a:cubicBezTo>
                <a:cubicBezTo>
                  <a:pt x="5736627" y="1942826"/>
                  <a:pt x="6017495" y="2110255"/>
                  <a:pt x="6149432" y="2103383"/>
                </a:cubicBezTo>
                <a:lnTo>
                  <a:pt x="6896651" y="1686582"/>
                </a:lnTo>
                <a:lnTo>
                  <a:pt x="7182073" y="1535167"/>
                </a:lnTo>
                <a:cubicBezTo>
                  <a:pt x="7280561" y="1529891"/>
                  <a:pt x="7317504" y="1446267"/>
                  <a:pt x="7366990" y="1405759"/>
                </a:cubicBezTo>
                <a:cubicBezTo>
                  <a:pt x="7416476" y="1365251"/>
                  <a:pt x="7452058" y="1324797"/>
                  <a:pt x="7478991" y="1292116"/>
                </a:cubicBezTo>
                <a:cubicBezTo>
                  <a:pt x="7505924" y="1259435"/>
                  <a:pt x="7464758" y="1248815"/>
                  <a:pt x="7528586" y="1209675"/>
                </a:cubicBezTo>
                <a:cubicBezTo>
                  <a:pt x="7592414" y="1170535"/>
                  <a:pt x="7785757" y="1098165"/>
                  <a:pt x="7861961" y="1057275"/>
                </a:cubicBezTo>
                <a:cubicBezTo>
                  <a:pt x="7929628" y="1020966"/>
                  <a:pt x="7997783" y="985108"/>
                  <a:pt x="8061986" y="942975"/>
                </a:cubicBezTo>
                <a:cubicBezTo>
                  <a:pt x="8201161" y="851641"/>
                  <a:pt x="8321384" y="729049"/>
                  <a:pt x="8471561" y="657225"/>
                </a:cubicBezTo>
                <a:cubicBezTo>
                  <a:pt x="8617611" y="587375"/>
                  <a:pt x="8754976" y="495286"/>
                  <a:pt x="8909711" y="447675"/>
                </a:cubicBezTo>
                <a:cubicBezTo>
                  <a:pt x="9110165" y="385997"/>
                  <a:pt x="9258347" y="332328"/>
                  <a:pt x="9471686" y="304800"/>
                </a:cubicBezTo>
                <a:cubicBezTo>
                  <a:pt x="9563058" y="293010"/>
                  <a:pt x="9655836" y="298450"/>
                  <a:pt x="9747911" y="295275"/>
                </a:cubicBezTo>
                <a:cubicBezTo>
                  <a:pt x="10507284" y="239025"/>
                  <a:pt x="9381586" y="325076"/>
                  <a:pt x="10367036" y="238125"/>
                </a:cubicBezTo>
                <a:cubicBezTo>
                  <a:pt x="10462128" y="229735"/>
                  <a:pt x="10557683" y="227345"/>
                  <a:pt x="10652786" y="219075"/>
                </a:cubicBezTo>
                <a:cubicBezTo>
                  <a:pt x="10703789" y="214640"/>
                  <a:pt x="10754109" y="203508"/>
                  <a:pt x="10805186" y="200025"/>
                </a:cubicBezTo>
                <a:cubicBezTo>
                  <a:pt x="10893937" y="193974"/>
                  <a:pt x="10982986" y="193675"/>
                  <a:pt x="11071886" y="190500"/>
                </a:cubicBezTo>
                <a:cubicBezTo>
                  <a:pt x="11151261" y="180975"/>
                  <a:pt x="11214761" y="168275"/>
                  <a:pt x="11310011" y="161925"/>
                </a:cubicBezTo>
                <a:cubicBezTo>
                  <a:pt x="11405261" y="155575"/>
                  <a:pt x="11379886" y="173910"/>
                  <a:pt x="11643386" y="152400"/>
                </a:cubicBezTo>
                <a:cubicBezTo>
                  <a:pt x="11741536" y="144388"/>
                  <a:pt x="11764052" y="108420"/>
                  <a:pt x="11862461" y="104775"/>
                </a:cubicBezTo>
                <a:lnTo>
                  <a:pt x="12081536" y="95250"/>
                </a:lnTo>
                <a:cubicBezTo>
                  <a:pt x="12122811" y="88900"/>
                  <a:pt x="12164975" y="86828"/>
                  <a:pt x="12205361" y="76200"/>
                </a:cubicBezTo>
                <a:cubicBezTo>
                  <a:pt x="12225958" y="70780"/>
                  <a:pt x="12283595" y="50637"/>
                  <a:pt x="12262511" y="47625"/>
                </a:cubicBezTo>
                <a:cubicBezTo>
                  <a:pt x="12199571" y="38634"/>
                  <a:pt x="12135511" y="53975"/>
                  <a:pt x="12072011" y="57150"/>
                </a:cubicBezTo>
                <a:cubicBezTo>
                  <a:pt x="12046611" y="60325"/>
                  <a:pt x="12021095" y="62683"/>
                  <a:pt x="11995811" y="66675"/>
                </a:cubicBezTo>
                <a:cubicBezTo>
                  <a:pt x="11960748" y="72211"/>
                  <a:pt x="11927548" y="95250"/>
                  <a:pt x="11891036" y="85725"/>
                </a:cubicBezTo>
                <a:cubicBezTo>
                  <a:pt x="11854524" y="76200"/>
                  <a:pt x="11827536" y="6350"/>
                  <a:pt x="11776736" y="9525"/>
                </a:cubicBezTo>
                <a:lnTo>
                  <a:pt x="9433586" y="19050"/>
                </a:lnTo>
                <a:lnTo>
                  <a:pt x="8862086" y="0"/>
                </a:lnTo>
                <a:lnTo>
                  <a:pt x="7519061" y="19050"/>
                </a:lnTo>
                <a:cubicBezTo>
                  <a:pt x="7474502" y="19640"/>
                  <a:pt x="7682573" y="39688"/>
                  <a:pt x="7366661" y="47625"/>
                </a:cubicBezTo>
                <a:cubicBezTo>
                  <a:pt x="7050749" y="55562"/>
                  <a:pt x="5992858" y="71178"/>
                  <a:pt x="5623586" y="66675"/>
                </a:cubicBezTo>
                <a:cubicBezTo>
                  <a:pt x="5572786" y="63500"/>
                  <a:pt x="5522059" y="58791"/>
                  <a:pt x="5471186" y="57150"/>
                </a:cubicBezTo>
                <a:cubicBezTo>
                  <a:pt x="4835701" y="36650"/>
                  <a:pt x="4529136" y="51720"/>
                  <a:pt x="3766211" y="57150"/>
                </a:cubicBezTo>
                <a:lnTo>
                  <a:pt x="1642136" y="76200"/>
                </a:lnTo>
                <a:lnTo>
                  <a:pt x="984911" y="66675"/>
                </a:lnTo>
                <a:cubicBezTo>
                  <a:pt x="968728" y="66238"/>
                  <a:pt x="953419" y="58494"/>
                  <a:pt x="937286" y="57150"/>
                </a:cubicBezTo>
                <a:cubicBezTo>
                  <a:pt x="877086" y="52133"/>
                  <a:pt x="816615" y="51172"/>
                  <a:pt x="756311" y="47625"/>
                </a:cubicBezTo>
                <a:cubicBezTo>
                  <a:pt x="495186" y="32265"/>
                  <a:pt x="733924" y="43439"/>
                  <a:pt x="451511" y="28575"/>
                </a:cubicBezTo>
                <a:lnTo>
                  <a:pt x="251486" y="19050"/>
                </a:lnTo>
                <a:cubicBezTo>
                  <a:pt x="123184" y="28919"/>
                  <a:pt x="49874" y="4763"/>
                  <a:pt x="13361" y="47625"/>
                </a:cubicBezTo>
                <a:close/>
              </a:path>
            </a:pathLst>
          </a:custGeom>
          <a:gradFill>
            <a:gsLst>
              <a:gs pos="0">
                <a:srgbClr val="0ECEE2"/>
              </a:gs>
              <a:gs pos="80000">
                <a:srgbClr val="079CE7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flection">
            <a:extLst>
              <a:ext uri="{FF2B5EF4-FFF2-40B4-BE49-F238E27FC236}">
                <a16:creationId xmlns:a16="http://schemas.microsoft.com/office/drawing/2014/main" id="{A64EA2D2-F641-A028-AD86-ABFC2EF00BCF}"/>
              </a:ext>
            </a:extLst>
          </p:cNvPr>
          <p:cNvSpPr/>
          <p:nvPr/>
        </p:nvSpPr>
        <p:spPr>
          <a:xfrm>
            <a:off x="4873469" y="3108414"/>
            <a:ext cx="1620000" cy="360000"/>
          </a:xfrm>
          <a:custGeom>
            <a:avLst/>
            <a:gdLst>
              <a:gd name="connsiteX0" fmla="*/ 28640 w 2332928"/>
              <a:gd name="connsiteY0" fmla="*/ 36576 h 573024"/>
              <a:gd name="connsiteX1" fmla="*/ 126176 w 2332928"/>
              <a:gd name="connsiteY1" fmla="*/ 85344 h 573024"/>
              <a:gd name="connsiteX2" fmla="*/ 138368 w 2332928"/>
              <a:gd name="connsiteY2" fmla="*/ 134112 h 573024"/>
              <a:gd name="connsiteX3" fmla="*/ 77408 w 2332928"/>
              <a:gd name="connsiteY3" fmla="*/ 207264 h 573024"/>
              <a:gd name="connsiteX4" fmla="*/ 89600 w 2332928"/>
              <a:gd name="connsiteY4" fmla="*/ 256032 h 573024"/>
              <a:gd name="connsiteX5" fmla="*/ 345632 w 2332928"/>
              <a:gd name="connsiteY5" fmla="*/ 243840 h 573024"/>
              <a:gd name="connsiteX6" fmla="*/ 418784 w 2332928"/>
              <a:gd name="connsiteY6" fmla="*/ 231648 h 573024"/>
              <a:gd name="connsiteX7" fmla="*/ 589472 w 2332928"/>
              <a:gd name="connsiteY7" fmla="*/ 243840 h 573024"/>
              <a:gd name="connsiteX8" fmla="*/ 455360 w 2332928"/>
              <a:gd name="connsiteY8" fmla="*/ 353568 h 573024"/>
              <a:gd name="connsiteX9" fmla="*/ 687008 w 2332928"/>
              <a:gd name="connsiteY9" fmla="*/ 390144 h 573024"/>
              <a:gd name="connsiteX10" fmla="*/ 735776 w 2332928"/>
              <a:gd name="connsiteY10" fmla="*/ 414528 h 573024"/>
              <a:gd name="connsiteX11" fmla="*/ 760160 w 2332928"/>
              <a:gd name="connsiteY11" fmla="*/ 451104 h 573024"/>
              <a:gd name="connsiteX12" fmla="*/ 796736 w 2332928"/>
              <a:gd name="connsiteY12" fmla="*/ 560832 h 573024"/>
              <a:gd name="connsiteX13" fmla="*/ 869888 w 2332928"/>
              <a:gd name="connsiteY13" fmla="*/ 573024 h 573024"/>
              <a:gd name="connsiteX14" fmla="*/ 930848 w 2332928"/>
              <a:gd name="connsiteY14" fmla="*/ 560832 h 573024"/>
              <a:gd name="connsiteX15" fmla="*/ 1016192 w 2332928"/>
              <a:gd name="connsiteY15" fmla="*/ 512064 h 573024"/>
              <a:gd name="connsiteX16" fmla="*/ 1113728 w 2332928"/>
              <a:gd name="connsiteY16" fmla="*/ 475488 h 573024"/>
              <a:gd name="connsiteX17" fmla="*/ 1247840 w 2332928"/>
              <a:gd name="connsiteY17" fmla="*/ 451104 h 573024"/>
              <a:gd name="connsiteX18" fmla="*/ 1564832 w 2332928"/>
              <a:gd name="connsiteY18" fmla="*/ 438912 h 573024"/>
              <a:gd name="connsiteX19" fmla="*/ 1601408 w 2332928"/>
              <a:gd name="connsiteY19" fmla="*/ 341376 h 573024"/>
              <a:gd name="connsiteX20" fmla="*/ 1613600 w 2332928"/>
              <a:gd name="connsiteY20" fmla="*/ 268224 h 573024"/>
              <a:gd name="connsiteX21" fmla="*/ 1686752 w 2332928"/>
              <a:gd name="connsiteY21" fmla="*/ 256032 h 573024"/>
              <a:gd name="connsiteX22" fmla="*/ 1820864 w 2332928"/>
              <a:gd name="connsiteY22" fmla="*/ 268224 h 573024"/>
              <a:gd name="connsiteX23" fmla="*/ 1930592 w 2332928"/>
              <a:gd name="connsiteY23" fmla="*/ 195072 h 573024"/>
              <a:gd name="connsiteX24" fmla="*/ 1979360 w 2332928"/>
              <a:gd name="connsiteY24" fmla="*/ 182880 h 573024"/>
              <a:gd name="connsiteX25" fmla="*/ 2113472 w 2332928"/>
              <a:gd name="connsiteY25" fmla="*/ 219456 h 573024"/>
              <a:gd name="connsiteX26" fmla="*/ 2186624 w 2332928"/>
              <a:gd name="connsiteY26" fmla="*/ 268224 h 573024"/>
              <a:gd name="connsiteX27" fmla="*/ 2235392 w 2332928"/>
              <a:gd name="connsiteY27" fmla="*/ 292608 h 573024"/>
              <a:gd name="connsiteX28" fmla="*/ 2211008 w 2332928"/>
              <a:gd name="connsiteY28" fmla="*/ 170688 h 573024"/>
              <a:gd name="connsiteX29" fmla="*/ 2198816 w 2332928"/>
              <a:gd name="connsiteY29" fmla="*/ 134112 h 573024"/>
              <a:gd name="connsiteX30" fmla="*/ 2332928 w 2332928"/>
              <a:gd name="connsiteY30" fmla="*/ 146304 h 573024"/>
              <a:gd name="connsiteX31" fmla="*/ 2284160 w 2332928"/>
              <a:gd name="connsiteY31" fmla="*/ 97536 h 573024"/>
              <a:gd name="connsiteX32" fmla="*/ 2271968 w 2332928"/>
              <a:gd name="connsiteY32" fmla="*/ 60960 h 573024"/>
              <a:gd name="connsiteX33" fmla="*/ 2162240 w 2332928"/>
              <a:gd name="connsiteY33" fmla="*/ 0 h 573024"/>
              <a:gd name="connsiteX34" fmla="*/ 1686752 w 2332928"/>
              <a:gd name="connsiteY34" fmla="*/ 12192 h 573024"/>
              <a:gd name="connsiteX35" fmla="*/ 1637984 w 2332928"/>
              <a:gd name="connsiteY35" fmla="*/ 36576 h 573024"/>
              <a:gd name="connsiteX36" fmla="*/ 1650176 w 2332928"/>
              <a:gd name="connsiteY36" fmla="*/ 85344 h 573024"/>
              <a:gd name="connsiteX37" fmla="*/ 1662368 w 2332928"/>
              <a:gd name="connsiteY37" fmla="*/ 146304 h 573024"/>
              <a:gd name="connsiteX38" fmla="*/ 1467296 w 2332928"/>
              <a:gd name="connsiteY38" fmla="*/ 134112 h 573024"/>
              <a:gd name="connsiteX39" fmla="*/ 1455104 w 2332928"/>
              <a:gd name="connsiteY39" fmla="*/ 60960 h 573024"/>
              <a:gd name="connsiteX40" fmla="*/ 1418528 w 2332928"/>
              <a:gd name="connsiteY40" fmla="*/ 36576 h 573024"/>
              <a:gd name="connsiteX41" fmla="*/ 1223456 w 2332928"/>
              <a:gd name="connsiteY41" fmla="*/ 60960 h 573024"/>
              <a:gd name="connsiteX42" fmla="*/ 1162496 w 2332928"/>
              <a:gd name="connsiteY42" fmla="*/ 97536 h 573024"/>
              <a:gd name="connsiteX43" fmla="*/ 1125920 w 2332928"/>
              <a:gd name="connsiteY43" fmla="*/ 85344 h 573024"/>
              <a:gd name="connsiteX44" fmla="*/ 1089344 w 2332928"/>
              <a:gd name="connsiteY44" fmla="*/ 60960 h 573024"/>
              <a:gd name="connsiteX45" fmla="*/ 711392 w 2332928"/>
              <a:gd name="connsiteY45" fmla="*/ 73152 h 573024"/>
              <a:gd name="connsiteX46" fmla="*/ 28640 w 2332928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161699 w 2332131"/>
              <a:gd name="connsiteY42" fmla="*/ 97536 h 573024"/>
              <a:gd name="connsiteX43" fmla="*/ 1125123 w 2332131"/>
              <a:gd name="connsiteY43" fmla="*/ 85344 h 573024"/>
              <a:gd name="connsiteX44" fmla="*/ 1088547 w 2332131"/>
              <a:gd name="connsiteY44" fmla="*/ 60960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161699 w 2332131"/>
              <a:gd name="connsiteY42" fmla="*/ 97536 h 573024"/>
              <a:gd name="connsiteX43" fmla="*/ 1125123 w 2332131"/>
              <a:gd name="connsiteY43" fmla="*/ 85344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161699 w 2332131"/>
              <a:gd name="connsiteY42" fmla="*/ 97536 h 573024"/>
              <a:gd name="connsiteX43" fmla="*/ 1219836 w 2332131"/>
              <a:gd name="connsiteY43" fmla="*/ 46551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245269 w 2332131"/>
              <a:gd name="connsiteY42" fmla="*/ 52277 h 573024"/>
              <a:gd name="connsiteX43" fmla="*/ 1219836 w 2332131"/>
              <a:gd name="connsiteY43" fmla="*/ 46551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245269 w 2332131"/>
              <a:gd name="connsiteY42" fmla="*/ 5227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5227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538292 w 2332131"/>
              <a:gd name="connsiteY38" fmla="*/ 3513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83109 w 2332131"/>
              <a:gd name="connsiteY37" fmla="*/ 16067 h 573024"/>
              <a:gd name="connsiteX38" fmla="*/ 1538292 w 2332131"/>
              <a:gd name="connsiteY38" fmla="*/ 3513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70917 w 2332131"/>
              <a:gd name="connsiteY36" fmla="*/ 38459 h 573024"/>
              <a:gd name="connsiteX37" fmla="*/ 1683109 w 2332131"/>
              <a:gd name="connsiteY37" fmla="*/ 16067 h 573024"/>
              <a:gd name="connsiteX38" fmla="*/ 1538292 w 2332131"/>
              <a:gd name="connsiteY38" fmla="*/ 3513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332131" h="573024">
                <a:moveTo>
                  <a:pt x="27843" y="36576"/>
                </a:moveTo>
                <a:cubicBezTo>
                  <a:pt x="-67661" y="40640"/>
                  <a:pt x="112098" y="65422"/>
                  <a:pt x="125379" y="85344"/>
                </a:cubicBezTo>
                <a:cubicBezTo>
                  <a:pt x="134674" y="99286"/>
                  <a:pt x="133507" y="117856"/>
                  <a:pt x="137571" y="134112"/>
                </a:cubicBezTo>
                <a:cubicBezTo>
                  <a:pt x="107959" y="156321"/>
                  <a:pt x="76611" y="165374"/>
                  <a:pt x="76611" y="207264"/>
                </a:cubicBezTo>
                <a:cubicBezTo>
                  <a:pt x="76611" y="224020"/>
                  <a:pt x="84739" y="239776"/>
                  <a:pt x="88803" y="256032"/>
                </a:cubicBezTo>
                <a:cubicBezTo>
                  <a:pt x="174147" y="251968"/>
                  <a:pt x="259628" y="250152"/>
                  <a:pt x="344835" y="243840"/>
                </a:cubicBezTo>
                <a:cubicBezTo>
                  <a:pt x="369488" y="242014"/>
                  <a:pt x="393267" y="231648"/>
                  <a:pt x="417987" y="231648"/>
                </a:cubicBezTo>
                <a:cubicBezTo>
                  <a:pt x="475028" y="231648"/>
                  <a:pt x="531779" y="239776"/>
                  <a:pt x="588675" y="243840"/>
                </a:cubicBezTo>
                <a:cubicBezTo>
                  <a:pt x="466755" y="325120"/>
                  <a:pt x="503331" y="280416"/>
                  <a:pt x="454563" y="353568"/>
                </a:cubicBezTo>
                <a:cubicBezTo>
                  <a:pt x="573923" y="413248"/>
                  <a:pt x="431593" y="349941"/>
                  <a:pt x="686211" y="390144"/>
                </a:cubicBezTo>
                <a:cubicBezTo>
                  <a:pt x="704163" y="392979"/>
                  <a:pt x="718723" y="406400"/>
                  <a:pt x="734979" y="414528"/>
                </a:cubicBezTo>
                <a:cubicBezTo>
                  <a:pt x="743107" y="426720"/>
                  <a:pt x="754218" y="437384"/>
                  <a:pt x="759363" y="451104"/>
                </a:cubicBezTo>
                <a:cubicBezTo>
                  <a:pt x="767287" y="472234"/>
                  <a:pt x="769157" y="544093"/>
                  <a:pt x="795939" y="560832"/>
                </a:cubicBezTo>
                <a:cubicBezTo>
                  <a:pt x="816902" y="573934"/>
                  <a:pt x="844707" y="568960"/>
                  <a:pt x="869091" y="573024"/>
                </a:cubicBezTo>
                <a:cubicBezTo>
                  <a:pt x="889411" y="568960"/>
                  <a:pt x="910392" y="567385"/>
                  <a:pt x="930051" y="560832"/>
                </a:cubicBezTo>
                <a:cubicBezTo>
                  <a:pt x="994175" y="539457"/>
                  <a:pt x="961883" y="538820"/>
                  <a:pt x="1015395" y="512064"/>
                </a:cubicBezTo>
                <a:cubicBezTo>
                  <a:pt x="1026583" y="506470"/>
                  <a:pt x="1091827" y="480764"/>
                  <a:pt x="1112931" y="475488"/>
                </a:cubicBezTo>
                <a:cubicBezTo>
                  <a:pt x="1131824" y="470765"/>
                  <a:pt x="1232550" y="452010"/>
                  <a:pt x="1247043" y="451104"/>
                </a:cubicBezTo>
                <a:cubicBezTo>
                  <a:pt x="1352579" y="444508"/>
                  <a:pt x="1458371" y="442976"/>
                  <a:pt x="1564035" y="438912"/>
                </a:cubicBezTo>
                <a:cubicBezTo>
                  <a:pt x="1576227" y="406400"/>
                  <a:pt x="1591072" y="374763"/>
                  <a:pt x="1600611" y="341376"/>
                </a:cubicBezTo>
                <a:cubicBezTo>
                  <a:pt x="1607402" y="317607"/>
                  <a:pt x="1595323" y="285704"/>
                  <a:pt x="1612803" y="268224"/>
                </a:cubicBezTo>
                <a:cubicBezTo>
                  <a:pt x="1630283" y="250744"/>
                  <a:pt x="1661571" y="260096"/>
                  <a:pt x="1685955" y="256032"/>
                </a:cubicBezTo>
                <a:cubicBezTo>
                  <a:pt x="1730659" y="260096"/>
                  <a:pt x="1775266" y="271024"/>
                  <a:pt x="1820067" y="268224"/>
                </a:cubicBezTo>
                <a:cubicBezTo>
                  <a:pt x="1893761" y="263618"/>
                  <a:pt x="1874597" y="229570"/>
                  <a:pt x="1929795" y="195072"/>
                </a:cubicBezTo>
                <a:cubicBezTo>
                  <a:pt x="1944004" y="186191"/>
                  <a:pt x="1962307" y="186944"/>
                  <a:pt x="1978563" y="182880"/>
                </a:cubicBezTo>
                <a:cubicBezTo>
                  <a:pt x="2036906" y="192604"/>
                  <a:pt x="2060985" y="191261"/>
                  <a:pt x="2112675" y="219456"/>
                </a:cubicBezTo>
                <a:cubicBezTo>
                  <a:pt x="2138403" y="233489"/>
                  <a:pt x="2160697" y="253146"/>
                  <a:pt x="2185827" y="268224"/>
                </a:cubicBezTo>
                <a:cubicBezTo>
                  <a:pt x="2201412" y="277575"/>
                  <a:pt x="2218339" y="284480"/>
                  <a:pt x="2234595" y="292608"/>
                </a:cubicBezTo>
                <a:cubicBezTo>
                  <a:pt x="2226467" y="251968"/>
                  <a:pt x="2219530" y="211071"/>
                  <a:pt x="2210211" y="170688"/>
                </a:cubicBezTo>
                <a:cubicBezTo>
                  <a:pt x="2207321" y="158166"/>
                  <a:pt x="2185417" y="136632"/>
                  <a:pt x="2198019" y="134112"/>
                </a:cubicBezTo>
                <a:cubicBezTo>
                  <a:pt x="2242036" y="125309"/>
                  <a:pt x="2287427" y="142240"/>
                  <a:pt x="2332131" y="146304"/>
                </a:cubicBezTo>
                <a:cubicBezTo>
                  <a:pt x="2299619" y="48768"/>
                  <a:pt x="2348387" y="162560"/>
                  <a:pt x="2283363" y="97536"/>
                </a:cubicBezTo>
                <a:cubicBezTo>
                  <a:pt x="2274276" y="88449"/>
                  <a:pt x="2278641" y="71418"/>
                  <a:pt x="2271171" y="60960"/>
                </a:cubicBezTo>
                <a:cubicBezTo>
                  <a:pt x="2228890" y="1767"/>
                  <a:pt x="2225890" y="12889"/>
                  <a:pt x="2161443" y="0"/>
                </a:cubicBezTo>
                <a:cubicBezTo>
                  <a:pt x="2002947" y="4064"/>
                  <a:pt x="1844119" y="1157"/>
                  <a:pt x="1685955" y="12192"/>
                </a:cubicBezTo>
                <a:cubicBezTo>
                  <a:pt x="1667824" y="13457"/>
                  <a:pt x="1639693" y="32198"/>
                  <a:pt x="1637187" y="36576"/>
                </a:cubicBezTo>
                <a:cubicBezTo>
                  <a:pt x="1634681" y="40954"/>
                  <a:pt x="1663263" y="41877"/>
                  <a:pt x="1670917" y="38459"/>
                </a:cubicBezTo>
                <a:cubicBezTo>
                  <a:pt x="1678571" y="35041"/>
                  <a:pt x="1679045" y="-4253"/>
                  <a:pt x="1683109" y="16067"/>
                </a:cubicBezTo>
                <a:cubicBezTo>
                  <a:pt x="1616112" y="60732"/>
                  <a:pt x="1576426" y="27650"/>
                  <a:pt x="1538292" y="35132"/>
                </a:cubicBezTo>
                <a:cubicBezTo>
                  <a:pt x="1500158" y="42614"/>
                  <a:pt x="1474400" y="60719"/>
                  <a:pt x="1454307" y="60960"/>
                </a:cubicBezTo>
                <a:cubicBezTo>
                  <a:pt x="1434214" y="61201"/>
                  <a:pt x="1429923" y="44704"/>
                  <a:pt x="1417731" y="36576"/>
                </a:cubicBezTo>
                <a:cubicBezTo>
                  <a:pt x="1410121" y="37268"/>
                  <a:pt x="1295974" y="36253"/>
                  <a:pt x="1267230" y="35098"/>
                </a:cubicBezTo>
                <a:cubicBezTo>
                  <a:pt x="1238486" y="33943"/>
                  <a:pt x="1265589" y="17455"/>
                  <a:pt x="1245269" y="29647"/>
                </a:cubicBezTo>
                <a:cubicBezTo>
                  <a:pt x="1233077" y="25583"/>
                  <a:pt x="1208574" y="35698"/>
                  <a:pt x="1186408" y="36853"/>
                </a:cubicBezTo>
                <a:cubicBezTo>
                  <a:pt x="1164242" y="38008"/>
                  <a:pt x="1126919" y="37007"/>
                  <a:pt x="1112272" y="36576"/>
                </a:cubicBezTo>
                <a:cubicBezTo>
                  <a:pt x="986288" y="40640"/>
                  <a:pt x="824387" y="56896"/>
                  <a:pt x="698403" y="60960"/>
                </a:cubicBezTo>
                <a:cubicBezTo>
                  <a:pt x="43141" y="48597"/>
                  <a:pt x="123347" y="32512"/>
                  <a:pt x="27843" y="36576"/>
                </a:cubicBezTo>
                <a:close/>
              </a:path>
            </a:pathLst>
          </a:custGeom>
          <a:gradFill>
            <a:gsLst>
              <a:gs pos="0">
                <a:srgbClr val="46D9D3">
                  <a:alpha val="80000"/>
                </a:srgbClr>
              </a:gs>
              <a:gs pos="100000">
                <a:srgbClr val="FCF79B">
                  <a:alpha val="75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flection">
            <a:extLst>
              <a:ext uri="{FF2B5EF4-FFF2-40B4-BE49-F238E27FC236}">
                <a16:creationId xmlns:a16="http://schemas.microsoft.com/office/drawing/2014/main" id="{162EAF61-49FF-3119-242D-B4D13FF50426}"/>
              </a:ext>
            </a:extLst>
          </p:cNvPr>
          <p:cNvSpPr/>
          <p:nvPr/>
        </p:nvSpPr>
        <p:spPr>
          <a:xfrm>
            <a:off x="4225469" y="3040632"/>
            <a:ext cx="2916000" cy="648000"/>
          </a:xfrm>
          <a:custGeom>
            <a:avLst/>
            <a:gdLst>
              <a:gd name="connsiteX0" fmla="*/ 28640 w 2332928"/>
              <a:gd name="connsiteY0" fmla="*/ 36576 h 573024"/>
              <a:gd name="connsiteX1" fmla="*/ 126176 w 2332928"/>
              <a:gd name="connsiteY1" fmla="*/ 85344 h 573024"/>
              <a:gd name="connsiteX2" fmla="*/ 138368 w 2332928"/>
              <a:gd name="connsiteY2" fmla="*/ 134112 h 573024"/>
              <a:gd name="connsiteX3" fmla="*/ 77408 w 2332928"/>
              <a:gd name="connsiteY3" fmla="*/ 207264 h 573024"/>
              <a:gd name="connsiteX4" fmla="*/ 89600 w 2332928"/>
              <a:gd name="connsiteY4" fmla="*/ 256032 h 573024"/>
              <a:gd name="connsiteX5" fmla="*/ 345632 w 2332928"/>
              <a:gd name="connsiteY5" fmla="*/ 243840 h 573024"/>
              <a:gd name="connsiteX6" fmla="*/ 418784 w 2332928"/>
              <a:gd name="connsiteY6" fmla="*/ 231648 h 573024"/>
              <a:gd name="connsiteX7" fmla="*/ 589472 w 2332928"/>
              <a:gd name="connsiteY7" fmla="*/ 243840 h 573024"/>
              <a:gd name="connsiteX8" fmla="*/ 455360 w 2332928"/>
              <a:gd name="connsiteY8" fmla="*/ 353568 h 573024"/>
              <a:gd name="connsiteX9" fmla="*/ 687008 w 2332928"/>
              <a:gd name="connsiteY9" fmla="*/ 390144 h 573024"/>
              <a:gd name="connsiteX10" fmla="*/ 735776 w 2332928"/>
              <a:gd name="connsiteY10" fmla="*/ 414528 h 573024"/>
              <a:gd name="connsiteX11" fmla="*/ 760160 w 2332928"/>
              <a:gd name="connsiteY11" fmla="*/ 451104 h 573024"/>
              <a:gd name="connsiteX12" fmla="*/ 796736 w 2332928"/>
              <a:gd name="connsiteY12" fmla="*/ 560832 h 573024"/>
              <a:gd name="connsiteX13" fmla="*/ 869888 w 2332928"/>
              <a:gd name="connsiteY13" fmla="*/ 573024 h 573024"/>
              <a:gd name="connsiteX14" fmla="*/ 930848 w 2332928"/>
              <a:gd name="connsiteY14" fmla="*/ 560832 h 573024"/>
              <a:gd name="connsiteX15" fmla="*/ 1016192 w 2332928"/>
              <a:gd name="connsiteY15" fmla="*/ 512064 h 573024"/>
              <a:gd name="connsiteX16" fmla="*/ 1113728 w 2332928"/>
              <a:gd name="connsiteY16" fmla="*/ 475488 h 573024"/>
              <a:gd name="connsiteX17" fmla="*/ 1247840 w 2332928"/>
              <a:gd name="connsiteY17" fmla="*/ 451104 h 573024"/>
              <a:gd name="connsiteX18" fmla="*/ 1564832 w 2332928"/>
              <a:gd name="connsiteY18" fmla="*/ 438912 h 573024"/>
              <a:gd name="connsiteX19" fmla="*/ 1601408 w 2332928"/>
              <a:gd name="connsiteY19" fmla="*/ 341376 h 573024"/>
              <a:gd name="connsiteX20" fmla="*/ 1613600 w 2332928"/>
              <a:gd name="connsiteY20" fmla="*/ 268224 h 573024"/>
              <a:gd name="connsiteX21" fmla="*/ 1686752 w 2332928"/>
              <a:gd name="connsiteY21" fmla="*/ 256032 h 573024"/>
              <a:gd name="connsiteX22" fmla="*/ 1820864 w 2332928"/>
              <a:gd name="connsiteY22" fmla="*/ 268224 h 573024"/>
              <a:gd name="connsiteX23" fmla="*/ 1930592 w 2332928"/>
              <a:gd name="connsiteY23" fmla="*/ 195072 h 573024"/>
              <a:gd name="connsiteX24" fmla="*/ 1979360 w 2332928"/>
              <a:gd name="connsiteY24" fmla="*/ 182880 h 573024"/>
              <a:gd name="connsiteX25" fmla="*/ 2113472 w 2332928"/>
              <a:gd name="connsiteY25" fmla="*/ 219456 h 573024"/>
              <a:gd name="connsiteX26" fmla="*/ 2186624 w 2332928"/>
              <a:gd name="connsiteY26" fmla="*/ 268224 h 573024"/>
              <a:gd name="connsiteX27" fmla="*/ 2235392 w 2332928"/>
              <a:gd name="connsiteY27" fmla="*/ 292608 h 573024"/>
              <a:gd name="connsiteX28" fmla="*/ 2211008 w 2332928"/>
              <a:gd name="connsiteY28" fmla="*/ 170688 h 573024"/>
              <a:gd name="connsiteX29" fmla="*/ 2198816 w 2332928"/>
              <a:gd name="connsiteY29" fmla="*/ 134112 h 573024"/>
              <a:gd name="connsiteX30" fmla="*/ 2332928 w 2332928"/>
              <a:gd name="connsiteY30" fmla="*/ 146304 h 573024"/>
              <a:gd name="connsiteX31" fmla="*/ 2284160 w 2332928"/>
              <a:gd name="connsiteY31" fmla="*/ 97536 h 573024"/>
              <a:gd name="connsiteX32" fmla="*/ 2271968 w 2332928"/>
              <a:gd name="connsiteY32" fmla="*/ 60960 h 573024"/>
              <a:gd name="connsiteX33" fmla="*/ 2162240 w 2332928"/>
              <a:gd name="connsiteY33" fmla="*/ 0 h 573024"/>
              <a:gd name="connsiteX34" fmla="*/ 1686752 w 2332928"/>
              <a:gd name="connsiteY34" fmla="*/ 12192 h 573024"/>
              <a:gd name="connsiteX35" fmla="*/ 1637984 w 2332928"/>
              <a:gd name="connsiteY35" fmla="*/ 36576 h 573024"/>
              <a:gd name="connsiteX36" fmla="*/ 1650176 w 2332928"/>
              <a:gd name="connsiteY36" fmla="*/ 85344 h 573024"/>
              <a:gd name="connsiteX37" fmla="*/ 1662368 w 2332928"/>
              <a:gd name="connsiteY37" fmla="*/ 146304 h 573024"/>
              <a:gd name="connsiteX38" fmla="*/ 1467296 w 2332928"/>
              <a:gd name="connsiteY38" fmla="*/ 134112 h 573024"/>
              <a:gd name="connsiteX39" fmla="*/ 1455104 w 2332928"/>
              <a:gd name="connsiteY39" fmla="*/ 60960 h 573024"/>
              <a:gd name="connsiteX40" fmla="*/ 1418528 w 2332928"/>
              <a:gd name="connsiteY40" fmla="*/ 36576 h 573024"/>
              <a:gd name="connsiteX41" fmla="*/ 1223456 w 2332928"/>
              <a:gd name="connsiteY41" fmla="*/ 60960 h 573024"/>
              <a:gd name="connsiteX42" fmla="*/ 1162496 w 2332928"/>
              <a:gd name="connsiteY42" fmla="*/ 97536 h 573024"/>
              <a:gd name="connsiteX43" fmla="*/ 1125920 w 2332928"/>
              <a:gd name="connsiteY43" fmla="*/ 85344 h 573024"/>
              <a:gd name="connsiteX44" fmla="*/ 1089344 w 2332928"/>
              <a:gd name="connsiteY44" fmla="*/ 60960 h 573024"/>
              <a:gd name="connsiteX45" fmla="*/ 711392 w 2332928"/>
              <a:gd name="connsiteY45" fmla="*/ 73152 h 573024"/>
              <a:gd name="connsiteX46" fmla="*/ 28640 w 2332928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161699 w 2332131"/>
              <a:gd name="connsiteY42" fmla="*/ 97536 h 573024"/>
              <a:gd name="connsiteX43" fmla="*/ 1125123 w 2332131"/>
              <a:gd name="connsiteY43" fmla="*/ 85344 h 573024"/>
              <a:gd name="connsiteX44" fmla="*/ 1088547 w 2332131"/>
              <a:gd name="connsiteY44" fmla="*/ 60960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161699 w 2332131"/>
              <a:gd name="connsiteY42" fmla="*/ 97536 h 573024"/>
              <a:gd name="connsiteX43" fmla="*/ 1125123 w 2332131"/>
              <a:gd name="connsiteY43" fmla="*/ 85344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161699 w 2332131"/>
              <a:gd name="connsiteY42" fmla="*/ 97536 h 573024"/>
              <a:gd name="connsiteX43" fmla="*/ 1219836 w 2332131"/>
              <a:gd name="connsiteY43" fmla="*/ 46551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245269 w 2332131"/>
              <a:gd name="connsiteY42" fmla="*/ 52277 h 573024"/>
              <a:gd name="connsiteX43" fmla="*/ 1219836 w 2332131"/>
              <a:gd name="connsiteY43" fmla="*/ 46551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245269 w 2332131"/>
              <a:gd name="connsiteY42" fmla="*/ 5227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5227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538292 w 2332131"/>
              <a:gd name="connsiteY38" fmla="*/ 3513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83109 w 2332131"/>
              <a:gd name="connsiteY37" fmla="*/ 16067 h 573024"/>
              <a:gd name="connsiteX38" fmla="*/ 1538292 w 2332131"/>
              <a:gd name="connsiteY38" fmla="*/ 3513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70917 w 2332131"/>
              <a:gd name="connsiteY36" fmla="*/ 38459 h 573024"/>
              <a:gd name="connsiteX37" fmla="*/ 1683109 w 2332131"/>
              <a:gd name="connsiteY37" fmla="*/ 16067 h 573024"/>
              <a:gd name="connsiteX38" fmla="*/ 1538292 w 2332131"/>
              <a:gd name="connsiteY38" fmla="*/ 3513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332131" h="573024">
                <a:moveTo>
                  <a:pt x="27843" y="36576"/>
                </a:moveTo>
                <a:cubicBezTo>
                  <a:pt x="-67661" y="40640"/>
                  <a:pt x="112098" y="65422"/>
                  <a:pt x="125379" y="85344"/>
                </a:cubicBezTo>
                <a:cubicBezTo>
                  <a:pt x="134674" y="99286"/>
                  <a:pt x="133507" y="117856"/>
                  <a:pt x="137571" y="134112"/>
                </a:cubicBezTo>
                <a:cubicBezTo>
                  <a:pt x="107959" y="156321"/>
                  <a:pt x="76611" y="165374"/>
                  <a:pt x="76611" y="207264"/>
                </a:cubicBezTo>
                <a:cubicBezTo>
                  <a:pt x="76611" y="224020"/>
                  <a:pt x="84739" y="239776"/>
                  <a:pt x="88803" y="256032"/>
                </a:cubicBezTo>
                <a:cubicBezTo>
                  <a:pt x="174147" y="251968"/>
                  <a:pt x="259628" y="250152"/>
                  <a:pt x="344835" y="243840"/>
                </a:cubicBezTo>
                <a:cubicBezTo>
                  <a:pt x="369488" y="242014"/>
                  <a:pt x="393267" y="231648"/>
                  <a:pt x="417987" y="231648"/>
                </a:cubicBezTo>
                <a:cubicBezTo>
                  <a:pt x="475028" y="231648"/>
                  <a:pt x="531779" y="239776"/>
                  <a:pt x="588675" y="243840"/>
                </a:cubicBezTo>
                <a:cubicBezTo>
                  <a:pt x="466755" y="325120"/>
                  <a:pt x="503331" y="280416"/>
                  <a:pt x="454563" y="353568"/>
                </a:cubicBezTo>
                <a:cubicBezTo>
                  <a:pt x="573923" y="413248"/>
                  <a:pt x="431593" y="349941"/>
                  <a:pt x="686211" y="390144"/>
                </a:cubicBezTo>
                <a:cubicBezTo>
                  <a:pt x="704163" y="392979"/>
                  <a:pt x="718723" y="406400"/>
                  <a:pt x="734979" y="414528"/>
                </a:cubicBezTo>
                <a:cubicBezTo>
                  <a:pt x="743107" y="426720"/>
                  <a:pt x="754218" y="437384"/>
                  <a:pt x="759363" y="451104"/>
                </a:cubicBezTo>
                <a:cubicBezTo>
                  <a:pt x="767287" y="472234"/>
                  <a:pt x="769157" y="544093"/>
                  <a:pt x="795939" y="560832"/>
                </a:cubicBezTo>
                <a:cubicBezTo>
                  <a:pt x="816902" y="573934"/>
                  <a:pt x="844707" y="568960"/>
                  <a:pt x="869091" y="573024"/>
                </a:cubicBezTo>
                <a:cubicBezTo>
                  <a:pt x="889411" y="568960"/>
                  <a:pt x="910392" y="567385"/>
                  <a:pt x="930051" y="560832"/>
                </a:cubicBezTo>
                <a:cubicBezTo>
                  <a:pt x="994175" y="539457"/>
                  <a:pt x="961883" y="538820"/>
                  <a:pt x="1015395" y="512064"/>
                </a:cubicBezTo>
                <a:cubicBezTo>
                  <a:pt x="1026583" y="506470"/>
                  <a:pt x="1091827" y="480764"/>
                  <a:pt x="1112931" y="475488"/>
                </a:cubicBezTo>
                <a:cubicBezTo>
                  <a:pt x="1131824" y="470765"/>
                  <a:pt x="1232550" y="452010"/>
                  <a:pt x="1247043" y="451104"/>
                </a:cubicBezTo>
                <a:cubicBezTo>
                  <a:pt x="1352579" y="444508"/>
                  <a:pt x="1458371" y="442976"/>
                  <a:pt x="1564035" y="438912"/>
                </a:cubicBezTo>
                <a:cubicBezTo>
                  <a:pt x="1576227" y="406400"/>
                  <a:pt x="1591072" y="374763"/>
                  <a:pt x="1600611" y="341376"/>
                </a:cubicBezTo>
                <a:cubicBezTo>
                  <a:pt x="1607402" y="317607"/>
                  <a:pt x="1595323" y="285704"/>
                  <a:pt x="1612803" y="268224"/>
                </a:cubicBezTo>
                <a:cubicBezTo>
                  <a:pt x="1630283" y="250744"/>
                  <a:pt x="1661571" y="260096"/>
                  <a:pt x="1685955" y="256032"/>
                </a:cubicBezTo>
                <a:cubicBezTo>
                  <a:pt x="1730659" y="260096"/>
                  <a:pt x="1775266" y="271024"/>
                  <a:pt x="1820067" y="268224"/>
                </a:cubicBezTo>
                <a:cubicBezTo>
                  <a:pt x="1893761" y="263618"/>
                  <a:pt x="1874597" y="229570"/>
                  <a:pt x="1929795" y="195072"/>
                </a:cubicBezTo>
                <a:cubicBezTo>
                  <a:pt x="1944004" y="186191"/>
                  <a:pt x="1962307" y="186944"/>
                  <a:pt x="1978563" y="182880"/>
                </a:cubicBezTo>
                <a:cubicBezTo>
                  <a:pt x="2036906" y="192604"/>
                  <a:pt x="2060985" y="191261"/>
                  <a:pt x="2112675" y="219456"/>
                </a:cubicBezTo>
                <a:cubicBezTo>
                  <a:pt x="2138403" y="233489"/>
                  <a:pt x="2160697" y="253146"/>
                  <a:pt x="2185827" y="268224"/>
                </a:cubicBezTo>
                <a:cubicBezTo>
                  <a:pt x="2201412" y="277575"/>
                  <a:pt x="2218339" y="284480"/>
                  <a:pt x="2234595" y="292608"/>
                </a:cubicBezTo>
                <a:cubicBezTo>
                  <a:pt x="2226467" y="251968"/>
                  <a:pt x="2219530" y="211071"/>
                  <a:pt x="2210211" y="170688"/>
                </a:cubicBezTo>
                <a:cubicBezTo>
                  <a:pt x="2207321" y="158166"/>
                  <a:pt x="2185417" y="136632"/>
                  <a:pt x="2198019" y="134112"/>
                </a:cubicBezTo>
                <a:cubicBezTo>
                  <a:pt x="2242036" y="125309"/>
                  <a:pt x="2287427" y="142240"/>
                  <a:pt x="2332131" y="146304"/>
                </a:cubicBezTo>
                <a:cubicBezTo>
                  <a:pt x="2299619" y="48768"/>
                  <a:pt x="2348387" y="162560"/>
                  <a:pt x="2283363" y="97536"/>
                </a:cubicBezTo>
                <a:cubicBezTo>
                  <a:pt x="2274276" y="88449"/>
                  <a:pt x="2278641" y="71418"/>
                  <a:pt x="2271171" y="60960"/>
                </a:cubicBezTo>
                <a:cubicBezTo>
                  <a:pt x="2228890" y="1767"/>
                  <a:pt x="2225890" y="12889"/>
                  <a:pt x="2161443" y="0"/>
                </a:cubicBezTo>
                <a:cubicBezTo>
                  <a:pt x="2002947" y="4064"/>
                  <a:pt x="1844119" y="1157"/>
                  <a:pt x="1685955" y="12192"/>
                </a:cubicBezTo>
                <a:cubicBezTo>
                  <a:pt x="1667824" y="13457"/>
                  <a:pt x="1639693" y="32198"/>
                  <a:pt x="1637187" y="36576"/>
                </a:cubicBezTo>
                <a:cubicBezTo>
                  <a:pt x="1634681" y="40954"/>
                  <a:pt x="1663263" y="41877"/>
                  <a:pt x="1670917" y="38459"/>
                </a:cubicBezTo>
                <a:cubicBezTo>
                  <a:pt x="1678571" y="35041"/>
                  <a:pt x="1679045" y="-4253"/>
                  <a:pt x="1683109" y="16067"/>
                </a:cubicBezTo>
                <a:cubicBezTo>
                  <a:pt x="1616112" y="60732"/>
                  <a:pt x="1576426" y="27650"/>
                  <a:pt x="1538292" y="35132"/>
                </a:cubicBezTo>
                <a:cubicBezTo>
                  <a:pt x="1500158" y="42614"/>
                  <a:pt x="1474400" y="60719"/>
                  <a:pt x="1454307" y="60960"/>
                </a:cubicBezTo>
                <a:cubicBezTo>
                  <a:pt x="1434214" y="61201"/>
                  <a:pt x="1429923" y="44704"/>
                  <a:pt x="1417731" y="36576"/>
                </a:cubicBezTo>
                <a:cubicBezTo>
                  <a:pt x="1410121" y="37268"/>
                  <a:pt x="1295974" y="36253"/>
                  <a:pt x="1267230" y="35098"/>
                </a:cubicBezTo>
                <a:cubicBezTo>
                  <a:pt x="1238486" y="33943"/>
                  <a:pt x="1265589" y="17455"/>
                  <a:pt x="1245269" y="29647"/>
                </a:cubicBezTo>
                <a:cubicBezTo>
                  <a:pt x="1233077" y="25583"/>
                  <a:pt x="1208574" y="35698"/>
                  <a:pt x="1186408" y="36853"/>
                </a:cubicBezTo>
                <a:cubicBezTo>
                  <a:pt x="1164242" y="38008"/>
                  <a:pt x="1126919" y="37007"/>
                  <a:pt x="1112272" y="36576"/>
                </a:cubicBezTo>
                <a:cubicBezTo>
                  <a:pt x="986288" y="40640"/>
                  <a:pt x="824387" y="56896"/>
                  <a:pt x="698403" y="60960"/>
                </a:cubicBezTo>
                <a:cubicBezTo>
                  <a:pt x="43141" y="48597"/>
                  <a:pt x="123347" y="32512"/>
                  <a:pt x="27843" y="36576"/>
                </a:cubicBezTo>
                <a:close/>
              </a:path>
            </a:pathLst>
          </a:custGeom>
          <a:gradFill>
            <a:gsLst>
              <a:gs pos="0">
                <a:srgbClr val="46D9D3">
                  <a:alpha val="80000"/>
                </a:srgbClr>
              </a:gs>
              <a:gs pos="100000">
                <a:srgbClr val="FCF79B">
                  <a:alpha val="75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flection">
            <a:extLst>
              <a:ext uri="{FF2B5EF4-FFF2-40B4-BE49-F238E27FC236}">
                <a16:creationId xmlns:a16="http://schemas.microsoft.com/office/drawing/2014/main" id="{BB9D57F5-C8A8-C2E9-1631-B1CBBB39FFC5}"/>
              </a:ext>
            </a:extLst>
          </p:cNvPr>
          <p:cNvSpPr/>
          <p:nvPr/>
        </p:nvSpPr>
        <p:spPr>
          <a:xfrm>
            <a:off x="4267201" y="3022710"/>
            <a:ext cx="2916000" cy="648000"/>
          </a:xfrm>
          <a:custGeom>
            <a:avLst/>
            <a:gdLst>
              <a:gd name="connsiteX0" fmla="*/ 28640 w 2332928"/>
              <a:gd name="connsiteY0" fmla="*/ 36576 h 573024"/>
              <a:gd name="connsiteX1" fmla="*/ 126176 w 2332928"/>
              <a:gd name="connsiteY1" fmla="*/ 85344 h 573024"/>
              <a:gd name="connsiteX2" fmla="*/ 138368 w 2332928"/>
              <a:gd name="connsiteY2" fmla="*/ 134112 h 573024"/>
              <a:gd name="connsiteX3" fmla="*/ 77408 w 2332928"/>
              <a:gd name="connsiteY3" fmla="*/ 207264 h 573024"/>
              <a:gd name="connsiteX4" fmla="*/ 89600 w 2332928"/>
              <a:gd name="connsiteY4" fmla="*/ 256032 h 573024"/>
              <a:gd name="connsiteX5" fmla="*/ 345632 w 2332928"/>
              <a:gd name="connsiteY5" fmla="*/ 243840 h 573024"/>
              <a:gd name="connsiteX6" fmla="*/ 418784 w 2332928"/>
              <a:gd name="connsiteY6" fmla="*/ 231648 h 573024"/>
              <a:gd name="connsiteX7" fmla="*/ 589472 w 2332928"/>
              <a:gd name="connsiteY7" fmla="*/ 243840 h 573024"/>
              <a:gd name="connsiteX8" fmla="*/ 455360 w 2332928"/>
              <a:gd name="connsiteY8" fmla="*/ 353568 h 573024"/>
              <a:gd name="connsiteX9" fmla="*/ 687008 w 2332928"/>
              <a:gd name="connsiteY9" fmla="*/ 390144 h 573024"/>
              <a:gd name="connsiteX10" fmla="*/ 735776 w 2332928"/>
              <a:gd name="connsiteY10" fmla="*/ 414528 h 573024"/>
              <a:gd name="connsiteX11" fmla="*/ 760160 w 2332928"/>
              <a:gd name="connsiteY11" fmla="*/ 451104 h 573024"/>
              <a:gd name="connsiteX12" fmla="*/ 796736 w 2332928"/>
              <a:gd name="connsiteY12" fmla="*/ 560832 h 573024"/>
              <a:gd name="connsiteX13" fmla="*/ 869888 w 2332928"/>
              <a:gd name="connsiteY13" fmla="*/ 573024 h 573024"/>
              <a:gd name="connsiteX14" fmla="*/ 930848 w 2332928"/>
              <a:gd name="connsiteY14" fmla="*/ 560832 h 573024"/>
              <a:gd name="connsiteX15" fmla="*/ 1016192 w 2332928"/>
              <a:gd name="connsiteY15" fmla="*/ 512064 h 573024"/>
              <a:gd name="connsiteX16" fmla="*/ 1113728 w 2332928"/>
              <a:gd name="connsiteY16" fmla="*/ 475488 h 573024"/>
              <a:gd name="connsiteX17" fmla="*/ 1247840 w 2332928"/>
              <a:gd name="connsiteY17" fmla="*/ 451104 h 573024"/>
              <a:gd name="connsiteX18" fmla="*/ 1564832 w 2332928"/>
              <a:gd name="connsiteY18" fmla="*/ 438912 h 573024"/>
              <a:gd name="connsiteX19" fmla="*/ 1601408 w 2332928"/>
              <a:gd name="connsiteY19" fmla="*/ 341376 h 573024"/>
              <a:gd name="connsiteX20" fmla="*/ 1613600 w 2332928"/>
              <a:gd name="connsiteY20" fmla="*/ 268224 h 573024"/>
              <a:gd name="connsiteX21" fmla="*/ 1686752 w 2332928"/>
              <a:gd name="connsiteY21" fmla="*/ 256032 h 573024"/>
              <a:gd name="connsiteX22" fmla="*/ 1820864 w 2332928"/>
              <a:gd name="connsiteY22" fmla="*/ 268224 h 573024"/>
              <a:gd name="connsiteX23" fmla="*/ 1930592 w 2332928"/>
              <a:gd name="connsiteY23" fmla="*/ 195072 h 573024"/>
              <a:gd name="connsiteX24" fmla="*/ 1979360 w 2332928"/>
              <a:gd name="connsiteY24" fmla="*/ 182880 h 573024"/>
              <a:gd name="connsiteX25" fmla="*/ 2113472 w 2332928"/>
              <a:gd name="connsiteY25" fmla="*/ 219456 h 573024"/>
              <a:gd name="connsiteX26" fmla="*/ 2186624 w 2332928"/>
              <a:gd name="connsiteY26" fmla="*/ 268224 h 573024"/>
              <a:gd name="connsiteX27" fmla="*/ 2235392 w 2332928"/>
              <a:gd name="connsiteY27" fmla="*/ 292608 h 573024"/>
              <a:gd name="connsiteX28" fmla="*/ 2211008 w 2332928"/>
              <a:gd name="connsiteY28" fmla="*/ 170688 h 573024"/>
              <a:gd name="connsiteX29" fmla="*/ 2198816 w 2332928"/>
              <a:gd name="connsiteY29" fmla="*/ 134112 h 573024"/>
              <a:gd name="connsiteX30" fmla="*/ 2332928 w 2332928"/>
              <a:gd name="connsiteY30" fmla="*/ 146304 h 573024"/>
              <a:gd name="connsiteX31" fmla="*/ 2284160 w 2332928"/>
              <a:gd name="connsiteY31" fmla="*/ 97536 h 573024"/>
              <a:gd name="connsiteX32" fmla="*/ 2271968 w 2332928"/>
              <a:gd name="connsiteY32" fmla="*/ 60960 h 573024"/>
              <a:gd name="connsiteX33" fmla="*/ 2162240 w 2332928"/>
              <a:gd name="connsiteY33" fmla="*/ 0 h 573024"/>
              <a:gd name="connsiteX34" fmla="*/ 1686752 w 2332928"/>
              <a:gd name="connsiteY34" fmla="*/ 12192 h 573024"/>
              <a:gd name="connsiteX35" fmla="*/ 1637984 w 2332928"/>
              <a:gd name="connsiteY35" fmla="*/ 36576 h 573024"/>
              <a:gd name="connsiteX36" fmla="*/ 1650176 w 2332928"/>
              <a:gd name="connsiteY36" fmla="*/ 85344 h 573024"/>
              <a:gd name="connsiteX37" fmla="*/ 1662368 w 2332928"/>
              <a:gd name="connsiteY37" fmla="*/ 146304 h 573024"/>
              <a:gd name="connsiteX38" fmla="*/ 1467296 w 2332928"/>
              <a:gd name="connsiteY38" fmla="*/ 134112 h 573024"/>
              <a:gd name="connsiteX39" fmla="*/ 1455104 w 2332928"/>
              <a:gd name="connsiteY39" fmla="*/ 60960 h 573024"/>
              <a:gd name="connsiteX40" fmla="*/ 1418528 w 2332928"/>
              <a:gd name="connsiteY40" fmla="*/ 36576 h 573024"/>
              <a:gd name="connsiteX41" fmla="*/ 1223456 w 2332928"/>
              <a:gd name="connsiteY41" fmla="*/ 60960 h 573024"/>
              <a:gd name="connsiteX42" fmla="*/ 1162496 w 2332928"/>
              <a:gd name="connsiteY42" fmla="*/ 97536 h 573024"/>
              <a:gd name="connsiteX43" fmla="*/ 1125920 w 2332928"/>
              <a:gd name="connsiteY43" fmla="*/ 85344 h 573024"/>
              <a:gd name="connsiteX44" fmla="*/ 1089344 w 2332928"/>
              <a:gd name="connsiteY44" fmla="*/ 60960 h 573024"/>
              <a:gd name="connsiteX45" fmla="*/ 711392 w 2332928"/>
              <a:gd name="connsiteY45" fmla="*/ 73152 h 573024"/>
              <a:gd name="connsiteX46" fmla="*/ 28640 w 2332928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161699 w 2332131"/>
              <a:gd name="connsiteY42" fmla="*/ 97536 h 573024"/>
              <a:gd name="connsiteX43" fmla="*/ 1125123 w 2332131"/>
              <a:gd name="connsiteY43" fmla="*/ 85344 h 573024"/>
              <a:gd name="connsiteX44" fmla="*/ 1088547 w 2332131"/>
              <a:gd name="connsiteY44" fmla="*/ 60960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161699 w 2332131"/>
              <a:gd name="connsiteY42" fmla="*/ 97536 h 573024"/>
              <a:gd name="connsiteX43" fmla="*/ 1125123 w 2332131"/>
              <a:gd name="connsiteY43" fmla="*/ 85344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161699 w 2332131"/>
              <a:gd name="connsiteY42" fmla="*/ 97536 h 573024"/>
              <a:gd name="connsiteX43" fmla="*/ 1219836 w 2332131"/>
              <a:gd name="connsiteY43" fmla="*/ 46551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245269 w 2332131"/>
              <a:gd name="connsiteY42" fmla="*/ 52277 h 573024"/>
              <a:gd name="connsiteX43" fmla="*/ 1219836 w 2332131"/>
              <a:gd name="connsiteY43" fmla="*/ 46551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22659 w 2332131"/>
              <a:gd name="connsiteY41" fmla="*/ 60960 h 573024"/>
              <a:gd name="connsiteX42" fmla="*/ 1245269 w 2332131"/>
              <a:gd name="connsiteY42" fmla="*/ 5227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5227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466499 w 2332131"/>
              <a:gd name="connsiteY38" fmla="*/ 13411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61571 w 2332131"/>
              <a:gd name="connsiteY37" fmla="*/ 146304 h 573024"/>
              <a:gd name="connsiteX38" fmla="*/ 1538292 w 2332131"/>
              <a:gd name="connsiteY38" fmla="*/ 3513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49379 w 2332131"/>
              <a:gd name="connsiteY36" fmla="*/ 85344 h 573024"/>
              <a:gd name="connsiteX37" fmla="*/ 1683109 w 2332131"/>
              <a:gd name="connsiteY37" fmla="*/ 16067 h 573024"/>
              <a:gd name="connsiteX38" fmla="*/ 1538292 w 2332131"/>
              <a:gd name="connsiteY38" fmla="*/ 3513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  <a:gd name="connsiteX0" fmla="*/ 27843 w 2332131"/>
              <a:gd name="connsiteY0" fmla="*/ 36576 h 573024"/>
              <a:gd name="connsiteX1" fmla="*/ 125379 w 2332131"/>
              <a:gd name="connsiteY1" fmla="*/ 85344 h 573024"/>
              <a:gd name="connsiteX2" fmla="*/ 137571 w 2332131"/>
              <a:gd name="connsiteY2" fmla="*/ 134112 h 573024"/>
              <a:gd name="connsiteX3" fmla="*/ 76611 w 2332131"/>
              <a:gd name="connsiteY3" fmla="*/ 207264 h 573024"/>
              <a:gd name="connsiteX4" fmla="*/ 88803 w 2332131"/>
              <a:gd name="connsiteY4" fmla="*/ 256032 h 573024"/>
              <a:gd name="connsiteX5" fmla="*/ 344835 w 2332131"/>
              <a:gd name="connsiteY5" fmla="*/ 243840 h 573024"/>
              <a:gd name="connsiteX6" fmla="*/ 417987 w 2332131"/>
              <a:gd name="connsiteY6" fmla="*/ 231648 h 573024"/>
              <a:gd name="connsiteX7" fmla="*/ 588675 w 2332131"/>
              <a:gd name="connsiteY7" fmla="*/ 243840 h 573024"/>
              <a:gd name="connsiteX8" fmla="*/ 454563 w 2332131"/>
              <a:gd name="connsiteY8" fmla="*/ 353568 h 573024"/>
              <a:gd name="connsiteX9" fmla="*/ 686211 w 2332131"/>
              <a:gd name="connsiteY9" fmla="*/ 390144 h 573024"/>
              <a:gd name="connsiteX10" fmla="*/ 734979 w 2332131"/>
              <a:gd name="connsiteY10" fmla="*/ 414528 h 573024"/>
              <a:gd name="connsiteX11" fmla="*/ 759363 w 2332131"/>
              <a:gd name="connsiteY11" fmla="*/ 451104 h 573024"/>
              <a:gd name="connsiteX12" fmla="*/ 795939 w 2332131"/>
              <a:gd name="connsiteY12" fmla="*/ 560832 h 573024"/>
              <a:gd name="connsiteX13" fmla="*/ 869091 w 2332131"/>
              <a:gd name="connsiteY13" fmla="*/ 573024 h 573024"/>
              <a:gd name="connsiteX14" fmla="*/ 930051 w 2332131"/>
              <a:gd name="connsiteY14" fmla="*/ 560832 h 573024"/>
              <a:gd name="connsiteX15" fmla="*/ 1015395 w 2332131"/>
              <a:gd name="connsiteY15" fmla="*/ 512064 h 573024"/>
              <a:gd name="connsiteX16" fmla="*/ 1112931 w 2332131"/>
              <a:gd name="connsiteY16" fmla="*/ 475488 h 573024"/>
              <a:gd name="connsiteX17" fmla="*/ 1247043 w 2332131"/>
              <a:gd name="connsiteY17" fmla="*/ 451104 h 573024"/>
              <a:gd name="connsiteX18" fmla="*/ 1564035 w 2332131"/>
              <a:gd name="connsiteY18" fmla="*/ 438912 h 573024"/>
              <a:gd name="connsiteX19" fmla="*/ 1600611 w 2332131"/>
              <a:gd name="connsiteY19" fmla="*/ 341376 h 573024"/>
              <a:gd name="connsiteX20" fmla="*/ 1612803 w 2332131"/>
              <a:gd name="connsiteY20" fmla="*/ 268224 h 573024"/>
              <a:gd name="connsiteX21" fmla="*/ 1685955 w 2332131"/>
              <a:gd name="connsiteY21" fmla="*/ 256032 h 573024"/>
              <a:gd name="connsiteX22" fmla="*/ 1820067 w 2332131"/>
              <a:gd name="connsiteY22" fmla="*/ 268224 h 573024"/>
              <a:gd name="connsiteX23" fmla="*/ 1929795 w 2332131"/>
              <a:gd name="connsiteY23" fmla="*/ 195072 h 573024"/>
              <a:gd name="connsiteX24" fmla="*/ 1978563 w 2332131"/>
              <a:gd name="connsiteY24" fmla="*/ 182880 h 573024"/>
              <a:gd name="connsiteX25" fmla="*/ 2112675 w 2332131"/>
              <a:gd name="connsiteY25" fmla="*/ 219456 h 573024"/>
              <a:gd name="connsiteX26" fmla="*/ 2185827 w 2332131"/>
              <a:gd name="connsiteY26" fmla="*/ 268224 h 573024"/>
              <a:gd name="connsiteX27" fmla="*/ 2234595 w 2332131"/>
              <a:gd name="connsiteY27" fmla="*/ 292608 h 573024"/>
              <a:gd name="connsiteX28" fmla="*/ 2210211 w 2332131"/>
              <a:gd name="connsiteY28" fmla="*/ 170688 h 573024"/>
              <a:gd name="connsiteX29" fmla="*/ 2198019 w 2332131"/>
              <a:gd name="connsiteY29" fmla="*/ 134112 h 573024"/>
              <a:gd name="connsiteX30" fmla="*/ 2332131 w 2332131"/>
              <a:gd name="connsiteY30" fmla="*/ 146304 h 573024"/>
              <a:gd name="connsiteX31" fmla="*/ 2283363 w 2332131"/>
              <a:gd name="connsiteY31" fmla="*/ 97536 h 573024"/>
              <a:gd name="connsiteX32" fmla="*/ 2271171 w 2332131"/>
              <a:gd name="connsiteY32" fmla="*/ 60960 h 573024"/>
              <a:gd name="connsiteX33" fmla="*/ 2161443 w 2332131"/>
              <a:gd name="connsiteY33" fmla="*/ 0 h 573024"/>
              <a:gd name="connsiteX34" fmla="*/ 1685955 w 2332131"/>
              <a:gd name="connsiteY34" fmla="*/ 12192 h 573024"/>
              <a:gd name="connsiteX35" fmla="*/ 1637187 w 2332131"/>
              <a:gd name="connsiteY35" fmla="*/ 36576 h 573024"/>
              <a:gd name="connsiteX36" fmla="*/ 1670917 w 2332131"/>
              <a:gd name="connsiteY36" fmla="*/ 38459 h 573024"/>
              <a:gd name="connsiteX37" fmla="*/ 1683109 w 2332131"/>
              <a:gd name="connsiteY37" fmla="*/ 16067 h 573024"/>
              <a:gd name="connsiteX38" fmla="*/ 1538292 w 2332131"/>
              <a:gd name="connsiteY38" fmla="*/ 35132 h 573024"/>
              <a:gd name="connsiteX39" fmla="*/ 1454307 w 2332131"/>
              <a:gd name="connsiteY39" fmla="*/ 60960 h 573024"/>
              <a:gd name="connsiteX40" fmla="*/ 1417731 w 2332131"/>
              <a:gd name="connsiteY40" fmla="*/ 36576 h 573024"/>
              <a:gd name="connsiteX41" fmla="*/ 1267230 w 2332131"/>
              <a:gd name="connsiteY41" fmla="*/ 35098 h 573024"/>
              <a:gd name="connsiteX42" fmla="*/ 1245269 w 2332131"/>
              <a:gd name="connsiteY42" fmla="*/ 29647 h 573024"/>
              <a:gd name="connsiteX43" fmla="*/ 1186408 w 2332131"/>
              <a:gd name="connsiteY43" fmla="*/ 36853 h 573024"/>
              <a:gd name="connsiteX44" fmla="*/ 1112272 w 2332131"/>
              <a:gd name="connsiteY44" fmla="*/ 36576 h 573024"/>
              <a:gd name="connsiteX45" fmla="*/ 698403 w 2332131"/>
              <a:gd name="connsiteY45" fmla="*/ 60960 h 573024"/>
              <a:gd name="connsiteX46" fmla="*/ 27843 w 2332131"/>
              <a:gd name="connsiteY46" fmla="*/ 36576 h 5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332131" h="573024">
                <a:moveTo>
                  <a:pt x="27843" y="36576"/>
                </a:moveTo>
                <a:cubicBezTo>
                  <a:pt x="-67661" y="40640"/>
                  <a:pt x="112098" y="65422"/>
                  <a:pt x="125379" y="85344"/>
                </a:cubicBezTo>
                <a:cubicBezTo>
                  <a:pt x="134674" y="99286"/>
                  <a:pt x="133507" y="117856"/>
                  <a:pt x="137571" y="134112"/>
                </a:cubicBezTo>
                <a:cubicBezTo>
                  <a:pt x="107959" y="156321"/>
                  <a:pt x="76611" y="165374"/>
                  <a:pt x="76611" y="207264"/>
                </a:cubicBezTo>
                <a:cubicBezTo>
                  <a:pt x="76611" y="224020"/>
                  <a:pt x="84739" y="239776"/>
                  <a:pt x="88803" y="256032"/>
                </a:cubicBezTo>
                <a:cubicBezTo>
                  <a:pt x="174147" y="251968"/>
                  <a:pt x="259628" y="250152"/>
                  <a:pt x="344835" y="243840"/>
                </a:cubicBezTo>
                <a:cubicBezTo>
                  <a:pt x="369488" y="242014"/>
                  <a:pt x="393267" y="231648"/>
                  <a:pt x="417987" y="231648"/>
                </a:cubicBezTo>
                <a:cubicBezTo>
                  <a:pt x="475028" y="231648"/>
                  <a:pt x="531779" y="239776"/>
                  <a:pt x="588675" y="243840"/>
                </a:cubicBezTo>
                <a:cubicBezTo>
                  <a:pt x="466755" y="325120"/>
                  <a:pt x="503331" y="280416"/>
                  <a:pt x="454563" y="353568"/>
                </a:cubicBezTo>
                <a:cubicBezTo>
                  <a:pt x="573923" y="413248"/>
                  <a:pt x="431593" y="349941"/>
                  <a:pt x="686211" y="390144"/>
                </a:cubicBezTo>
                <a:cubicBezTo>
                  <a:pt x="704163" y="392979"/>
                  <a:pt x="718723" y="406400"/>
                  <a:pt x="734979" y="414528"/>
                </a:cubicBezTo>
                <a:cubicBezTo>
                  <a:pt x="743107" y="426720"/>
                  <a:pt x="754218" y="437384"/>
                  <a:pt x="759363" y="451104"/>
                </a:cubicBezTo>
                <a:cubicBezTo>
                  <a:pt x="767287" y="472234"/>
                  <a:pt x="769157" y="544093"/>
                  <a:pt x="795939" y="560832"/>
                </a:cubicBezTo>
                <a:cubicBezTo>
                  <a:pt x="816902" y="573934"/>
                  <a:pt x="844707" y="568960"/>
                  <a:pt x="869091" y="573024"/>
                </a:cubicBezTo>
                <a:cubicBezTo>
                  <a:pt x="889411" y="568960"/>
                  <a:pt x="910392" y="567385"/>
                  <a:pt x="930051" y="560832"/>
                </a:cubicBezTo>
                <a:cubicBezTo>
                  <a:pt x="994175" y="539457"/>
                  <a:pt x="961883" y="538820"/>
                  <a:pt x="1015395" y="512064"/>
                </a:cubicBezTo>
                <a:cubicBezTo>
                  <a:pt x="1026583" y="506470"/>
                  <a:pt x="1091827" y="480764"/>
                  <a:pt x="1112931" y="475488"/>
                </a:cubicBezTo>
                <a:cubicBezTo>
                  <a:pt x="1131824" y="470765"/>
                  <a:pt x="1232550" y="452010"/>
                  <a:pt x="1247043" y="451104"/>
                </a:cubicBezTo>
                <a:cubicBezTo>
                  <a:pt x="1352579" y="444508"/>
                  <a:pt x="1458371" y="442976"/>
                  <a:pt x="1564035" y="438912"/>
                </a:cubicBezTo>
                <a:cubicBezTo>
                  <a:pt x="1576227" y="406400"/>
                  <a:pt x="1591072" y="374763"/>
                  <a:pt x="1600611" y="341376"/>
                </a:cubicBezTo>
                <a:cubicBezTo>
                  <a:pt x="1607402" y="317607"/>
                  <a:pt x="1595323" y="285704"/>
                  <a:pt x="1612803" y="268224"/>
                </a:cubicBezTo>
                <a:cubicBezTo>
                  <a:pt x="1630283" y="250744"/>
                  <a:pt x="1661571" y="260096"/>
                  <a:pt x="1685955" y="256032"/>
                </a:cubicBezTo>
                <a:cubicBezTo>
                  <a:pt x="1730659" y="260096"/>
                  <a:pt x="1775266" y="271024"/>
                  <a:pt x="1820067" y="268224"/>
                </a:cubicBezTo>
                <a:cubicBezTo>
                  <a:pt x="1893761" y="263618"/>
                  <a:pt x="1874597" y="229570"/>
                  <a:pt x="1929795" y="195072"/>
                </a:cubicBezTo>
                <a:cubicBezTo>
                  <a:pt x="1944004" y="186191"/>
                  <a:pt x="1962307" y="186944"/>
                  <a:pt x="1978563" y="182880"/>
                </a:cubicBezTo>
                <a:cubicBezTo>
                  <a:pt x="2036906" y="192604"/>
                  <a:pt x="2060985" y="191261"/>
                  <a:pt x="2112675" y="219456"/>
                </a:cubicBezTo>
                <a:cubicBezTo>
                  <a:pt x="2138403" y="233489"/>
                  <a:pt x="2160697" y="253146"/>
                  <a:pt x="2185827" y="268224"/>
                </a:cubicBezTo>
                <a:cubicBezTo>
                  <a:pt x="2201412" y="277575"/>
                  <a:pt x="2218339" y="284480"/>
                  <a:pt x="2234595" y="292608"/>
                </a:cubicBezTo>
                <a:cubicBezTo>
                  <a:pt x="2226467" y="251968"/>
                  <a:pt x="2219530" y="211071"/>
                  <a:pt x="2210211" y="170688"/>
                </a:cubicBezTo>
                <a:cubicBezTo>
                  <a:pt x="2207321" y="158166"/>
                  <a:pt x="2185417" y="136632"/>
                  <a:pt x="2198019" y="134112"/>
                </a:cubicBezTo>
                <a:cubicBezTo>
                  <a:pt x="2242036" y="125309"/>
                  <a:pt x="2287427" y="142240"/>
                  <a:pt x="2332131" y="146304"/>
                </a:cubicBezTo>
                <a:cubicBezTo>
                  <a:pt x="2299619" y="48768"/>
                  <a:pt x="2348387" y="162560"/>
                  <a:pt x="2283363" y="97536"/>
                </a:cubicBezTo>
                <a:cubicBezTo>
                  <a:pt x="2274276" y="88449"/>
                  <a:pt x="2278641" y="71418"/>
                  <a:pt x="2271171" y="60960"/>
                </a:cubicBezTo>
                <a:cubicBezTo>
                  <a:pt x="2228890" y="1767"/>
                  <a:pt x="2225890" y="12889"/>
                  <a:pt x="2161443" y="0"/>
                </a:cubicBezTo>
                <a:cubicBezTo>
                  <a:pt x="2002947" y="4064"/>
                  <a:pt x="1844119" y="1157"/>
                  <a:pt x="1685955" y="12192"/>
                </a:cubicBezTo>
                <a:cubicBezTo>
                  <a:pt x="1667824" y="13457"/>
                  <a:pt x="1639693" y="32198"/>
                  <a:pt x="1637187" y="36576"/>
                </a:cubicBezTo>
                <a:cubicBezTo>
                  <a:pt x="1634681" y="40954"/>
                  <a:pt x="1663263" y="41877"/>
                  <a:pt x="1670917" y="38459"/>
                </a:cubicBezTo>
                <a:cubicBezTo>
                  <a:pt x="1678571" y="35041"/>
                  <a:pt x="1679045" y="-4253"/>
                  <a:pt x="1683109" y="16067"/>
                </a:cubicBezTo>
                <a:cubicBezTo>
                  <a:pt x="1616112" y="60732"/>
                  <a:pt x="1576426" y="27650"/>
                  <a:pt x="1538292" y="35132"/>
                </a:cubicBezTo>
                <a:cubicBezTo>
                  <a:pt x="1500158" y="42614"/>
                  <a:pt x="1474400" y="60719"/>
                  <a:pt x="1454307" y="60960"/>
                </a:cubicBezTo>
                <a:cubicBezTo>
                  <a:pt x="1434214" y="61201"/>
                  <a:pt x="1429923" y="44704"/>
                  <a:pt x="1417731" y="36576"/>
                </a:cubicBezTo>
                <a:cubicBezTo>
                  <a:pt x="1410121" y="37268"/>
                  <a:pt x="1295974" y="36253"/>
                  <a:pt x="1267230" y="35098"/>
                </a:cubicBezTo>
                <a:cubicBezTo>
                  <a:pt x="1238486" y="33943"/>
                  <a:pt x="1265589" y="17455"/>
                  <a:pt x="1245269" y="29647"/>
                </a:cubicBezTo>
                <a:cubicBezTo>
                  <a:pt x="1233077" y="25583"/>
                  <a:pt x="1208574" y="35698"/>
                  <a:pt x="1186408" y="36853"/>
                </a:cubicBezTo>
                <a:cubicBezTo>
                  <a:pt x="1164242" y="38008"/>
                  <a:pt x="1126919" y="37007"/>
                  <a:pt x="1112272" y="36576"/>
                </a:cubicBezTo>
                <a:cubicBezTo>
                  <a:pt x="986288" y="40640"/>
                  <a:pt x="824387" y="56896"/>
                  <a:pt x="698403" y="60960"/>
                </a:cubicBezTo>
                <a:cubicBezTo>
                  <a:pt x="43141" y="48597"/>
                  <a:pt x="123347" y="32512"/>
                  <a:pt x="27843" y="36576"/>
                </a:cubicBezTo>
                <a:close/>
              </a:path>
            </a:pathLst>
          </a:custGeom>
          <a:gradFill>
            <a:gsLst>
              <a:gs pos="0">
                <a:srgbClr val="46D9D3">
                  <a:alpha val="80000"/>
                </a:srgbClr>
              </a:gs>
              <a:gs pos="100000">
                <a:srgbClr val="FCF79B">
                  <a:alpha val="75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635480-E614-7FEC-EFB8-AE2189B31688}"/>
              </a:ext>
            </a:extLst>
          </p:cNvPr>
          <p:cNvSpPr/>
          <p:nvPr/>
        </p:nvSpPr>
        <p:spPr>
          <a:xfrm>
            <a:off x="5553550" y="4499730"/>
            <a:ext cx="1485112" cy="642649"/>
          </a:xfrm>
          <a:custGeom>
            <a:avLst/>
            <a:gdLst>
              <a:gd name="connsiteX0" fmla="*/ 0 w 2664372"/>
              <a:gd name="connsiteY0" fmla="*/ 1072062 h 1072062"/>
              <a:gd name="connsiteX1" fmla="*/ 0 w 2664372"/>
              <a:gd name="connsiteY1" fmla="*/ 1072062 h 1072062"/>
              <a:gd name="connsiteX2" fmla="*/ 157655 w 2664372"/>
              <a:gd name="connsiteY2" fmla="*/ 914406 h 1072062"/>
              <a:gd name="connsiteX3" fmla="*/ 204952 w 2664372"/>
              <a:gd name="connsiteY3" fmla="*/ 867110 h 1072062"/>
              <a:gd name="connsiteX4" fmla="*/ 268014 w 2664372"/>
              <a:gd name="connsiteY4" fmla="*/ 804048 h 1072062"/>
              <a:gd name="connsiteX5" fmla="*/ 331076 w 2664372"/>
              <a:gd name="connsiteY5" fmla="*/ 756751 h 1072062"/>
              <a:gd name="connsiteX6" fmla="*/ 472965 w 2664372"/>
              <a:gd name="connsiteY6" fmla="*/ 662158 h 1072062"/>
              <a:gd name="connsiteX7" fmla="*/ 599090 w 2664372"/>
              <a:gd name="connsiteY7" fmla="*/ 614862 h 1072062"/>
              <a:gd name="connsiteX8" fmla="*/ 662152 w 2664372"/>
              <a:gd name="connsiteY8" fmla="*/ 599096 h 1072062"/>
              <a:gd name="connsiteX9" fmla="*/ 867103 w 2664372"/>
              <a:gd name="connsiteY9" fmla="*/ 567565 h 1072062"/>
              <a:gd name="connsiteX10" fmla="*/ 1292772 w 2664372"/>
              <a:gd name="connsiteY10" fmla="*/ 551800 h 1072062"/>
              <a:gd name="connsiteX11" fmla="*/ 1623848 w 2664372"/>
              <a:gd name="connsiteY11" fmla="*/ 504503 h 1072062"/>
              <a:gd name="connsiteX12" fmla="*/ 1749972 w 2664372"/>
              <a:gd name="connsiteY12" fmla="*/ 472972 h 1072062"/>
              <a:gd name="connsiteX13" fmla="*/ 1907628 w 2664372"/>
              <a:gd name="connsiteY13" fmla="*/ 378379 h 1072062"/>
              <a:gd name="connsiteX14" fmla="*/ 1986455 w 2664372"/>
              <a:gd name="connsiteY14" fmla="*/ 331082 h 1072062"/>
              <a:gd name="connsiteX15" fmla="*/ 2096814 w 2664372"/>
              <a:gd name="connsiteY15" fmla="*/ 268020 h 1072062"/>
              <a:gd name="connsiteX16" fmla="*/ 2270234 w 2664372"/>
              <a:gd name="connsiteY16" fmla="*/ 141896 h 1072062"/>
              <a:gd name="connsiteX17" fmla="*/ 2364828 w 2664372"/>
              <a:gd name="connsiteY17" fmla="*/ 78834 h 1072062"/>
              <a:gd name="connsiteX18" fmla="*/ 2412124 w 2664372"/>
              <a:gd name="connsiteY18" fmla="*/ 63069 h 1072062"/>
              <a:gd name="connsiteX19" fmla="*/ 2522483 w 2664372"/>
              <a:gd name="connsiteY19" fmla="*/ 31538 h 1072062"/>
              <a:gd name="connsiteX20" fmla="*/ 2664372 w 2664372"/>
              <a:gd name="connsiteY20" fmla="*/ 6 h 1072062"/>
              <a:gd name="connsiteX21" fmla="*/ 2065283 w 2664372"/>
              <a:gd name="connsiteY21" fmla="*/ 520269 h 1072062"/>
              <a:gd name="connsiteX22" fmla="*/ 1813034 w 2664372"/>
              <a:gd name="connsiteY22" fmla="*/ 646393 h 1072062"/>
              <a:gd name="connsiteX23" fmla="*/ 1545021 w 2664372"/>
              <a:gd name="connsiteY23" fmla="*/ 725220 h 1072062"/>
              <a:gd name="connsiteX24" fmla="*/ 1324303 w 2664372"/>
              <a:gd name="connsiteY24" fmla="*/ 788282 h 1072062"/>
              <a:gd name="connsiteX25" fmla="*/ 567559 w 2664372"/>
              <a:gd name="connsiteY25" fmla="*/ 819813 h 1072062"/>
              <a:gd name="connsiteX26" fmla="*/ 441434 w 2664372"/>
              <a:gd name="connsiteY26" fmla="*/ 851344 h 1072062"/>
              <a:gd name="connsiteX27" fmla="*/ 346841 w 2664372"/>
              <a:gd name="connsiteY27" fmla="*/ 882875 h 1072062"/>
              <a:gd name="connsiteX28" fmla="*/ 189186 w 2664372"/>
              <a:gd name="connsiteY28" fmla="*/ 961703 h 1072062"/>
              <a:gd name="connsiteX29" fmla="*/ 141890 w 2664372"/>
              <a:gd name="connsiteY29" fmla="*/ 1009000 h 1072062"/>
              <a:gd name="connsiteX30" fmla="*/ 94593 w 2664372"/>
              <a:gd name="connsiteY30" fmla="*/ 1024765 h 1072062"/>
              <a:gd name="connsiteX31" fmla="*/ 0 w 2664372"/>
              <a:gd name="connsiteY31" fmla="*/ 1072062 h 107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64372" h="1072062">
                <a:moveTo>
                  <a:pt x="0" y="1072062"/>
                </a:moveTo>
                <a:lnTo>
                  <a:pt x="0" y="1072062"/>
                </a:lnTo>
                <a:lnTo>
                  <a:pt x="157655" y="914406"/>
                </a:lnTo>
                <a:lnTo>
                  <a:pt x="204952" y="867110"/>
                </a:lnTo>
                <a:cubicBezTo>
                  <a:pt x="225973" y="846089"/>
                  <a:pt x="244232" y="821885"/>
                  <a:pt x="268014" y="804048"/>
                </a:cubicBezTo>
                <a:cubicBezTo>
                  <a:pt x="289035" y="788282"/>
                  <a:pt x="309472" y="771708"/>
                  <a:pt x="331076" y="756751"/>
                </a:cubicBezTo>
                <a:cubicBezTo>
                  <a:pt x="377812" y="724395"/>
                  <a:pt x="419741" y="682117"/>
                  <a:pt x="472965" y="662158"/>
                </a:cubicBezTo>
                <a:cubicBezTo>
                  <a:pt x="515007" y="646393"/>
                  <a:pt x="556494" y="629061"/>
                  <a:pt x="599090" y="614862"/>
                </a:cubicBezTo>
                <a:cubicBezTo>
                  <a:pt x="619646" y="608010"/>
                  <a:pt x="641000" y="603796"/>
                  <a:pt x="662152" y="599096"/>
                </a:cubicBezTo>
                <a:cubicBezTo>
                  <a:pt x="726613" y="584771"/>
                  <a:pt x="802795" y="571240"/>
                  <a:pt x="867103" y="567565"/>
                </a:cubicBezTo>
                <a:cubicBezTo>
                  <a:pt x="1008859" y="559465"/>
                  <a:pt x="1150882" y="557055"/>
                  <a:pt x="1292772" y="551800"/>
                </a:cubicBezTo>
                <a:cubicBezTo>
                  <a:pt x="1432290" y="536298"/>
                  <a:pt x="1476272" y="534018"/>
                  <a:pt x="1623848" y="504503"/>
                </a:cubicBezTo>
                <a:cubicBezTo>
                  <a:pt x="1666342" y="496004"/>
                  <a:pt x="1749972" y="472972"/>
                  <a:pt x="1749972" y="472972"/>
                </a:cubicBezTo>
                <a:lnTo>
                  <a:pt x="1907628" y="378379"/>
                </a:lnTo>
                <a:lnTo>
                  <a:pt x="1986455" y="331082"/>
                </a:lnTo>
                <a:cubicBezTo>
                  <a:pt x="2023052" y="309734"/>
                  <a:pt x="2066855" y="297979"/>
                  <a:pt x="2096814" y="268020"/>
                </a:cubicBezTo>
                <a:cubicBezTo>
                  <a:pt x="2200753" y="164081"/>
                  <a:pt x="2118505" y="235268"/>
                  <a:pt x="2270234" y="141896"/>
                </a:cubicBezTo>
                <a:cubicBezTo>
                  <a:pt x="2302508" y="122035"/>
                  <a:pt x="2331701" y="97238"/>
                  <a:pt x="2364828" y="78834"/>
                </a:cubicBezTo>
                <a:cubicBezTo>
                  <a:pt x="2379355" y="70764"/>
                  <a:pt x="2396207" y="67844"/>
                  <a:pt x="2412124" y="63069"/>
                </a:cubicBezTo>
                <a:cubicBezTo>
                  <a:pt x="2448769" y="52076"/>
                  <a:pt x="2485516" y="41396"/>
                  <a:pt x="2522483" y="31538"/>
                </a:cubicBezTo>
                <a:cubicBezTo>
                  <a:pt x="2645506" y="-1269"/>
                  <a:pt x="2606266" y="6"/>
                  <a:pt x="2664372" y="6"/>
                </a:cubicBezTo>
                <a:lnTo>
                  <a:pt x="2065283" y="520269"/>
                </a:lnTo>
                <a:cubicBezTo>
                  <a:pt x="1981200" y="562310"/>
                  <a:pt x="1900499" y="611937"/>
                  <a:pt x="1813034" y="646393"/>
                </a:cubicBezTo>
                <a:cubicBezTo>
                  <a:pt x="1726393" y="680524"/>
                  <a:pt x="1630613" y="688537"/>
                  <a:pt x="1545021" y="725220"/>
                </a:cubicBezTo>
                <a:cubicBezTo>
                  <a:pt x="1400507" y="787155"/>
                  <a:pt x="1474282" y="766857"/>
                  <a:pt x="1324303" y="788282"/>
                </a:cubicBezTo>
                <a:cubicBezTo>
                  <a:pt x="1046268" y="880964"/>
                  <a:pt x="1383824" y="773610"/>
                  <a:pt x="567559" y="819813"/>
                </a:cubicBezTo>
                <a:cubicBezTo>
                  <a:pt x="524293" y="822262"/>
                  <a:pt x="483102" y="839439"/>
                  <a:pt x="441434" y="851344"/>
                </a:cubicBezTo>
                <a:cubicBezTo>
                  <a:pt x="409476" y="860475"/>
                  <a:pt x="377098" y="869121"/>
                  <a:pt x="346841" y="882875"/>
                </a:cubicBezTo>
                <a:cubicBezTo>
                  <a:pt x="-31148" y="1054690"/>
                  <a:pt x="550345" y="817240"/>
                  <a:pt x="189186" y="961703"/>
                </a:cubicBezTo>
                <a:cubicBezTo>
                  <a:pt x="173421" y="977469"/>
                  <a:pt x="160441" y="996633"/>
                  <a:pt x="141890" y="1009000"/>
                </a:cubicBezTo>
                <a:cubicBezTo>
                  <a:pt x="128063" y="1018218"/>
                  <a:pt x="110715" y="1020734"/>
                  <a:pt x="94593" y="1024765"/>
                </a:cubicBezTo>
                <a:cubicBezTo>
                  <a:pt x="27406" y="1041562"/>
                  <a:pt x="39268" y="1040531"/>
                  <a:pt x="0" y="1072062"/>
                </a:cubicBezTo>
                <a:close/>
              </a:path>
            </a:pathLst>
          </a:custGeom>
          <a:solidFill>
            <a:srgbClr val="5ED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38F0CE-7B1D-6442-34F8-B1AA1BF73B7A}"/>
              </a:ext>
            </a:extLst>
          </p:cNvPr>
          <p:cNvSpPr/>
          <p:nvPr/>
        </p:nvSpPr>
        <p:spPr>
          <a:xfrm rot="20637828">
            <a:off x="1234536" y="3883329"/>
            <a:ext cx="2664372" cy="835487"/>
          </a:xfrm>
          <a:custGeom>
            <a:avLst/>
            <a:gdLst>
              <a:gd name="connsiteX0" fmla="*/ 0 w 2664372"/>
              <a:gd name="connsiteY0" fmla="*/ 1072062 h 1072062"/>
              <a:gd name="connsiteX1" fmla="*/ 0 w 2664372"/>
              <a:gd name="connsiteY1" fmla="*/ 1072062 h 1072062"/>
              <a:gd name="connsiteX2" fmla="*/ 157655 w 2664372"/>
              <a:gd name="connsiteY2" fmla="*/ 914406 h 1072062"/>
              <a:gd name="connsiteX3" fmla="*/ 204952 w 2664372"/>
              <a:gd name="connsiteY3" fmla="*/ 867110 h 1072062"/>
              <a:gd name="connsiteX4" fmla="*/ 268014 w 2664372"/>
              <a:gd name="connsiteY4" fmla="*/ 804048 h 1072062"/>
              <a:gd name="connsiteX5" fmla="*/ 331076 w 2664372"/>
              <a:gd name="connsiteY5" fmla="*/ 756751 h 1072062"/>
              <a:gd name="connsiteX6" fmla="*/ 472965 w 2664372"/>
              <a:gd name="connsiteY6" fmla="*/ 662158 h 1072062"/>
              <a:gd name="connsiteX7" fmla="*/ 599090 w 2664372"/>
              <a:gd name="connsiteY7" fmla="*/ 614862 h 1072062"/>
              <a:gd name="connsiteX8" fmla="*/ 662152 w 2664372"/>
              <a:gd name="connsiteY8" fmla="*/ 599096 h 1072062"/>
              <a:gd name="connsiteX9" fmla="*/ 867103 w 2664372"/>
              <a:gd name="connsiteY9" fmla="*/ 567565 h 1072062"/>
              <a:gd name="connsiteX10" fmla="*/ 1292772 w 2664372"/>
              <a:gd name="connsiteY10" fmla="*/ 551800 h 1072062"/>
              <a:gd name="connsiteX11" fmla="*/ 1623848 w 2664372"/>
              <a:gd name="connsiteY11" fmla="*/ 504503 h 1072062"/>
              <a:gd name="connsiteX12" fmla="*/ 1749972 w 2664372"/>
              <a:gd name="connsiteY12" fmla="*/ 472972 h 1072062"/>
              <a:gd name="connsiteX13" fmla="*/ 1907628 w 2664372"/>
              <a:gd name="connsiteY13" fmla="*/ 378379 h 1072062"/>
              <a:gd name="connsiteX14" fmla="*/ 1986455 w 2664372"/>
              <a:gd name="connsiteY14" fmla="*/ 331082 h 1072062"/>
              <a:gd name="connsiteX15" fmla="*/ 2096814 w 2664372"/>
              <a:gd name="connsiteY15" fmla="*/ 268020 h 1072062"/>
              <a:gd name="connsiteX16" fmla="*/ 2270234 w 2664372"/>
              <a:gd name="connsiteY16" fmla="*/ 141896 h 1072062"/>
              <a:gd name="connsiteX17" fmla="*/ 2364828 w 2664372"/>
              <a:gd name="connsiteY17" fmla="*/ 78834 h 1072062"/>
              <a:gd name="connsiteX18" fmla="*/ 2412124 w 2664372"/>
              <a:gd name="connsiteY18" fmla="*/ 63069 h 1072062"/>
              <a:gd name="connsiteX19" fmla="*/ 2522483 w 2664372"/>
              <a:gd name="connsiteY19" fmla="*/ 31538 h 1072062"/>
              <a:gd name="connsiteX20" fmla="*/ 2664372 w 2664372"/>
              <a:gd name="connsiteY20" fmla="*/ 6 h 1072062"/>
              <a:gd name="connsiteX21" fmla="*/ 2065283 w 2664372"/>
              <a:gd name="connsiteY21" fmla="*/ 520269 h 1072062"/>
              <a:gd name="connsiteX22" fmla="*/ 1813034 w 2664372"/>
              <a:gd name="connsiteY22" fmla="*/ 646393 h 1072062"/>
              <a:gd name="connsiteX23" fmla="*/ 1545021 w 2664372"/>
              <a:gd name="connsiteY23" fmla="*/ 725220 h 1072062"/>
              <a:gd name="connsiteX24" fmla="*/ 1324303 w 2664372"/>
              <a:gd name="connsiteY24" fmla="*/ 788282 h 1072062"/>
              <a:gd name="connsiteX25" fmla="*/ 567559 w 2664372"/>
              <a:gd name="connsiteY25" fmla="*/ 819813 h 1072062"/>
              <a:gd name="connsiteX26" fmla="*/ 441434 w 2664372"/>
              <a:gd name="connsiteY26" fmla="*/ 851344 h 1072062"/>
              <a:gd name="connsiteX27" fmla="*/ 346841 w 2664372"/>
              <a:gd name="connsiteY27" fmla="*/ 882875 h 1072062"/>
              <a:gd name="connsiteX28" fmla="*/ 189186 w 2664372"/>
              <a:gd name="connsiteY28" fmla="*/ 961703 h 1072062"/>
              <a:gd name="connsiteX29" fmla="*/ 141890 w 2664372"/>
              <a:gd name="connsiteY29" fmla="*/ 1009000 h 1072062"/>
              <a:gd name="connsiteX30" fmla="*/ 94593 w 2664372"/>
              <a:gd name="connsiteY30" fmla="*/ 1024765 h 1072062"/>
              <a:gd name="connsiteX31" fmla="*/ 0 w 2664372"/>
              <a:gd name="connsiteY31" fmla="*/ 1072062 h 107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64372" h="1072062">
                <a:moveTo>
                  <a:pt x="0" y="1072062"/>
                </a:moveTo>
                <a:lnTo>
                  <a:pt x="0" y="1072062"/>
                </a:lnTo>
                <a:lnTo>
                  <a:pt x="157655" y="914406"/>
                </a:lnTo>
                <a:lnTo>
                  <a:pt x="204952" y="867110"/>
                </a:lnTo>
                <a:cubicBezTo>
                  <a:pt x="225973" y="846089"/>
                  <a:pt x="244232" y="821885"/>
                  <a:pt x="268014" y="804048"/>
                </a:cubicBezTo>
                <a:cubicBezTo>
                  <a:pt x="289035" y="788282"/>
                  <a:pt x="309472" y="771708"/>
                  <a:pt x="331076" y="756751"/>
                </a:cubicBezTo>
                <a:cubicBezTo>
                  <a:pt x="377812" y="724395"/>
                  <a:pt x="419741" y="682117"/>
                  <a:pt x="472965" y="662158"/>
                </a:cubicBezTo>
                <a:cubicBezTo>
                  <a:pt x="515007" y="646393"/>
                  <a:pt x="556494" y="629061"/>
                  <a:pt x="599090" y="614862"/>
                </a:cubicBezTo>
                <a:cubicBezTo>
                  <a:pt x="619646" y="608010"/>
                  <a:pt x="641000" y="603796"/>
                  <a:pt x="662152" y="599096"/>
                </a:cubicBezTo>
                <a:cubicBezTo>
                  <a:pt x="726613" y="584771"/>
                  <a:pt x="802795" y="571240"/>
                  <a:pt x="867103" y="567565"/>
                </a:cubicBezTo>
                <a:cubicBezTo>
                  <a:pt x="1008859" y="559465"/>
                  <a:pt x="1150882" y="557055"/>
                  <a:pt x="1292772" y="551800"/>
                </a:cubicBezTo>
                <a:cubicBezTo>
                  <a:pt x="1432290" y="536298"/>
                  <a:pt x="1476272" y="534018"/>
                  <a:pt x="1623848" y="504503"/>
                </a:cubicBezTo>
                <a:cubicBezTo>
                  <a:pt x="1666342" y="496004"/>
                  <a:pt x="1749972" y="472972"/>
                  <a:pt x="1749972" y="472972"/>
                </a:cubicBezTo>
                <a:lnTo>
                  <a:pt x="1907628" y="378379"/>
                </a:lnTo>
                <a:lnTo>
                  <a:pt x="1986455" y="331082"/>
                </a:lnTo>
                <a:cubicBezTo>
                  <a:pt x="2023052" y="309734"/>
                  <a:pt x="2066855" y="297979"/>
                  <a:pt x="2096814" y="268020"/>
                </a:cubicBezTo>
                <a:cubicBezTo>
                  <a:pt x="2200753" y="164081"/>
                  <a:pt x="2118505" y="235268"/>
                  <a:pt x="2270234" y="141896"/>
                </a:cubicBezTo>
                <a:cubicBezTo>
                  <a:pt x="2302508" y="122035"/>
                  <a:pt x="2331701" y="97238"/>
                  <a:pt x="2364828" y="78834"/>
                </a:cubicBezTo>
                <a:cubicBezTo>
                  <a:pt x="2379355" y="70764"/>
                  <a:pt x="2396207" y="67844"/>
                  <a:pt x="2412124" y="63069"/>
                </a:cubicBezTo>
                <a:cubicBezTo>
                  <a:pt x="2448769" y="52076"/>
                  <a:pt x="2485516" y="41396"/>
                  <a:pt x="2522483" y="31538"/>
                </a:cubicBezTo>
                <a:cubicBezTo>
                  <a:pt x="2645506" y="-1269"/>
                  <a:pt x="2606266" y="6"/>
                  <a:pt x="2664372" y="6"/>
                </a:cubicBezTo>
                <a:lnTo>
                  <a:pt x="2065283" y="520269"/>
                </a:lnTo>
                <a:cubicBezTo>
                  <a:pt x="1981200" y="562310"/>
                  <a:pt x="1900499" y="611937"/>
                  <a:pt x="1813034" y="646393"/>
                </a:cubicBezTo>
                <a:cubicBezTo>
                  <a:pt x="1726393" y="680524"/>
                  <a:pt x="1630613" y="688537"/>
                  <a:pt x="1545021" y="725220"/>
                </a:cubicBezTo>
                <a:cubicBezTo>
                  <a:pt x="1400507" y="787155"/>
                  <a:pt x="1474282" y="766857"/>
                  <a:pt x="1324303" y="788282"/>
                </a:cubicBezTo>
                <a:cubicBezTo>
                  <a:pt x="1046268" y="880964"/>
                  <a:pt x="1383824" y="773610"/>
                  <a:pt x="567559" y="819813"/>
                </a:cubicBezTo>
                <a:cubicBezTo>
                  <a:pt x="524293" y="822262"/>
                  <a:pt x="483102" y="839439"/>
                  <a:pt x="441434" y="851344"/>
                </a:cubicBezTo>
                <a:cubicBezTo>
                  <a:pt x="409476" y="860475"/>
                  <a:pt x="377098" y="869121"/>
                  <a:pt x="346841" y="882875"/>
                </a:cubicBezTo>
                <a:cubicBezTo>
                  <a:pt x="-31148" y="1054690"/>
                  <a:pt x="550345" y="817240"/>
                  <a:pt x="189186" y="961703"/>
                </a:cubicBezTo>
                <a:cubicBezTo>
                  <a:pt x="173421" y="977469"/>
                  <a:pt x="160441" y="996633"/>
                  <a:pt x="141890" y="1009000"/>
                </a:cubicBezTo>
                <a:cubicBezTo>
                  <a:pt x="128063" y="1018218"/>
                  <a:pt x="110715" y="1020734"/>
                  <a:pt x="94593" y="1024765"/>
                </a:cubicBezTo>
                <a:cubicBezTo>
                  <a:pt x="27406" y="1041562"/>
                  <a:pt x="39268" y="1040531"/>
                  <a:pt x="0" y="1072062"/>
                </a:cubicBezTo>
                <a:close/>
              </a:path>
            </a:pathLst>
          </a:custGeom>
          <a:solidFill>
            <a:srgbClr val="5ED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19E02F2-824B-76DD-12DB-49B874976D1C}"/>
              </a:ext>
            </a:extLst>
          </p:cNvPr>
          <p:cNvSpPr/>
          <p:nvPr/>
        </p:nvSpPr>
        <p:spPr>
          <a:xfrm>
            <a:off x="-966641" y="3514809"/>
            <a:ext cx="2664372" cy="965503"/>
          </a:xfrm>
          <a:custGeom>
            <a:avLst/>
            <a:gdLst>
              <a:gd name="connsiteX0" fmla="*/ 0 w 2664372"/>
              <a:gd name="connsiteY0" fmla="*/ 1072062 h 1072062"/>
              <a:gd name="connsiteX1" fmla="*/ 0 w 2664372"/>
              <a:gd name="connsiteY1" fmla="*/ 1072062 h 1072062"/>
              <a:gd name="connsiteX2" fmla="*/ 157655 w 2664372"/>
              <a:gd name="connsiteY2" fmla="*/ 914406 h 1072062"/>
              <a:gd name="connsiteX3" fmla="*/ 204952 w 2664372"/>
              <a:gd name="connsiteY3" fmla="*/ 867110 h 1072062"/>
              <a:gd name="connsiteX4" fmla="*/ 268014 w 2664372"/>
              <a:gd name="connsiteY4" fmla="*/ 804048 h 1072062"/>
              <a:gd name="connsiteX5" fmla="*/ 331076 w 2664372"/>
              <a:gd name="connsiteY5" fmla="*/ 756751 h 1072062"/>
              <a:gd name="connsiteX6" fmla="*/ 472965 w 2664372"/>
              <a:gd name="connsiteY6" fmla="*/ 662158 h 1072062"/>
              <a:gd name="connsiteX7" fmla="*/ 599090 w 2664372"/>
              <a:gd name="connsiteY7" fmla="*/ 614862 h 1072062"/>
              <a:gd name="connsiteX8" fmla="*/ 662152 w 2664372"/>
              <a:gd name="connsiteY8" fmla="*/ 599096 h 1072062"/>
              <a:gd name="connsiteX9" fmla="*/ 867103 w 2664372"/>
              <a:gd name="connsiteY9" fmla="*/ 567565 h 1072062"/>
              <a:gd name="connsiteX10" fmla="*/ 1292772 w 2664372"/>
              <a:gd name="connsiteY10" fmla="*/ 551800 h 1072062"/>
              <a:gd name="connsiteX11" fmla="*/ 1623848 w 2664372"/>
              <a:gd name="connsiteY11" fmla="*/ 504503 h 1072062"/>
              <a:gd name="connsiteX12" fmla="*/ 1749972 w 2664372"/>
              <a:gd name="connsiteY12" fmla="*/ 472972 h 1072062"/>
              <a:gd name="connsiteX13" fmla="*/ 1907628 w 2664372"/>
              <a:gd name="connsiteY13" fmla="*/ 378379 h 1072062"/>
              <a:gd name="connsiteX14" fmla="*/ 1986455 w 2664372"/>
              <a:gd name="connsiteY14" fmla="*/ 331082 h 1072062"/>
              <a:gd name="connsiteX15" fmla="*/ 2096814 w 2664372"/>
              <a:gd name="connsiteY15" fmla="*/ 268020 h 1072062"/>
              <a:gd name="connsiteX16" fmla="*/ 2270234 w 2664372"/>
              <a:gd name="connsiteY16" fmla="*/ 141896 h 1072062"/>
              <a:gd name="connsiteX17" fmla="*/ 2364828 w 2664372"/>
              <a:gd name="connsiteY17" fmla="*/ 78834 h 1072062"/>
              <a:gd name="connsiteX18" fmla="*/ 2412124 w 2664372"/>
              <a:gd name="connsiteY18" fmla="*/ 63069 h 1072062"/>
              <a:gd name="connsiteX19" fmla="*/ 2522483 w 2664372"/>
              <a:gd name="connsiteY19" fmla="*/ 31538 h 1072062"/>
              <a:gd name="connsiteX20" fmla="*/ 2664372 w 2664372"/>
              <a:gd name="connsiteY20" fmla="*/ 6 h 1072062"/>
              <a:gd name="connsiteX21" fmla="*/ 2065283 w 2664372"/>
              <a:gd name="connsiteY21" fmla="*/ 520269 h 1072062"/>
              <a:gd name="connsiteX22" fmla="*/ 1813034 w 2664372"/>
              <a:gd name="connsiteY22" fmla="*/ 646393 h 1072062"/>
              <a:gd name="connsiteX23" fmla="*/ 1545021 w 2664372"/>
              <a:gd name="connsiteY23" fmla="*/ 725220 h 1072062"/>
              <a:gd name="connsiteX24" fmla="*/ 1324303 w 2664372"/>
              <a:gd name="connsiteY24" fmla="*/ 788282 h 1072062"/>
              <a:gd name="connsiteX25" fmla="*/ 567559 w 2664372"/>
              <a:gd name="connsiteY25" fmla="*/ 819813 h 1072062"/>
              <a:gd name="connsiteX26" fmla="*/ 441434 w 2664372"/>
              <a:gd name="connsiteY26" fmla="*/ 851344 h 1072062"/>
              <a:gd name="connsiteX27" fmla="*/ 346841 w 2664372"/>
              <a:gd name="connsiteY27" fmla="*/ 882875 h 1072062"/>
              <a:gd name="connsiteX28" fmla="*/ 189186 w 2664372"/>
              <a:gd name="connsiteY28" fmla="*/ 961703 h 1072062"/>
              <a:gd name="connsiteX29" fmla="*/ 141890 w 2664372"/>
              <a:gd name="connsiteY29" fmla="*/ 1009000 h 1072062"/>
              <a:gd name="connsiteX30" fmla="*/ 94593 w 2664372"/>
              <a:gd name="connsiteY30" fmla="*/ 1024765 h 1072062"/>
              <a:gd name="connsiteX31" fmla="*/ 0 w 2664372"/>
              <a:gd name="connsiteY31" fmla="*/ 1072062 h 107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64372" h="1072062">
                <a:moveTo>
                  <a:pt x="0" y="1072062"/>
                </a:moveTo>
                <a:lnTo>
                  <a:pt x="0" y="1072062"/>
                </a:lnTo>
                <a:lnTo>
                  <a:pt x="157655" y="914406"/>
                </a:lnTo>
                <a:lnTo>
                  <a:pt x="204952" y="867110"/>
                </a:lnTo>
                <a:cubicBezTo>
                  <a:pt x="225973" y="846089"/>
                  <a:pt x="244232" y="821885"/>
                  <a:pt x="268014" y="804048"/>
                </a:cubicBezTo>
                <a:cubicBezTo>
                  <a:pt x="289035" y="788282"/>
                  <a:pt x="309472" y="771708"/>
                  <a:pt x="331076" y="756751"/>
                </a:cubicBezTo>
                <a:cubicBezTo>
                  <a:pt x="377812" y="724395"/>
                  <a:pt x="419741" y="682117"/>
                  <a:pt x="472965" y="662158"/>
                </a:cubicBezTo>
                <a:cubicBezTo>
                  <a:pt x="515007" y="646393"/>
                  <a:pt x="556494" y="629061"/>
                  <a:pt x="599090" y="614862"/>
                </a:cubicBezTo>
                <a:cubicBezTo>
                  <a:pt x="619646" y="608010"/>
                  <a:pt x="641000" y="603796"/>
                  <a:pt x="662152" y="599096"/>
                </a:cubicBezTo>
                <a:cubicBezTo>
                  <a:pt x="726613" y="584771"/>
                  <a:pt x="802795" y="571240"/>
                  <a:pt x="867103" y="567565"/>
                </a:cubicBezTo>
                <a:cubicBezTo>
                  <a:pt x="1008859" y="559465"/>
                  <a:pt x="1150882" y="557055"/>
                  <a:pt x="1292772" y="551800"/>
                </a:cubicBezTo>
                <a:cubicBezTo>
                  <a:pt x="1432290" y="536298"/>
                  <a:pt x="1476272" y="534018"/>
                  <a:pt x="1623848" y="504503"/>
                </a:cubicBezTo>
                <a:cubicBezTo>
                  <a:pt x="1666342" y="496004"/>
                  <a:pt x="1749972" y="472972"/>
                  <a:pt x="1749972" y="472972"/>
                </a:cubicBezTo>
                <a:lnTo>
                  <a:pt x="1907628" y="378379"/>
                </a:lnTo>
                <a:lnTo>
                  <a:pt x="1986455" y="331082"/>
                </a:lnTo>
                <a:cubicBezTo>
                  <a:pt x="2023052" y="309734"/>
                  <a:pt x="2066855" y="297979"/>
                  <a:pt x="2096814" y="268020"/>
                </a:cubicBezTo>
                <a:cubicBezTo>
                  <a:pt x="2200753" y="164081"/>
                  <a:pt x="2118505" y="235268"/>
                  <a:pt x="2270234" y="141896"/>
                </a:cubicBezTo>
                <a:cubicBezTo>
                  <a:pt x="2302508" y="122035"/>
                  <a:pt x="2331701" y="97238"/>
                  <a:pt x="2364828" y="78834"/>
                </a:cubicBezTo>
                <a:cubicBezTo>
                  <a:pt x="2379355" y="70764"/>
                  <a:pt x="2396207" y="67844"/>
                  <a:pt x="2412124" y="63069"/>
                </a:cubicBezTo>
                <a:cubicBezTo>
                  <a:pt x="2448769" y="52076"/>
                  <a:pt x="2485516" y="41396"/>
                  <a:pt x="2522483" y="31538"/>
                </a:cubicBezTo>
                <a:cubicBezTo>
                  <a:pt x="2645506" y="-1269"/>
                  <a:pt x="2606266" y="6"/>
                  <a:pt x="2664372" y="6"/>
                </a:cubicBezTo>
                <a:lnTo>
                  <a:pt x="2065283" y="520269"/>
                </a:lnTo>
                <a:cubicBezTo>
                  <a:pt x="1981200" y="562310"/>
                  <a:pt x="1900499" y="611937"/>
                  <a:pt x="1813034" y="646393"/>
                </a:cubicBezTo>
                <a:cubicBezTo>
                  <a:pt x="1726393" y="680524"/>
                  <a:pt x="1630613" y="688537"/>
                  <a:pt x="1545021" y="725220"/>
                </a:cubicBezTo>
                <a:cubicBezTo>
                  <a:pt x="1400507" y="787155"/>
                  <a:pt x="1474282" y="766857"/>
                  <a:pt x="1324303" y="788282"/>
                </a:cubicBezTo>
                <a:cubicBezTo>
                  <a:pt x="1046268" y="880964"/>
                  <a:pt x="1383824" y="773610"/>
                  <a:pt x="567559" y="819813"/>
                </a:cubicBezTo>
                <a:cubicBezTo>
                  <a:pt x="524293" y="822262"/>
                  <a:pt x="483102" y="839439"/>
                  <a:pt x="441434" y="851344"/>
                </a:cubicBezTo>
                <a:cubicBezTo>
                  <a:pt x="409476" y="860475"/>
                  <a:pt x="377098" y="869121"/>
                  <a:pt x="346841" y="882875"/>
                </a:cubicBezTo>
                <a:cubicBezTo>
                  <a:pt x="-31148" y="1054690"/>
                  <a:pt x="550345" y="817240"/>
                  <a:pt x="189186" y="961703"/>
                </a:cubicBezTo>
                <a:cubicBezTo>
                  <a:pt x="173421" y="977469"/>
                  <a:pt x="160441" y="996633"/>
                  <a:pt x="141890" y="1009000"/>
                </a:cubicBezTo>
                <a:cubicBezTo>
                  <a:pt x="128063" y="1018218"/>
                  <a:pt x="110715" y="1020734"/>
                  <a:pt x="94593" y="1024765"/>
                </a:cubicBezTo>
                <a:cubicBezTo>
                  <a:pt x="27406" y="1041562"/>
                  <a:pt x="39268" y="1040531"/>
                  <a:pt x="0" y="1072062"/>
                </a:cubicBezTo>
                <a:close/>
              </a:path>
            </a:pathLst>
          </a:custGeom>
          <a:solidFill>
            <a:srgbClr val="5ED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7996C97-DB5A-73BA-A9FD-B6C9953F40A0}"/>
              </a:ext>
            </a:extLst>
          </p:cNvPr>
          <p:cNvSpPr/>
          <p:nvPr/>
        </p:nvSpPr>
        <p:spPr>
          <a:xfrm>
            <a:off x="-530933" y="5142379"/>
            <a:ext cx="1812123" cy="795588"/>
          </a:xfrm>
          <a:custGeom>
            <a:avLst/>
            <a:gdLst>
              <a:gd name="connsiteX0" fmla="*/ 0 w 2664372"/>
              <a:gd name="connsiteY0" fmla="*/ 1072062 h 1072062"/>
              <a:gd name="connsiteX1" fmla="*/ 0 w 2664372"/>
              <a:gd name="connsiteY1" fmla="*/ 1072062 h 1072062"/>
              <a:gd name="connsiteX2" fmla="*/ 157655 w 2664372"/>
              <a:gd name="connsiteY2" fmla="*/ 914406 h 1072062"/>
              <a:gd name="connsiteX3" fmla="*/ 204952 w 2664372"/>
              <a:gd name="connsiteY3" fmla="*/ 867110 h 1072062"/>
              <a:gd name="connsiteX4" fmla="*/ 268014 w 2664372"/>
              <a:gd name="connsiteY4" fmla="*/ 804048 h 1072062"/>
              <a:gd name="connsiteX5" fmla="*/ 331076 w 2664372"/>
              <a:gd name="connsiteY5" fmla="*/ 756751 h 1072062"/>
              <a:gd name="connsiteX6" fmla="*/ 472965 w 2664372"/>
              <a:gd name="connsiteY6" fmla="*/ 662158 h 1072062"/>
              <a:gd name="connsiteX7" fmla="*/ 599090 w 2664372"/>
              <a:gd name="connsiteY7" fmla="*/ 614862 h 1072062"/>
              <a:gd name="connsiteX8" fmla="*/ 662152 w 2664372"/>
              <a:gd name="connsiteY8" fmla="*/ 599096 h 1072062"/>
              <a:gd name="connsiteX9" fmla="*/ 867103 w 2664372"/>
              <a:gd name="connsiteY9" fmla="*/ 567565 h 1072062"/>
              <a:gd name="connsiteX10" fmla="*/ 1292772 w 2664372"/>
              <a:gd name="connsiteY10" fmla="*/ 551800 h 1072062"/>
              <a:gd name="connsiteX11" fmla="*/ 1623848 w 2664372"/>
              <a:gd name="connsiteY11" fmla="*/ 504503 h 1072062"/>
              <a:gd name="connsiteX12" fmla="*/ 1749972 w 2664372"/>
              <a:gd name="connsiteY12" fmla="*/ 472972 h 1072062"/>
              <a:gd name="connsiteX13" fmla="*/ 1907628 w 2664372"/>
              <a:gd name="connsiteY13" fmla="*/ 378379 h 1072062"/>
              <a:gd name="connsiteX14" fmla="*/ 1986455 w 2664372"/>
              <a:gd name="connsiteY14" fmla="*/ 331082 h 1072062"/>
              <a:gd name="connsiteX15" fmla="*/ 2096814 w 2664372"/>
              <a:gd name="connsiteY15" fmla="*/ 268020 h 1072062"/>
              <a:gd name="connsiteX16" fmla="*/ 2270234 w 2664372"/>
              <a:gd name="connsiteY16" fmla="*/ 141896 h 1072062"/>
              <a:gd name="connsiteX17" fmla="*/ 2364828 w 2664372"/>
              <a:gd name="connsiteY17" fmla="*/ 78834 h 1072062"/>
              <a:gd name="connsiteX18" fmla="*/ 2412124 w 2664372"/>
              <a:gd name="connsiteY18" fmla="*/ 63069 h 1072062"/>
              <a:gd name="connsiteX19" fmla="*/ 2522483 w 2664372"/>
              <a:gd name="connsiteY19" fmla="*/ 31538 h 1072062"/>
              <a:gd name="connsiteX20" fmla="*/ 2664372 w 2664372"/>
              <a:gd name="connsiteY20" fmla="*/ 6 h 1072062"/>
              <a:gd name="connsiteX21" fmla="*/ 2065283 w 2664372"/>
              <a:gd name="connsiteY21" fmla="*/ 520269 h 1072062"/>
              <a:gd name="connsiteX22" fmla="*/ 1813034 w 2664372"/>
              <a:gd name="connsiteY22" fmla="*/ 646393 h 1072062"/>
              <a:gd name="connsiteX23" fmla="*/ 1545021 w 2664372"/>
              <a:gd name="connsiteY23" fmla="*/ 725220 h 1072062"/>
              <a:gd name="connsiteX24" fmla="*/ 1324303 w 2664372"/>
              <a:gd name="connsiteY24" fmla="*/ 788282 h 1072062"/>
              <a:gd name="connsiteX25" fmla="*/ 567559 w 2664372"/>
              <a:gd name="connsiteY25" fmla="*/ 819813 h 1072062"/>
              <a:gd name="connsiteX26" fmla="*/ 441434 w 2664372"/>
              <a:gd name="connsiteY26" fmla="*/ 851344 h 1072062"/>
              <a:gd name="connsiteX27" fmla="*/ 346841 w 2664372"/>
              <a:gd name="connsiteY27" fmla="*/ 882875 h 1072062"/>
              <a:gd name="connsiteX28" fmla="*/ 189186 w 2664372"/>
              <a:gd name="connsiteY28" fmla="*/ 961703 h 1072062"/>
              <a:gd name="connsiteX29" fmla="*/ 141890 w 2664372"/>
              <a:gd name="connsiteY29" fmla="*/ 1009000 h 1072062"/>
              <a:gd name="connsiteX30" fmla="*/ 94593 w 2664372"/>
              <a:gd name="connsiteY30" fmla="*/ 1024765 h 1072062"/>
              <a:gd name="connsiteX31" fmla="*/ 0 w 2664372"/>
              <a:gd name="connsiteY31" fmla="*/ 1072062 h 107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64372" h="1072062">
                <a:moveTo>
                  <a:pt x="0" y="1072062"/>
                </a:moveTo>
                <a:lnTo>
                  <a:pt x="0" y="1072062"/>
                </a:lnTo>
                <a:lnTo>
                  <a:pt x="157655" y="914406"/>
                </a:lnTo>
                <a:lnTo>
                  <a:pt x="204952" y="867110"/>
                </a:lnTo>
                <a:cubicBezTo>
                  <a:pt x="225973" y="846089"/>
                  <a:pt x="244232" y="821885"/>
                  <a:pt x="268014" y="804048"/>
                </a:cubicBezTo>
                <a:cubicBezTo>
                  <a:pt x="289035" y="788282"/>
                  <a:pt x="309472" y="771708"/>
                  <a:pt x="331076" y="756751"/>
                </a:cubicBezTo>
                <a:cubicBezTo>
                  <a:pt x="377812" y="724395"/>
                  <a:pt x="419741" y="682117"/>
                  <a:pt x="472965" y="662158"/>
                </a:cubicBezTo>
                <a:cubicBezTo>
                  <a:pt x="515007" y="646393"/>
                  <a:pt x="556494" y="629061"/>
                  <a:pt x="599090" y="614862"/>
                </a:cubicBezTo>
                <a:cubicBezTo>
                  <a:pt x="619646" y="608010"/>
                  <a:pt x="641000" y="603796"/>
                  <a:pt x="662152" y="599096"/>
                </a:cubicBezTo>
                <a:cubicBezTo>
                  <a:pt x="726613" y="584771"/>
                  <a:pt x="802795" y="571240"/>
                  <a:pt x="867103" y="567565"/>
                </a:cubicBezTo>
                <a:cubicBezTo>
                  <a:pt x="1008859" y="559465"/>
                  <a:pt x="1150882" y="557055"/>
                  <a:pt x="1292772" y="551800"/>
                </a:cubicBezTo>
                <a:cubicBezTo>
                  <a:pt x="1432290" y="536298"/>
                  <a:pt x="1476272" y="534018"/>
                  <a:pt x="1623848" y="504503"/>
                </a:cubicBezTo>
                <a:cubicBezTo>
                  <a:pt x="1666342" y="496004"/>
                  <a:pt x="1749972" y="472972"/>
                  <a:pt x="1749972" y="472972"/>
                </a:cubicBezTo>
                <a:lnTo>
                  <a:pt x="1907628" y="378379"/>
                </a:lnTo>
                <a:lnTo>
                  <a:pt x="1986455" y="331082"/>
                </a:lnTo>
                <a:cubicBezTo>
                  <a:pt x="2023052" y="309734"/>
                  <a:pt x="2066855" y="297979"/>
                  <a:pt x="2096814" y="268020"/>
                </a:cubicBezTo>
                <a:cubicBezTo>
                  <a:pt x="2200753" y="164081"/>
                  <a:pt x="2118505" y="235268"/>
                  <a:pt x="2270234" y="141896"/>
                </a:cubicBezTo>
                <a:cubicBezTo>
                  <a:pt x="2302508" y="122035"/>
                  <a:pt x="2331701" y="97238"/>
                  <a:pt x="2364828" y="78834"/>
                </a:cubicBezTo>
                <a:cubicBezTo>
                  <a:pt x="2379355" y="70764"/>
                  <a:pt x="2396207" y="67844"/>
                  <a:pt x="2412124" y="63069"/>
                </a:cubicBezTo>
                <a:cubicBezTo>
                  <a:pt x="2448769" y="52076"/>
                  <a:pt x="2485516" y="41396"/>
                  <a:pt x="2522483" y="31538"/>
                </a:cubicBezTo>
                <a:cubicBezTo>
                  <a:pt x="2645506" y="-1269"/>
                  <a:pt x="2606266" y="6"/>
                  <a:pt x="2664372" y="6"/>
                </a:cubicBezTo>
                <a:lnTo>
                  <a:pt x="2065283" y="520269"/>
                </a:lnTo>
                <a:cubicBezTo>
                  <a:pt x="1981200" y="562310"/>
                  <a:pt x="1900499" y="611937"/>
                  <a:pt x="1813034" y="646393"/>
                </a:cubicBezTo>
                <a:cubicBezTo>
                  <a:pt x="1726393" y="680524"/>
                  <a:pt x="1630613" y="688537"/>
                  <a:pt x="1545021" y="725220"/>
                </a:cubicBezTo>
                <a:cubicBezTo>
                  <a:pt x="1400507" y="787155"/>
                  <a:pt x="1474282" y="766857"/>
                  <a:pt x="1324303" y="788282"/>
                </a:cubicBezTo>
                <a:cubicBezTo>
                  <a:pt x="1046268" y="880964"/>
                  <a:pt x="1383824" y="773610"/>
                  <a:pt x="567559" y="819813"/>
                </a:cubicBezTo>
                <a:cubicBezTo>
                  <a:pt x="524293" y="822262"/>
                  <a:pt x="483102" y="839439"/>
                  <a:pt x="441434" y="851344"/>
                </a:cubicBezTo>
                <a:cubicBezTo>
                  <a:pt x="409476" y="860475"/>
                  <a:pt x="377098" y="869121"/>
                  <a:pt x="346841" y="882875"/>
                </a:cubicBezTo>
                <a:cubicBezTo>
                  <a:pt x="-31148" y="1054690"/>
                  <a:pt x="550345" y="817240"/>
                  <a:pt x="189186" y="961703"/>
                </a:cubicBezTo>
                <a:cubicBezTo>
                  <a:pt x="173421" y="977469"/>
                  <a:pt x="160441" y="996633"/>
                  <a:pt x="141890" y="1009000"/>
                </a:cubicBezTo>
                <a:cubicBezTo>
                  <a:pt x="128063" y="1018218"/>
                  <a:pt x="110715" y="1020734"/>
                  <a:pt x="94593" y="1024765"/>
                </a:cubicBezTo>
                <a:cubicBezTo>
                  <a:pt x="27406" y="1041562"/>
                  <a:pt x="39268" y="1040531"/>
                  <a:pt x="0" y="1072062"/>
                </a:cubicBezTo>
                <a:close/>
              </a:path>
            </a:pathLst>
          </a:custGeom>
          <a:solidFill>
            <a:srgbClr val="5ED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65A46E-F38B-7717-FEB9-0E613042E2E8}"/>
              </a:ext>
            </a:extLst>
          </p:cNvPr>
          <p:cNvSpPr/>
          <p:nvPr/>
        </p:nvSpPr>
        <p:spPr>
          <a:xfrm>
            <a:off x="2676772" y="4384649"/>
            <a:ext cx="2664372" cy="965503"/>
          </a:xfrm>
          <a:custGeom>
            <a:avLst/>
            <a:gdLst>
              <a:gd name="connsiteX0" fmla="*/ 0 w 2664372"/>
              <a:gd name="connsiteY0" fmla="*/ 1072062 h 1072062"/>
              <a:gd name="connsiteX1" fmla="*/ 0 w 2664372"/>
              <a:gd name="connsiteY1" fmla="*/ 1072062 h 1072062"/>
              <a:gd name="connsiteX2" fmla="*/ 157655 w 2664372"/>
              <a:gd name="connsiteY2" fmla="*/ 914406 h 1072062"/>
              <a:gd name="connsiteX3" fmla="*/ 204952 w 2664372"/>
              <a:gd name="connsiteY3" fmla="*/ 867110 h 1072062"/>
              <a:gd name="connsiteX4" fmla="*/ 268014 w 2664372"/>
              <a:gd name="connsiteY4" fmla="*/ 804048 h 1072062"/>
              <a:gd name="connsiteX5" fmla="*/ 331076 w 2664372"/>
              <a:gd name="connsiteY5" fmla="*/ 756751 h 1072062"/>
              <a:gd name="connsiteX6" fmla="*/ 472965 w 2664372"/>
              <a:gd name="connsiteY6" fmla="*/ 662158 h 1072062"/>
              <a:gd name="connsiteX7" fmla="*/ 599090 w 2664372"/>
              <a:gd name="connsiteY7" fmla="*/ 614862 h 1072062"/>
              <a:gd name="connsiteX8" fmla="*/ 662152 w 2664372"/>
              <a:gd name="connsiteY8" fmla="*/ 599096 h 1072062"/>
              <a:gd name="connsiteX9" fmla="*/ 867103 w 2664372"/>
              <a:gd name="connsiteY9" fmla="*/ 567565 h 1072062"/>
              <a:gd name="connsiteX10" fmla="*/ 1292772 w 2664372"/>
              <a:gd name="connsiteY10" fmla="*/ 551800 h 1072062"/>
              <a:gd name="connsiteX11" fmla="*/ 1623848 w 2664372"/>
              <a:gd name="connsiteY11" fmla="*/ 504503 h 1072062"/>
              <a:gd name="connsiteX12" fmla="*/ 1749972 w 2664372"/>
              <a:gd name="connsiteY12" fmla="*/ 472972 h 1072062"/>
              <a:gd name="connsiteX13" fmla="*/ 1907628 w 2664372"/>
              <a:gd name="connsiteY13" fmla="*/ 378379 h 1072062"/>
              <a:gd name="connsiteX14" fmla="*/ 1986455 w 2664372"/>
              <a:gd name="connsiteY14" fmla="*/ 331082 h 1072062"/>
              <a:gd name="connsiteX15" fmla="*/ 2096814 w 2664372"/>
              <a:gd name="connsiteY15" fmla="*/ 268020 h 1072062"/>
              <a:gd name="connsiteX16" fmla="*/ 2270234 w 2664372"/>
              <a:gd name="connsiteY16" fmla="*/ 141896 h 1072062"/>
              <a:gd name="connsiteX17" fmla="*/ 2364828 w 2664372"/>
              <a:gd name="connsiteY17" fmla="*/ 78834 h 1072062"/>
              <a:gd name="connsiteX18" fmla="*/ 2412124 w 2664372"/>
              <a:gd name="connsiteY18" fmla="*/ 63069 h 1072062"/>
              <a:gd name="connsiteX19" fmla="*/ 2522483 w 2664372"/>
              <a:gd name="connsiteY19" fmla="*/ 31538 h 1072062"/>
              <a:gd name="connsiteX20" fmla="*/ 2664372 w 2664372"/>
              <a:gd name="connsiteY20" fmla="*/ 6 h 1072062"/>
              <a:gd name="connsiteX21" fmla="*/ 2065283 w 2664372"/>
              <a:gd name="connsiteY21" fmla="*/ 520269 h 1072062"/>
              <a:gd name="connsiteX22" fmla="*/ 1813034 w 2664372"/>
              <a:gd name="connsiteY22" fmla="*/ 646393 h 1072062"/>
              <a:gd name="connsiteX23" fmla="*/ 1545021 w 2664372"/>
              <a:gd name="connsiteY23" fmla="*/ 725220 h 1072062"/>
              <a:gd name="connsiteX24" fmla="*/ 1324303 w 2664372"/>
              <a:gd name="connsiteY24" fmla="*/ 788282 h 1072062"/>
              <a:gd name="connsiteX25" fmla="*/ 567559 w 2664372"/>
              <a:gd name="connsiteY25" fmla="*/ 819813 h 1072062"/>
              <a:gd name="connsiteX26" fmla="*/ 441434 w 2664372"/>
              <a:gd name="connsiteY26" fmla="*/ 851344 h 1072062"/>
              <a:gd name="connsiteX27" fmla="*/ 346841 w 2664372"/>
              <a:gd name="connsiteY27" fmla="*/ 882875 h 1072062"/>
              <a:gd name="connsiteX28" fmla="*/ 189186 w 2664372"/>
              <a:gd name="connsiteY28" fmla="*/ 961703 h 1072062"/>
              <a:gd name="connsiteX29" fmla="*/ 141890 w 2664372"/>
              <a:gd name="connsiteY29" fmla="*/ 1009000 h 1072062"/>
              <a:gd name="connsiteX30" fmla="*/ 94593 w 2664372"/>
              <a:gd name="connsiteY30" fmla="*/ 1024765 h 1072062"/>
              <a:gd name="connsiteX31" fmla="*/ 0 w 2664372"/>
              <a:gd name="connsiteY31" fmla="*/ 1072062 h 107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64372" h="1072062">
                <a:moveTo>
                  <a:pt x="0" y="1072062"/>
                </a:moveTo>
                <a:lnTo>
                  <a:pt x="0" y="1072062"/>
                </a:lnTo>
                <a:lnTo>
                  <a:pt x="157655" y="914406"/>
                </a:lnTo>
                <a:lnTo>
                  <a:pt x="204952" y="867110"/>
                </a:lnTo>
                <a:cubicBezTo>
                  <a:pt x="225973" y="846089"/>
                  <a:pt x="244232" y="821885"/>
                  <a:pt x="268014" y="804048"/>
                </a:cubicBezTo>
                <a:cubicBezTo>
                  <a:pt x="289035" y="788282"/>
                  <a:pt x="309472" y="771708"/>
                  <a:pt x="331076" y="756751"/>
                </a:cubicBezTo>
                <a:cubicBezTo>
                  <a:pt x="377812" y="724395"/>
                  <a:pt x="419741" y="682117"/>
                  <a:pt x="472965" y="662158"/>
                </a:cubicBezTo>
                <a:cubicBezTo>
                  <a:pt x="515007" y="646393"/>
                  <a:pt x="556494" y="629061"/>
                  <a:pt x="599090" y="614862"/>
                </a:cubicBezTo>
                <a:cubicBezTo>
                  <a:pt x="619646" y="608010"/>
                  <a:pt x="641000" y="603796"/>
                  <a:pt x="662152" y="599096"/>
                </a:cubicBezTo>
                <a:cubicBezTo>
                  <a:pt x="726613" y="584771"/>
                  <a:pt x="802795" y="571240"/>
                  <a:pt x="867103" y="567565"/>
                </a:cubicBezTo>
                <a:cubicBezTo>
                  <a:pt x="1008859" y="559465"/>
                  <a:pt x="1150882" y="557055"/>
                  <a:pt x="1292772" y="551800"/>
                </a:cubicBezTo>
                <a:cubicBezTo>
                  <a:pt x="1432290" y="536298"/>
                  <a:pt x="1476272" y="534018"/>
                  <a:pt x="1623848" y="504503"/>
                </a:cubicBezTo>
                <a:cubicBezTo>
                  <a:pt x="1666342" y="496004"/>
                  <a:pt x="1749972" y="472972"/>
                  <a:pt x="1749972" y="472972"/>
                </a:cubicBezTo>
                <a:lnTo>
                  <a:pt x="1907628" y="378379"/>
                </a:lnTo>
                <a:lnTo>
                  <a:pt x="1986455" y="331082"/>
                </a:lnTo>
                <a:cubicBezTo>
                  <a:pt x="2023052" y="309734"/>
                  <a:pt x="2066855" y="297979"/>
                  <a:pt x="2096814" y="268020"/>
                </a:cubicBezTo>
                <a:cubicBezTo>
                  <a:pt x="2200753" y="164081"/>
                  <a:pt x="2118505" y="235268"/>
                  <a:pt x="2270234" y="141896"/>
                </a:cubicBezTo>
                <a:cubicBezTo>
                  <a:pt x="2302508" y="122035"/>
                  <a:pt x="2331701" y="97238"/>
                  <a:pt x="2364828" y="78834"/>
                </a:cubicBezTo>
                <a:cubicBezTo>
                  <a:pt x="2379355" y="70764"/>
                  <a:pt x="2396207" y="67844"/>
                  <a:pt x="2412124" y="63069"/>
                </a:cubicBezTo>
                <a:cubicBezTo>
                  <a:pt x="2448769" y="52076"/>
                  <a:pt x="2485516" y="41396"/>
                  <a:pt x="2522483" y="31538"/>
                </a:cubicBezTo>
                <a:cubicBezTo>
                  <a:pt x="2645506" y="-1269"/>
                  <a:pt x="2606266" y="6"/>
                  <a:pt x="2664372" y="6"/>
                </a:cubicBezTo>
                <a:lnTo>
                  <a:pt x="2065283" y="520269"/>
                </a:lnTo>
                <a:cubicBezTo>
                  <a:pt x="1981200" y="562310"/>
                  <a:pt x="1900499" y="611937"/>
                  <a:pt x="1813034" y="646393"/>
                </a:cubicBezTo>
                <a:cubicBezTo>
                  <a:pt x="1726393" y="680524"/>
                  <a:pt x="1630613" y="688537"/>
                  <a:pt x="1545021" y="725220"/>
                </a:cubicBezTo>
                <a:cubicBezTo>
                  <a:pt x="1400507" y="787155"/>
                  <a:pt x="1474282" y="766857"/>
                  <a:pt x="1324303" y="788282"/>
                </a:cubicBezTo>
                <a:cubicBezTo>
                  <a:pt x="1046268" y="880964"/>
                  <a:pt x="1383824" y="773610"/>
                  <a:pt x="567559" y="819813"/>
                </a:cubicBezTo>
                <a:cubicBezTo>
                  <a:pt x="524293" y="822262"/>
                  <a:pt x="483102" y="839439"/>
                  <a:pt x="441434" y="851344"/>
                </a:cubicBezTo>
                <a:cubicBezTo>
                  <a:pt x="409476" y="860475"/>
                  <a:pt x="377098" y="869121"/>
                  <a:pt x="346841" y="882875"/>
                </a:cubicBezTo>
                <a:cubicBezTo>
                  <a:pt x="-31148" y="1054690"/>
                  <a:pt x="550345" y="817240"/>
                  <a:pt x="189186" y="961703"/>
                </a:cubicBezTo>
                <a:cubicBezTo>
                  <a:pt x="173421" y="977469"/>
                  <a:pt x="160441" y="996633"/>
                  <a:pt x="141890" y="1009000"/>
                </a:cubicBezTo>
                <a:cubicBezTo>
                  <a:pt x="128063" y="1018218"/>
                  <a:pt x="110715" y="1020734"/>
                  <a:pt x="94593" y="1024765"/>
                </a:cubicBezTo>
                <a:cubicBezTo>
                  <a:pt x="27406" y="1041562"/>
                  <a:pt x="39268" y="1040531"/>
                  <a:pt x="0" y="1072062"/>
                </a:cubicBezTo>
                <a:close/>
              </a:path>
            </a:pathLst>
          </a:custGeom>
          <a:solidFill>
            <a:srgbClr val="5ED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CD99614-B756-33F7-9AE1-1A0B90A51EB2}"/>
              </a:ext>
            </a:extLst>
          </p:cNvPr>
          <p:cNvSpPr/>
          <p:nvPr/>
        </p:nvSpPr>
        <p:spPr>
          <a:xfrm>
            <a:off x="7077433" y="3348245"/>
            <a:ext cx="1701795" cy="843506"/>
          </a:xfrm>
          <a:custGeom>
            <a:avLst/>
            <a:gdLst>
              <a:gd name="connsiteX0" fmla="*/ 0 w 2664372"/>
              <a:gd name="connsiteY0" fmla="*/ 1072062 h 1072062"/>
              <a:gd name="connsiteX1" fmla="*/ 0 w 2664372"/>
              <a:gd name="connsiteY1" fmla="*/ 1072062 h 1072062"/>
              <a:gd name="connsiteX2" fmla="*/ 157655 w 2664372"/>
              <a:gd name="connsiteY2" fmla="*/ 914406 h 1072062"/>
              <a:gd name="connsiteX3" fmla="*/ 204952 w 2664372"/>
              <a:gd name="connsiteY3" fmla="*/ 867110 h 1072062"/>
              <a:gd name="connsiteX4" fmla="*/ 268014 w 2664372"/>
              <a:gd name="connsiteY4" fmla="*/ 804048 h 1072062"/>
              <a:gd name="connsiteX5" fmla="*/ 331076 w 2664372"/>
              <a:gd name="connsiteY5" fmla="*/ 756751 h 1072062"/>
              <a:gd name="connsiteX6" fmla="*/ 472965 w 2664372"/>
              <a:gd name="connsiteY6" fmla="*/ 662158 h 1072062"/>
              <a:gd name="connsiteX7" fmla="*/ 599090 w 2664372"/>
              <a:gd name="connsiteY7" fmla="*/ 614862 h 1072062"/>
              <a:gd name="connsiteX8" fmla="*/ 662152 w 2664372"/>
              <a:gd name="connsiteY8" fmla="*/ 599096 h 1072062"/>
              <a:gd name="connsiteX9" fmla="*/ 867103 w 2664372"/>
              <a:gd name="connsiteY9" fmla="*/ 567565 h 1072062"/>
              <a:gd name="connsiteX10" fmla="*/ 1292772 w 2664372"/>
              <a:gd name="connsiteY10" fmla="*/ 551800 h 1072062"/>
              <a:gd name="connsiteX11" fmla="*/ 1623848 w 2664372"/>
              <a:gd name="connsiteY11" fmla="*/ 504503 h 1072062"/>
              <a:gd name="connsiteX12" fmla="*/ 1749972 w 2664372"/>
              <a:gd name="connsiteY12" fmla="*/ 472972 h 1072062"/>
              <a:gd name="connsiteX13" fmla="*/ 1907628 w 2664372"/>
              <a:gd name="connsiteY13" fmla="*/ 378379 h 1072062"/>
              <a:gd name="connsiteX14" fmla="*/ 1986455 w 2664372"/>
              <a:gd name="connsiteY14" fmla="*/ 331082 h 1072062"/>
              <a:gd name="connsiteX15" fmla="*/ 2096814 w 2664372"/>
              <a:gd name="connsiteY15" fmla="*/ 268020 h 1072062"/>
              <a:gd name="connsiteX16" fmla="*/ 2270234 w 2664372"/>
              <a:gd name="connsiteY16" fmla="*/ 141896 h 1072062"/>
              <a:gd name="connsiteX17" fmla="*/ 2364828 w 2664372"/>
              <a:gd name="connsiteY17" fmla="*/ 78834 h 1072062"/>
              <a:gd name="connsiteX18" fmla="*/ 2412124 w 2664372"/>
              <a:gd name="connsiteY18" fmla="*/ 63069 h 1072062"/>
              <a:gd name="connsiteX19" fmla="*/ 2522483 w 2664372"/>
              <a:gd name="connsiteY19" fmla="*/ 31538 h 1072062"/>
              <a:gd name="connsiteX20" fmla="*/ 2664372 w 2664372"/>
              <a:gd name="connsiteY20" fmla="*/ 6 h 1072062"/>
              <a:gd name="connsiteX21" fmla="*/ 2065283 w 2664372"/>
              <a:gd name="connsiteY21" fmla="*/ 520269 h 1072062"/>
              <a:gd name="connsiteX22" fmla="*/ 1813034 w 2664372"/>
              <a:gd name="connsiteY22" fmla="*/ 646393 h 1072062"/>
              <a:gd name="connsiteX23" fmla="*/ 1545021 w 2664372"/>
              <a:gd name="connsiteY23" fmla="*/ 725220 h 1072062"/>
              <a:gd name="connsiteX24" fmla="*/ 1324303 w 2664372"/>
              <a:gd name="connsiteY24" fmla="*/ 788282 h 1072062"/>
              <a:gd name="connsiteX25" fmla="*/ 567559 w 2664372"/>
              <a:gd name="connsiteY25" fmla="*/ 819813 h 1072062"/>
              <a:gd name="connsiteX26" fmla="*/ 441434 w 2664372"/>
              <a:gd name="connsiteY26" fmla="*/ 851344 h 1072062"/>
              <a:gd name="connsiteX27" fmla="*/ 346841 w 2664372"/>
              <a:gd name="connsiteY27" fmla="*/ 882875 h 1072062"/>
              <a:gd name="connsiteX28" fmla="*/ 189186 w 2664372"/>
              <a:gd name="connsiteY28" fmla="*/ 961703 h 1072062"/>
              <a:gd name="connsiteX29" fmla="*/ 141890 w 2664372"/>
              <a:gd name="connsiteY29" fmla="*/ 1009000 h 1072062"/>
              <a:gd name="connsiteX30" fmla="*/ 94593 w 2664372"/>
              <a:gd name="connsiteY30" fmla="*/ 1024765 h 1072062"/>
              <a:gd name="connsiteX31" fmla="*/ 0 w 2664372"/>
              <a:gd name="connsiteY31" fmla="*/ 1072062 h 107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64372" h="1072062">
                <a:moveTo>
                  <a:pt x="0" y="1072062"/>
                </a:moveTo>
                <a:lnTo>
                  <a:pt x="0" y="1072062"/>
                </a:lnTo>
                <a:lnTo>
                  <a:pt x="157655" y="914406"/>
                </a:lnTo>
                <a:lnTo>
                  <a:pt x="204952" y="867110"/>
                </a:lnTo>
                <a:cubicBezTo>
                  <a:pt x="225973" y="846089"/>
                  <a:pt x="244232" y="821885"/>
                  <a:pt x="268014" y="804048"/>
                </a:cubicBezTo>
                <a:cubicBezTo>
                  <a:pt x="289035" y="788282"/>
                  <a:pt x="309472" y="771708"/>
                  <a:pt x="331076" y="756751"/>
                </a:cubicBezTo>
                <a:cubicBezTo>
                  <a:pt x="377812" y="724395"/>
                  <a:pt x="419741" y="682117"/>
                  <a:pt x="472965" y="662158"/>
                </a:cubicBezTo>
                <a:cubicBezTo>
                  <a:pt x="515007" y="646393"/>
                  <a:pt x="556494" y="629061"/>
                  <a:pt x="599090" y="614862"/>
                </a:cubicBezTo>
                <a:cubicBezTo>
                  <a:pt x="619646" y="608010"/>
                  <a:pt x="641000" y="603796"/>
                  <a:pt x="662152" y="599096"/>
                </a:cubicBezTo>
                <a:cubicBezTo>
                  <a:pt x="726613" y="584771"/>
                  <a:pt x="802795" y="571240"/>
                  <a:pt x="867103" y="567565"/>
                </a:cubicBezTo>
                <a:cubicBezTo>
                  <a:pt x="1008859" y="559465"/>
                  <a:pt x="1150882" y="557055"/>
                  <a:pt x="1292772" y="551800"/>
                </a:cubicBezTo>
                <a:cubicBezTo>
                  <a:pt x="1432290" y="536298"/>
                  <a:pt x="1476272" y="534018"/>
                  <a:pt x="1623848" y="504503"/>
                </a:cubicBezTo>
                <a:cubicBezTo>
                  <a:pt x="1666342" y="496004"/>
                  <a:pt x="1749972" y="472972"/>
                  <a:pt x="1749972" y="472972"/>
                </a:cubicBezTo>
                <a:lnTo>
                  <a:pt x="1907628" y="378379"/>
                </a:lnTo>
                <a:lnTo>
                  <a:pt x="1986455" y="331082"/>
                </a:lnTo>
                <a:cubicBezTo>
                  <a:pt x="2023052" y="309734"/>
                  <a:pt x="2066855" y="297979"/>
                  <a:pt x="2096814" y="268020"/>
                </a:cubicBezTo>
                <a:cubicBezTo>
                  <a:pt x="2200753" y="164081"/>
                  <a:pt x="2118505" y="235268"/>
                  <a:pt x="2270234" y="141896"/>
                </a:cubicBezTo>
                <a:cubicBezTo>
                  <a:pt x="2302508" y="122035"/>
                  <a:pt x="2331701" y="97238"/>
                  <a:pt x="2364828" y="78834"/>
                </a:cubicBezTo>
                <a:cubicBezTo>
                  <a:pt x="2379355" y="70764"/>
                  <a:pt x="2396207" y="67844"/>
                  <a:pt x="2412124" y="63069"/>
                </a:cubicBezTo>
                <a:cubicBezTo>
                  <a:pt x="2448769" y="52076"/>
                  <a:pt x="2485516" y="41396"/>
                  <a:pt x="2522483" y="31538"/>
                </a:cubicBezTo>
                <a:cubicBezTo>
                  <a:pt x="2645506" y="-1269"/>
                  <a:pt x="2606266" y="6"/>
                  <a:pt x="2664372" y="6"/>
                </a:cubicBezTo>
                <a:lnTo>
                  <a:pt x="2065283" y="520269"/>
                </a:lnTo>
                <a:cubicBezTo>
                  <a:pt x="1981200" y="562310"/>
                  <a:pt x="1900499" y="611937"/>
                  <a:pt x="1813034" y="646393"/>
                </a:cubicBezTo>
                <a:cubicBezTo>
                  <a:pt x="1726393" y="680524"/>
                  <a:pt x="1630613" y="688537"/>
                  <a:pt x="1545021" y="725220"/>
                </a:cubicBezTo>
                <a:cubicBezTo>
                  <a:pt x="1400507" y="787155"/>
                  <a:pt x="1474282" y="766857"/>
                  <a:pt x="1324303" y="788282"/>
                </a:cubicBezTo>
                <a:cubicBezTo>
                  <a:pt x="1046268" y="880964"/>
                  <a:pt x="1383824" y="773610"/>
                  <a:pt x="567559" y="819813"/>
                </a:cubicBezTo>
                <a:cubicBezTo>
                  <a:pt x="524293" y="822262"/>
                  <a:pt x="483102" y="839439"/>
                  <a:pt x="441434" y="851344"/>
                </a:cubicBezTo>
                <a:cubicBezTo>
                  <a:pt x="409476" y="860475"/>
                  <a:pt x="377098" y="869121"/>
                  <a:pt x="346841" y="882875"/>
                </a:cubicBezTo>
                <a:cubicBezTo>
                  <a:pt x="-31148" y="1054690"/>
                  <a:pt x="550345" y="817240"/>
                  <a:pt x="189186" y="961703"/>
                </a:cubicBezTo>
                <a:cubicBezTo>
                  <a:pt x="173421" y="977469"/>
                  <a:pt x="160441" y="996633"/>
                  <a:pt x="141890" y="1009000"/>
                </a:cubicBezTo>
                <a:cubicBezTo>
                  <a:pt x="128063" y="1018218"/>
                  <a:pt x="110715" y="1020734"/>
                  <a:pt x="94593" y="1024765"/>
                </a:cubicBezTo>
                <a:cubicBezTo>
                  <a:pt x="27406" y="1041562"/>
                  <a:pt x="39268" y="1040531"/>
                  <a:pt x="0" y="1072062"/>
                </a:cubicBezTo>
                <a:close/>
              </a:path>
            </a:pathLst>
          </a:custGeom>
          <a:solidFill>
            <a:srgbClr val="5ED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9" name="Content Placeholder 4">
            <a:extLst>
              <a:ext uri="{FF2B5EF4-FFF2-40B4-BE49-F238E27FC236}">
                <a16:creationId xmlns:a16="http://schemas.microsoft.com/office/drawing/2014/main" id="{D1B4DE9E-3042-F2A4-803C-29B323EEC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3798" y="5984599"/>
            <a:ext cx="530859" cy="530859"/>
          </a:xfrm>
          <a:prstGeom prst="rect">
            <a:avLst/>
          </a:prstGeom>
        </p:spPr>
      </p:pic>
      <p:pic>
        <p:nvPicPr>
          <p:cNvPr id="40" name="Content Placeholder 8">
            <a:extLst>
              <a:ext uri="{FF2B5EF4-FFF2-40B4-BE49-F238E27FC236}">
                <a16:creationId xmlns:a16="http://schemas.microsoft.com/office/drawing/2014/main" id="{77A85F78-A449-9D08-AE33-42544E841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44657" y="5123996"/>
            <a:ext cx="2193572" cy="2193572"/>
          </a:xfrm>
          <a:prstGeom prst="rect">
            <a:avLst/>
          </a:prstGeom>
        </p:spPr>
      </p:pic>
      <p:pic>
        <p:nvPicPr>
          <p:cNvPr id="44" name="Content Placeholder 21">
            <a:extLst>
              <a:ext uri="{FF2B5EF4-FFF2-40B4-BE49-F238E27FC236}">
                <a16:creationId xmlns:a16="http://schemas.microsoft.com/office/drawing/2014/main" id="{53218820-14BA-E0D8-8DF8-B570ABE825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944678">
            <a:off x="10354209" y="4055976"/>
            <a:ext cx="2083706" cy="1677383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AF2DB19-1EDD-206B-891B-D1CD0AB16EC1}"/>
              </a:ext>
            </a:extLst>
          </p:cNvPr>
          <p:cNvSpPr txBox="1"/>
          <p:nvPr/>
        </p:nvSpPr>
        <p:spPr>
          <a:xfrm>
            <a:off x="3887726" y="-43957"/>
            <a:ext cx="4816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rush Script MT" panose="03060802040406070304" pitchFamily="66" charset="0"/>
                <a:ea typeface="Cascadia Code" panose="020B0609020000020004" pitchFamily="49" charset="0"/>
                <a:cs typeface="Cascadia Code" panose="020B0609020000020004" pitchFamily="49" charset="0"/>
              </a:rPr>
              <a:t>TRIP TO INDONESIA</a:t>
            </a:r>
            <a:endParaRPr lang="en-IN" sz="3200" dirty="0">
              <a:solidFill>
                <a:srgbClr val="FF0000"/>
              </a:solidFill>
              <a:latin typeface="Brush Script MT" panose="03060802040406070304" pitchFamily="66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4.16667E-6 -0.25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repeatCount="indefinite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repeatCount="indefinite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repeatCount="10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9 -0.05254 L 0.05039 0.19746 " pathEditMode="relative" rAng="0" ptsTypes="AA">
                                      <p:cBhvr>
                                        <p:cTn id="25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10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9 -0.05255 L 0.06315 0.03055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" y="414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repeatCount="10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9 -0.05255 L 3.75E-6 2.22222E-6 " pathEditMode="relative" rAng="0" ptsTypes="AA">
                                      <p:cBhvr>
                                        <p:cTn id="41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261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repeatCount="10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9 -0.05254 L 0.05911 0.0882 " pathEditMode="relative" rAng="0" ptsTypes="AA">
                                      <p:cBhvr>
                                        <p:cTn id="49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703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repeatCount="10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9 -0.05255 L 0.04688 0.09398 " pathEditMode="relative" rAng="0" ptsTypes="AA">
                                      <p:cBhvr>
                                        <p:cTn id="57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731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10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9 -0.05255 L 0.05039 0.19745 " pathEditMode="relative" rAng="0" ptsTypes="AA">
                                      <p:cBhvr>
                                        <p:cTn id="6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xit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" presetClass="emph" presetSubtype="0" repeatCount="1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0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10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46 -0.03958 L 0.00221 0.0541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467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xit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4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" presetClass="emph" presetSubtype="0" repeatCount="10000" autoRev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77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0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42" presetClass="path" presetSubtype="0" repeatCount="10000" accel="50000" decel="50000" autoRev="1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846 -0.03958 L 0.00221 0.0541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4676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xit" presetSubtype="0" repeatCount="1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4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29" grpId="0" animBg="1"/>
      <p:bldP spid="29" grpId="1" animBg="1"/>
      <p:bldP spid="29" grpId="2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1" animBg="1"/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Brush Script MT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Singh</dc:creator>
  <cp:lastModifiedBy>Aryan Singh</cp:lastModifiedBy>
  <cp:revision>2</cp:revision>
  <dcterms:created xsi:type="dcterms:W3CDTF">2023-03-28T10:30:14Z</dcterms:created>
  <dcterms:modified xsi:type="dcterms:W3CDTF">2023-03-28T10:36:31Z</dcterms:modified>
</cp:coreProperties>
</file>