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40" r:id="rId2"/>
    <p:sldId id="341" r:id="rId3"/>
    <p:sldId id="313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2A5E"/>
    <a:srgbClr val="231437"/>
    <a:srgbClr val="F55A22"/>
    <a:srgbClr val="82250C"/>
    <a:srgbClr val="BA431D"/>
    <a:srgbClr val="B493F2"/>
    <a:srgbClr val="574393"/>
    <a:srgbClr val="42336C"/>
    <a:srgbClr val="574292"/>
    <a:srgbClr val="8F6B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17" autoAdjust="0"/>
    <p:restoredTop sz="95156" autoAdjust="0"/>
  </p:normalViewPr>
  <p:slideViewPr>
    <p:cSldViewPr snapToGrid="0">
      <p:cViewPr>
        <p:scale>
          <a:sx n="100" d="100"/>
          <a:sy n="100" d="100"/>
        </p:scale>
        <p:origin x="-776" y="27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2022-04-28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2022-04-28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2022-04-28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2022-04-28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2022-04-28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2022-04-28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2022-04-28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2022-04-28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2022-04-28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2022-04-28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2022-04-28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2022-04-28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2022-04-28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7" name="textruta 146">
            <a:extLst>
              <a:ext uri="{FF2B5EF4-FFF2-40B4-BE49-F238E27FC236}">
                <a16:creationId xmlns:a16="http://schemas.microsoft.com/office/drawing/2014/main" id="{72A8A77B-E28C-8347-9A41-9D848D4B205C}"/>
              </a:ext>
            </a:extLst>
          </p:cNvPr>
          <p:cNvSpPr txBox="1"/>
          <p:nvPr/>
        </p:nvSpPr>
        <p:spPr>
          <a:xfrm>
            <a:off x="3269851" y="2098232"/>
            <a:ext cx="69056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proto</a:t>
            </a:r>
            <a:r>
              <a:rPr lang="sv-SE" sz="8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.</a:t>
            </a:r>
            <a:r>
              <a:rPr lang="sv-SE" sz="9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actor</a:t>
            </a:r>
            <a:endParaRPr lang="sv-SE" sz="8800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2608043E-B232-A679-656C-41392812487F}"/>
              </a:ext>
            </a:extLst>
          </p:cNvPr>
          <p:cNvGrpSpPr/>
          <p:nvPr/>
        </p:nvGrpSpPr>
        <p:grpSpPr>
          <a:xfrm>
            <a:off x="1524000" y="1971478"/>
            <a:ext cx="1721001" cy="2018818"/>
            <a:chOff x="2748753" y="2331968"/>
            <a:chExt cx="1721001" cy="2018818"/>
          </a:xfrm>
        </p:grpSpPr>
        <p:grpSp>
          <p:nvGrpSpPr>
            <p:cNvPr id="223" name="Group 48">
              <a:extLst>
                <a:ext uri="{FF2B5EF4-FFF2-40B4-BE49-F238E27FC236}">
                  <a16:creationId xmlns:a16="http://schemas.microsoft.com/office/drawing/2014/main" id="{8B9EAA96-BC47-1A40-8460-03A9DEC7AC34}"/>
                </a:ext>
              </a:extLst>
            </p:cNvPr>
            <p:cNvGrpSpPr/>
            <p:nvPr/>
          </p:nvGrpSpPr>
          <p:grpSpPr>
            <a:xfrm>
              <a:off x="2748753" y="2331968"/>
              <a:ext cx="1721001" cy="2018818"/>
              <a:chOff x="4318921" y="3806601"/>
              <a:chExt cx="1222250" cy="1433760"/>
            </a:xfrm>
          </p:grpSpPr>
          <p:grpSp>
            <p:nvGrpSpPr>
              <p:cNvPr id="230" name="Group 49">
                <a:extLst>
                  <a:ext uri="{FF2B5EF4-FFF2-40B4-BE49-F238E27FC236}">
                    <a16:creationId xmlns:a16="http://schemas.microsoft.com/office/drawing/2014/main" id="{ED975A2C-B29B-FA41-B938-299BA46D99B6}"/>
                  </a:ext>
                </a:extLst>
              </p:cNvPr>
              <p:cNvGrpSpPr/>
              <p:nvPr/>
            </p:nvGrpSpPr>
            <p:grpSpPr>
              <a:xfrm>
                <a:off x="4318921" y="3806601"/>
                <a:ext cx="1222250" cy="1385712"/>
                <a:chOff x="4070452" y="3534126"/>
                <a:chExt cx="1723664" cy="1954185"/>
              </a:xfrm>
              <a:solidFill>
                <a:srgbClr val="FFCC29"/>
              </a:solidFill>
            </p:grpSpPr>
            <p:sp>
              <p:nvSpPr>
                <p:cNvPr id="233" name="Freeform 53">
                  <a:extLst>
                    <a:ext uri="{FF2B5EF4-FFF2-40B4-BE49-F238E27FC236}">
                      <a16:creationId xmlns:a16="http://schemas.microsoft.com/office/drawing/2014/main" id="{22DCDF3D-DF15-1F4D-A943-2BB00CFBC6C3}"/>
                    </a:ext>
                  </a:extLst>
                </p:cNvPr>
                <p:cNvSpPr/>
                <p:nvPr/>
              </p:nvSpPr>
              <p:spPr>
                <a:xfrm rot="9000000">
                  <a:off x="4070452" y="3888874"/>
                  <a:ext cx="923791" cy="159943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4" name="Freeform 54">
                  <a:extLst>
                    <a:ext uri="{FF2B5EF4-FFF2-40B4-BE49-F238E27FC236}">
                      <a16:creationId xmlns:a16="http://schemas.microsoft.com/office/drawing/2014/main" id="{D0540F80-DDE9-484E-9004-22C460DB9D7E}"/>
                    </a:ext>
                  </a:extLst>
                </p:cNvPr>
                <p:cNvSpPr/>
                <p:nvPr/>
              </p:nvSpPr>
              <p:spPr>
                <a:xfrm rot="12600000" flipH="1">
                  <a:off x="4870325" y="3888874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5" name="Freeform 55">
                  <a:extLst>
                    <a:ext uri="{FF2B5EF4-FFF2-40B4-BE49-F238E27FC236}">
                      <a16:creationId xmlns:a16="http://schemas.microsoft.com/office/drawing/2014/main" id="{1AA7F713-F5B9-1E4A-9ECE-3110076894E1}"/>
                    </a:ext>
                  </a:extLst>
                </p:cNvPr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  <p:sp>
            <p:nvSpPr>
              <p:cNvPr id="231" name="Isosceles Triangle 50">
                <a:extLst>
                  <a:ext uri="{FF2B5EF4-FFF2-40B4-BE49-F238E27FC236}">
                    <a16:creationId xmlns:a16="http://schemas.microsoft.com/office/drawing/2014/main" id="{2E283E7A-548B-8B49-AB7A-FEA2BB580665}"/>
                  </a:ext>
                </a:extLst>
              </p:cNvPr>
              <p:cNvSpPr/>
              <p:nvPr/>
            </p:nvSpPr>
            <p:spPr>
              <a:xfrm rot="5400000">
                <a:off x="4334327" y="4887977"/>
                <a:ext cx="378486" cy="326281"/>
              </a:xfrm>
              <a:prstGeom prst="triangle">
                <a:avLst/>
              </a:prstGeom>
              <a:solidFill>
                <a:srgbClr val="F5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2" name="Isosceles Triangle 51">
                <a:extLst>
                  <a:ext uri="{FF2B5EF4-FFF2-40B4-BE49-F238E27FC236}">
                    <a16:creationId xmlns:a16="http://schemas.microsoft.com/office/drawing/2014/main" id="{EAE658B0-5A46-8241-937E-9A54114A1E5E}"/>
                  </a:ext>
                </a:extLst>
              </p:cNvPr>
              <p:cNvSpPr/>
              <p:nvPr/>
            </p:nvSpPr>
            <p:spPr>
              <a:xfrm rot="16200000">
                <a:off x="5144856" y="4887973"/>
                <a:ext cx="378486" cy="326281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25" name="Group 88">
              <a:extLst>
                <a:ext uri="{FF2B5EF4-FFF2-40B4-BE49-F238E27FC236}">
                  <a16:creationId xmlns:a16="http://schemas.microsoft.com/office/drawing/2014/main" id="{48B1D7EC-86D2-874A-83FF-360592CDEE5D}"/>
                </a:ext>
              </a:extLst>
            </p:cNvPr>
            <p:cNvGrpSpPr/>
            <p:nvPr/>
          </p:nvGrpSpPr>
          <p:grpSpPr>
            <a:xfrm>
              <a:off x="3185804" y="2799774"/>
              <a:ext cx="845749" cy="958859"/>
              <a:chOff x="3178679" y="2204286"/>
              <a:chExt cx="1721001" cy="1951168"/>
            </a:xfrm>
          </p:grpSpPr>
          <p:sp>
            <p:nvSpPr>
              <p:cNvPr id="227" name="Freeform 90">
                <a:extLst>
                  <a:ext uri="{FF2B5EF4-FFF2-40B4-BE49-F238E27FC236}">
                    <a16:creationId xmlns:a16="http://schemas.microsoft.com/office/drawing/2014/main" id="{93F8B7CD-2CB0-264A-A885-270592534434}"/>
                  </a:ext>
                </a:extLst>
              </p:cNvPr>
              <p:cNvSpPr/>
              <p:nvPr/>
            </p:nvSpPr>
            <p:spPr>
              <a:xfrm rot="9000000">
                <a:off x="3178679" y="2558486"/>
                <a:ext cx="922364" cy="15969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A48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8" name="Freeform 91">
                <a:extLst>
                  <a:ext uri="{FF2B5EF4-FFF2-40B4-BE49-F238E27FC236}">
                    <a16:creationId xmlns:a16="http://schemas.microsoft.com/office/drawing/2014/main" id="{F27FD3DD-A1F8-0B47-9585-2AB02EDBD4C6}"/>
                  </a:ext>
                </a:extLst>
              </p:cNvPr>
              <p:cNvSpPr/>
              <p:nvPr/>
            </p:nvSpPr>
            <p:spPr>
              <a:xfrm rot="12600000" flipH="1">
                <a:off x="3977316" y="2558484"/>
                <a:ext cx="922364" cy="159696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DD71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9" name="Freeform 92">
                <a:extLst>
                  <a:ext uri="{FF2B5EF4-FFF2-40B4-BE49-F238E27FC236}">
                    <a16:creationId xmlns:a16="http://schemas.microsoft.com/office/drawing/2014/main" id="{7CE163FA-BA47-BE46-9668-EC2C607B0FEC}"/>
                  </a:ext>
                </a:extLst>
              </p:cNvPr>
              <p:cNvSpPr/>
              <p:nvPr/>
            </p:nvSpPr>
            <p:spPr>
              <a:xfrm rot="5400000">
                <a:off x="3578912" y="1867301"/>
                <a:ext cx="922365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DF4D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26" name="Hexagon 89">
              <a:extLst>
                <a:ext uri="{FF2B5EF4-FFF2-40B4-BE49-F238E27FC236}">
                  <a16:creationId xmlns:a16="http://schemas.microsoft.com/office/drawing/2014/main" id="{DC7C43A9-0C34-0648-9A00-289C6D078D7F}"/>
                </a:ext>
              </a:extLst>
            </p:cNvPr>
            <p:cNvSpPr/>
            <p:nvPr/>
          </p:nvSpPr>
          <p:spPr>
            <a:xfrm rot="5400000">
              <a:off x="3130253" y="2825279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1951360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7" name="textruta 146">
            <a:extLst>
              <a:ext uri="{FF2B5EF4-FFF2-40B4-BE49-F238E27FC236}">
                <a16:creationId xmlns:a16="http://schemas.microsoft.com/office/drawing/2014/main" id="{72A8A77B-E28C-8347-9A41-9D848D4B205C}"/>
              </a:ext>
            </a:extLst>
          </p:cNvPr>
          <p:cNvSpPr txBox="1"/>
          <p:nvPr/>
        </p:nvSpPr>
        <p:spPr>
          <a:xfrm>
            <a:off x="3269851" y="2098232"/>
            <a:ext cx="69056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proto</a:t>
            </a:r>
            <a:r>
              <a:rPr lang="sv-SE" sz="8800" b="1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.</a:t>
            </a:r>
            <a:r>
              <a:rPr lang="sv-SE" sz="96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actor</a:t>
            </a:r>
            <a:endParaRPr lang="sv-SE" sz="88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2608043E-B232-A679-656C-41392812487F}"/>
              </a:ext>
            </a:extLst>
          </p:cNvPr>
          <p:cNvGrpSpPr/>
          <p:nvPr/>
        </p:nvGrpSpPr>
        <p:grpSpPr>
          <a:xfrm>
            <a:off x="1524000" y="1971478"/>
            <a:ext cx="1721001" cy="2018818"/>
            <a:chOff x="2748753" y="2331968"/>
            <a:chExt cx="1721001" cy="2018818"/>
          </a:xfrm>
        </p:grpSpPr>
        <p:grpSp>
          <p:nvGrpSpPr>
            <p:cNvPr id="223" name="Group 48">
              <a:extLst>
                <a:ext uri="{FF2B5EF4-FFF2-40B4-BE49-F238E27FC236}">
                  <a16:creationId xmlns:a16="http://schemas.microsoft.com/office/drawing/2014/main" id="{8B9EAA96-BC47-1A40-8460-03A9DEC7AC34}"/>
                </a:ext>
              </a:extLst>
            </p:cNvPr>
            <p:cNvGrpSpPr/>
            <p:nvPr/>
          </p:nvGrpSpPr>
          <p:grpSpPr>
            <a:xfrm>
              <a:off x="2748753" y="2331968"/>
              <a:ext cx="1721001" cy="2018818"/>
              <a:chOff x="4318921" y="3806601"/>
              <a:chExt cx="1222250" cy="1433760"/>
            </a:xfrm>
          </p:grpSpPr>
          <p:grpSp>
            <p:nvGrpSpPr>
              <p:cNvPr id="230" name="Group 49">
                <a:extLst>
                  <a:ext uri="{FF2B5EF4-FFF2-40B4-BE49-F238E27FC236}">
                    <a16:creationId xmlns:a16="http://schemas.microsoft.com/office/drawing/2014/main" id="{ED975A2C-B29B-FA41-B938-299BA46D99B6}"/>
                  </a:ext>
                </a:extLst>
              </p:cNvPr>
              <p:cNvGrpSpPr/>
              <p:nvPr/>
            </p:nvGrpSpPr>
            <p:grpSpPr>
              <a:xfrm>
                <a:off x="4318921" y="3806601"/>
                <a:ext cx="1222250" cy="1385712"/>
                <a:chOff x="4070452" y="3534126"/>
                <a:chExt cx="1723664" cy="1954185"/>
              </a:xfrm>
              <a:solidFill>
                <a:srgbClr val="FFCC29"/>
              </a:solidFill>
            </p:grpSpPr>
            <p:sp>
              <p:nvSpPr>
                <p:cNvPr id="233" name="Freeform 53">
                  <a:extLst>
                    <a:ext uri="{FF2B5EF4-FFF2-40B4-BE49-F238E27FC236}">
                      <a16:creationId xmlns:a16="http://schemas.microsoft.com/office/drawing/2014/main" id="{22DCDF3D-DF15-1F4D-A943-2BB00CFBC6C3}"/>
                    </a:ext>
                  </a:extLst>
                </p:cNvPr>
                <p:cNvSpPr/>
                <p:nvPr/>
              </p:nvSpPr>
              <p:spPr>
                <a:xfrm rot="9000000">
                  <a:off x="4070452" y="3888874"/>
                  <a:ext cx="923791" cy="1599437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55A22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4" name="Freeform 54">
                  <a:extLst>
                    <a:ext uri="{FF2B5EF4-FFF2-40B4-BE49-F238E27FC236}">
                      <a16:creationId xmlns:a16="http://schemas.microsoft.com/office/drawing/2014/main" id="{D0540F80-DDE9-484E-9004-22C460DB9D7E}"/>
                    </a:ext>
                  </a:extLst>
                </p:cNvPr>
                <p:cNvSpPr/>
                <p:nvPr/>
              </p:nvSpPr>
              <p:spPr>
                <a:xfrm rot="12600000" flipH="1">
                  <a:off x="4870325" y="3888874"/>
                  <a:ext cx="923791" cy="159943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5" name="Freeform 55">
                  <a:extLst>
                    <a:ext uri="{FF2B5EF4-FFF2-40B4-BE49-F238E27FC236}">
                      <a16:creationId xmlns:a16="http://schemas.microsoft.com/office/drawing/2014/main" id="{1AA7F713-F5B9-1E4A-9ECE-3110076894E1}"/>
                    </a:ext>
                  </a:extLst>
                </p:cNvPr>
                <p:cNvSpPr/>
                <p:nvPr/>
              </p:nvSpPr>
              <p:spPr>
                <a:xfrm rot="5400000">
                  <a:off x="4471304" y="3196619"/>
                  <a:ext cx="923791" cy="1598806"/>
                </a:xfrm>
                <a:custGeom>
                  <a:avLst/>
                  <a:gdLst>
                    <a:gd name="connsiteX0" fmla="*/ 0 w 2013626"/>
                    <a:gd name="connsiteY0" fmla="*/ 1735884 h 3471768"/>
                    <a:gd name="connsiteX1" fmla="*/ 1006813 w 2013626"/>
                    <a:gd name="connsiteY1" fmla="*/ 0 h 3471768"/>
                    <a:gd name="connsiteX2" fmla="*/ 2013626 w 2013626"/>
                    <a:gd name="connsiteY2" fmla="*/ 1735884 h 3471768"/>
                    <a:gd name="connsiteX3" fmla="*/ 1006813 w 2013626"/>
                    <a:gd name="connsiteY3" fmla="*/ 3471768 h 347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3626" h="3471768">
                      <a:moveTo>
                        <a:pt x="0" y="1735884"/>
                      </a:moveTo>
                      <a:lnTo>
                        <a:pt x="1006813" y="0"/>
                      </a:lnTo>
                      <a:lnTo>
                        <a:pt x="2013626" y="1735884"/>
                      </a:lnTo>
                      <a:lnTo>
                        <a:pt x="1006813" y="3471768"/>
                      </a:lnTo>
                      <a:close/>
                    </a:path>
                  </a:pathLst>
                </a:custGeom>
                <a:solidFill>
                  <a:srgbClr val="FFC001"/>
                </a:solidFill>
                <a:ln cap="rnd">
                  <a:noFill/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  <p:sp>
            <p:nvSpPr>
              <p:cNvPr id="231" name="Isosceles Triangle 50">
                <a:extLst>
                  <a:ext uri="{FF2B5EF4-FFF2-40B4-BE49-F238E27FC236}">
                    <a16:creationId xmlns:a16="http://schemas.microsoft.com/office/drawing/2014/main" id="{2E283E7A-548B-8B49-AB7A-FEA2BB580665}"/>
                  </a:ext>
                </a:extLst>
              </p:cNvPr>
              <p:cNvSpPr/>
              <p:nvPr/>
            </p:nvSpPr>
            <p:spPr>
              <a:xfrm rot="5400000">
                <a:off x="4334327" y="4887977"/>
                <a:ext cx="378486" cy="326281"/>
              </a:xfrm>
              <a:prstGeom prst="triangle">
                <a:avLst/>
              </a:prstGeom>
              <a:solidFill>
                <a:srgbClr val="F5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2" name="Isosceles Triangle 51">
                <a:extLst>
                  <a:ext uri="{FF2B5EF4-FFF2-40B4-BE49-F238E27FC236}">
                    <a16:creationId xmlns:a16="http://schemas.microsoft.com/office/drawing/2014/main" id="{EAE658B0-5A46-8241-937E-9A54114A1E5E}"/>
                  </a:ext>
                </a:extLst>
              </p:cNvPr>
              <p:cNvSpPr/>
              <p:nvPr/>
            </p:nvSpPr>
            <p:spPr>
              <a:xfrm rot="16200000">
                <a:off x="5144856" y="4887973"/>
                <a:ext cx="378486" cy="326281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25" name="Group 88">
              <a:extLst>
                <a:ext uri="{FF2B5EF4-FFF2-40B4-BE49-F238E27FC236}">
                  <a16:creationId xmlns:a16="http://schemas.microsoft.com/office/drawing/2014/main" id="{48B1D7EC-86D2-874A-83FF-360592CDEE5D}"/>
                </a:ext>
              </a:extLst>
            </p:cNvPr>
            <p:cNvGrpSpPr/>
            <p:nvPr/>
          </p:nvGrpSpPr>
          <p:grpSpPr>
            <a:xfrm>
              <a:off x="3185804" y="2799774"/>
              <a:ext cx="845749" cy="958859"/>
              <a:chOff x="3178679" y="2204286"/>
              <a:chExt cx="1721001" cy="1951168"/>
            </a:xfrm>
          </p:grpSpPr>
          <p:sp>
            <p:nvSpPr>
              <p:cNvPr id="227" name="Freeform 90">
                <a:extLst>
                  <a:ext uri="{FF2B5EF4-FFF2-40B4-BE49-F238E27FC236}">
                    <a16:creationId xmlns:a16="http://schemas.microsoft.com/office/drawing/2014/main" id="{93F8B7CD-2CB0-264A-A885-270592534434}"/>
                  </a:ext>
                </a:extLst>
              </p:cNvPr>
              <p:cNvSpPr/>
              <p:nvPr/>
            </p:nvSpPr>
            <p:spPr>
              <a:xfrm rot="9000000">
                <a:off x="3178679" y="2558486"/>
                <a:ext cx="922364" cy="1596968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A48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8" name="Freeform 91">
                <a:extLst>
                  <a:ext uri="{FF2B5EF4-FFF2-40B4-BE49-F238E27FC236}">
                    <a16:creationId xmlns:a16="http://schemas.microsoft.com/office/drawing/2014/main" id="{F27FD3DD-A1F8-0B47-9585-2AB02EDBD4C6}"/>
                  </a:ext>
                </a:extLst>
              </p:cNvPr>
              <p:cNvSpPr/>
              <p:nvPr/>
            </p:nvSpPr>
            <p:spPr>
              <a:xfrm rot="12600000" flipH="1">
                <a:off x="3977316" y="2558484"/>
                <a:ext cx="922364" cy="159696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DD71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9" name="Freeform 92">
                <a:extLst>
                  <a:ext uri="{FF2B5EF4-FFF2-40B4-BE49-F238E27FC236}">
                    <a16:creationId xmlns:a16="http://schemas.microsoft.com/office/drawing/2014/main" id="{7CE163FA-BA47-BE46-9668-EC2C607B0FEC}"/>
                  </a:ext>
                </a:extLst>
              </p:cNvPr>
              <p:cNvSpPr/>
              <p:nvPr/>
            </p:nvSpPr>
            <p:spPr>
              <a:xfrm rot="5400000">
                <a:off x="3578912" y="1867301"/>
                <a:ext cx="922365" cy="1596336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DF4D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sp>
          <p:nvSpPr>
            <p:cNvPr id="226" name="Hexagon 89">
              <a:extLst>
                <a:ext uri="{FF2B5EF4-FFF2-40B4-BE49-F238E27FC236}">
                  <a16:creationId xmlns:a16="http://schemas.microsoft.com/office/drawing/2014/main" id="{DC7C43A9-0C34-0648-9A00-289C6D078D7F}"/>
                </a:ext>
              </a:extLst>
            </p:cNvPr>
            <p:cNvSpPr/>
            <p:nvPr/>
          </p:nvSpPr>
          <p:spPr>
            <a:xfrm rot="5400000">
              <a:off x="3130253" y="2825279"/>
              <a:ext cx="956852" cy="841673"/>
            </a:xfrm>
            <a:prstGeom prst="hexagon">
              <a:avLst>
                <a:gd name="adj" fmla="val 29001"/>
                <a:gd name="vf" fmla="val 115470"/>
              </a:avLst>
            </a:prstGeom>
            <a:noFill/>
            <a:ln w="95250" cap="rnd">
              <a:solidFill>
                <a:schemeClr val="tx1">
                  <a:lumMod val="95000"/>
                  <a:lumOff val="5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2592053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2A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7" name="textruta 146">
            <a:extLst>
              <a:ext uri="{FF2B5EF4-FFF2-40B4-BE49-F238E27FC236}">
                <a16:creationId xmlns:a16="http://schemas.microsoft.com/office/drawing/2014/main" id="{72A8A77B-E28C-8347-9A41-9D848D4B205C}"/>
              </a:ext>
            </a:extLst>
          </p:cNvPr>
          <p:cNvSpPr txBox="1"/>
          <p:nvPr/>
        </p:nvSpPr>
        <p:spPr>
          <a:xfrm>
            <a:off x="4971515" y="2656294"/>
            <a:ext cx="47878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proto.</a:t>
            </a:r>
            <a:r>
              <a:rPr lang="sv-SE" sz="6600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actor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218" name="Grupp 217">
            <a:extLst>
              <a:ext uri="{FF2B5EF4-FFF2-40B4-BE49-F238E27FC236}">
                <a16:creationId xmlns:a16="http://schemas.microsoft.com/office/drawing/2014/main" id="{BCD39446-C115-854F-AD9E-6FBF86A2A120}"/>
              </a:ext>
            </a:extLst>
          </p:cNvPr>
          <p:cNvGrpSpPr/>
          <p:nvPr/>
        </p:nvGrpSpPr>
        <p:grpSpPr>
          <a:xfrm>
            <a:off x="2600419" y="2088240"/>
            <a:ext cx="2016522" cy="2618675"/>
            <a:chOff x="6428773" y="1562170"/>
            <a:chExt cx="2016522" cy="2618675"/>
          </a:xfrm>
        </p:grpSpPr>
        <p:sp>
          <p:nvSpPr>
            <p:cNvPr id="219" name="Isosceles Triangle 50">
              <a:extLst>
                <a:ext uri="{FF2B5EF4-FFF2-40B4-BE49-F238E27FC236}">
                  <a16:creationId xmlns:a16="http://schemas.microsoft.com/office/drawing/2014/main" id="{9073F888-8692-904B-A157-2CE8D36E012A}"/>
                </a:ext>
              </a:extLst>
            </p:cNvPr>
            <p:cNvSpPr/>
            <p:nvPr/>
          </p:nvSpPr>
          <p:spPr>
            <a:xfrm rot="5400000">
              <a:off x="6341246" y="2978130"/>
              <a:ext cx="1291804" cy="1113626"/>
            </a:xfrm>
            <a:prstGeom prst="triangl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20" name="Isosceles Triangle 50">
              <a:extLst>
                <a:ext uri="{FF2B5EF4-FFF2-40B4-BE49-F238E27FC236}">
                  <a16:creationId xmlns:a16="http://schemas.microsoft.com/office/drawing/2014/main" id="{01AF7556-7E63-D348-90E0-303704EE4A07}"/>
                </a:ext>
              </a:extLst>
            </p:cNvPr>
            <p:cNvSpPr/>
            <p:nvPr/>
          </p:nvSpPr>
          <p:spPr>
            <a:xfrm rot="16200000">
              <a:off x="7242165" y="2978130"/>
              <a:ext cx="1291804" cy="1113626"/>
            </a:xfrm>
            <a:prstGeom prst="triangle">
              <a:avLst/>
            </a:prstGeom>
            <a:solidFill>
              <a:srgbClr val="2314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221" name="Hexagon 42">
              <a:extLst>
                <a:ext uri="{FF2B5EF4-FFF2-40B4-BE49-F238E27FC236}">
                  <a16:creationId xmlns:a16="http://schemas.microsoft.com/office/drawing/2014/main" id="{3AB9E18C-BB65-5D48-86BE-8A02E86CA6AF}"/>
                </a:ext>
              </a:extLst>
            </p:cNvPr>
            <p:cNvSpPr/>
            <p:nvPr/>
          </p:nvSpPr>
          <p:spPr>
            <a:xfrm rot="5400000">
              <a:off x="6272223" y="1718720"/>
              <a:ext cx="2329621" cy="2016522"/>
            </a:xfrm>
            <a:prstGeom prst="hexagon">
              <a:avLst>
                <a:gd name="adj" fmla="val 29001"/>
                <a:gd name="vf" fmla="val 115470"/>
              </a:avLst>
            </a:prstGeom>
            <a:solidFill>
              <a:srgbClr val="231437"/>
            </a:solidFill>
            <a:ln w="12700" cap="rnd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222" name="Grupp 221">
              <a:extLst>
                <a:ext uri="{FF2B5EF4-FFF2-40B4-BE49-F238E27FC236}">
                  <a16:creationId xmlns:a16="http://schemas.microsoft.com/office/drawing/2014/main" id="{FAE851BC-7641-6C48-892D-400A6F489D41}"/>
                </a:ext>
              </a:extLst>
            </p:cNvPr>
            <p:cNvGrpSpPr/>
            <p:nvPr/>
          </p:nvGrpSpPr>
          <p:grpSpPr>
            <a:xfrm>
              <a:off x="6577107" y="1805898"/>
              <a:ext cx="1721001" cy="2018818"/>
              <a:chOff x="3026281" y="2051880"/>
              <a:chExt cx="1721001" cy="2018818"/>
            </a:xfrm>
          </p:grpSpPr>
          <p:grpSp>
            <p:nvGrpSpPr>
              <p:cNvPr id="223" name="Group 48">
                <a:extLst>
                  <a:ext uri="{FF2B5EF4-FFF2-40B4-BE49-F238E27FC236}">
                    <a16:creationId xmlns:a16="http://schemas.microsoft.com/office/drawing/2014/main" id="{8B9EAA96-BC47-1A40-8460-03A9DEC7AC34}"/>
                  </a:ext>
                </a:extLst>
              </p:cNvPr>
              <p:cNvGrpSpPr/>
              <p:nvPr/>
            </p:nvGrpSpPr>
            <p:grpSpPr>
              <a:xfrm>
                <a:off x="3026281" y="2051880"/>
                <a:ext cx="1721001" cy="2018818"/>
                <a:chOff x="4318921" y="3806601"/>
                <a:chExt cx="1222250" cy="1433760"/>
              </a:xfrm>
            </p:grpSpPr>
            <p:grpSp>
              <p:nvGrpSpPr>
                <p:cNvPr id="230" name="Group 49">
                  <a:extLst>
                    <a:ext uri="{FF2B5EF4-FFF2-40B4-BE49-F238E27FC236}">
                      <a16:creationId xmlns:a16="http://schemas.microsoft.com/office/drawing/2014/main" id="{ED975A2C-B29B-FA41-B938-299BA46D99B6}"/>
                    </a:ext>
                  </a:extLst>
                </p:cNvPr>
                <p:cNvGrpSpPr/>
                <p:nvPr/>
              </p:nvGrpSpPr>
              <p:grpSpPr>
                <a:xfrm>
                  <a:off x="4318921" y="3806601"/>
                  <a:ext cx="1222250" cy="1385712"/>
                  <a:chOff x="4070452" y="3534126"/>
                  <a:chExt cx="1723664" cy="1954185"/>
                </a:xfrm>
                <a:solidFill>
                  <a:srgbClr val="FFCC29"/>
                </a:solidFill>
              </p:grpSpPr>
              <p:sp>
                <p:nvSpPr>
                  <p:cNvPr id="233" name="Freeform 53">
                    <a:extLst>
                      <a:ext uri="{FF2B5EF4-FFF2-40B4-BE49-F238E27FC236}">
                        <a16:creationId xmlns:a16="http://schemas.microsoft.com/office/drawing/2014/main" id="{22DCDF3D-DF15-1F4D-A943-2BB00CFBC6C3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4070452" y="3888874"/>
                    <a:ext cx="923791" cy="1599437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55A22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34" name="Freeform 54">
                    <a:extLst>
                      <a:ext uri="{FF2B5EF4-FFF2-40B4-BE49-F238E27FC236}">
                        <a16:creationId xmlns:a16="http://schemas.microsoft.com/office/drawing/2014/main" id="{D0540F80-DDE9-484E-9004-22C460DB9D7E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4870325" y="3888874"/>
                    <a:ext cx="923791" cy="15994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7030A0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35" name="Freeform 55">
                    <a:extLst>
                      <a:ext uri="{FF2B5EF4-FFF2-40B4-BE49-F238E27FC236}">
                        <a16:creationId xmlns:a16="http://schemas.microsoft.com/office/drawing/2014/main" id="{1AA7F713-F5B9-1E4A-9ECE-3110076894E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471304" y="3196619"/>
                    <a:ext cx="923791" cy="159880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C001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 dirty="0"/>
                  </a:p>
                </p:txBody>
              </p:sp>
            </p:grpSp>
            <p:sp>
              <p:nvSpPr>
                <p:cNvPr id="231" name="Isosceles Triangle 50">
                  <a:extLst>
                    <a:ext uri="{FF2B5EF4-FFF2-40B4-BE49-F238E27FC236}">
                      <a16:creationId xmlns:a16="http://schemas.microsoft.com/office/drawing/2014/main" id="{2E283E7A-548B-8B49-AB7A-FEA2BB580665}"/>
                    </a:ext>
                  </a:extLst>
                </p:cNvPr>
                <p:cNvSpPr/>
                <p:nvPr/>
              </p:nvSpPr>
              <p:spPr>
                <a:xfrm rot="5400000">
                  <a:off x="4334327" y="4887977"/>
                  <a:ext cx="378486" cy="326281"/>
                </a:xfrm>
                <a:prstGeom prst="triangle">
                  <a:avLst/>
                </a:prstGeom>
                <a:solidFill>
                  <a:srgbClr val="F55A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32" name="Isosceles Triangle 51">
                  <a:extLst>
                    <a:ext uri="{FF2B5EF4-FFF2-40B4-BE49-F238E27FC236}">
                      <a16:creationId xmlns:a16="http://schemas.microsoft.com/office/drawing/2014/main" id="{EAE658B0-5A46-8241-937E-9A54114A1E5E}"/>
                    </a:ext>
                  </a:extLst>
                </p:cNvPr>
                <p:cNvSpPr/>
                <p:nvPr/>
              </p:nvSpPr>
              <p:spPr>
                <a:xfrm rot="16200000">
                  <a:off x="5144856" y="4887973"/>
                  <a:ext cx="378486" cy="326281"/>
                </a:xfrm>
                <a:prstGeom prst="triangl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  <p:grpSp>
            <p:nvGrpSpPr>
              <p:cNvPr id="224" name="Group 87">
                <a:extLst>
                  <a:ext uri="{FF2B5EF4-FFF2-40B4-BE49-F238E27FC236}">
                    <a16:creationId xmlns:a16="http://schemas.microsoft.com/office/drawing/2014/main" id="{7E469F04-7B4C-174F-8EB9-A2C2AA8C5FCD}"/>
                  </a:ext>
                </a:extLst>
              </p:cNvPr>
              <p:cNvGrpSpPr/>
              <p:nvPr/>
            </p:nvGrpSpPr>
            <p:grpSpPr>
              <a:xfrm>
                <a:off x="3463332" y="2487602"/>
                <a:ext cx="845749" cy="990943"/>
                <a:chOff x="3464818" y="2490713"/>
                <a:chExt cx="845749" cy="990943"/>
              </a:xfrm>
            </p:grpSpPr>
            <p:grpSp>
              <p:nvGrpSpPr>
                <p:cNvPr id="225" name="Group 88">
                  <a:extLst>
                    <a:ext uri="{FF2B5EF4-FFF2-40B4-BE49-F238E27FC236}">
                      <a16:creationId xmlns:a16="http://schemas.microsoft.com/office/drawing/2014/main" id="{48B1D7EC-86D2-874A-83FF-360592CDEE5D}"/>
                    </a:ext>
                  </a:extLst>
                </p:cNvPr>
                <p:cNvGrpSpPr/>
                <p:nvPr/>
              </p:nvGrpSpPr>
              <p:grpSpPr>
                <a:xfrm>
                  <a:off x="3464818" y="2522797"/>
                  <a:ext cx="845749" cy="958859"/>
                  <a:chOff x="3178679" y="2204286"/>
                  <a:chExt cx="1721001" cy="1951168"/>
                </a:xfrm>
              </p:grpSpPr>
              <p:sp>
                <p:nvSpPr>
                  <p:cNvPr id="227" name="Freeform 90">
                    <a:extLst>
                      <a:ext uri="{FF2B5EF4-FFF2-40B4-BE49-F238E27FC236}">
                        <a16:creationId xmlns:a16="http://schemas.microsoft.com/office/drawing/2014/main" id="{93F8B7CD-2CB0-264A-A885-270592534434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178679" y="2558486"/>
                    <a:ext cx="922364" cy="1596968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A484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28" name="Freeform 91">
                    <a:extLst>
                      <a:ext uri="{FF2B5EF4-FFF2-40B4-BE49-F238E27FC236}">
                        <a16:creationId xmlns:a16="http://schemas.microsoft.com/office/drawing/2014/main" id="{F27FD3DD-A1F8-0B47-9585-2AB02EDBD4C6}"/>
                      </a:ext>
                    </a:extLst>
                  </p:cNvPr>
                  <p:cNvSpPr/>
                  <p:nvPr/>
                </p:nvSpPr>
                <p:spPr>
                  <a:xfrm rot="12600000" flipH="1">
                    <a:off x="3977316" y="2558484"/>
                    <a:ext cx="922364" cy="159696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DD71FF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229" name="Freeform 92">
                    <a:extLst>
                      <a:ext uri="{FF2B5EF4-FFF2-40B4-BE49-F238E27FC236}">
                        <a16:creationId xmlns:a16="http://schemas.microsoft.com/office/drawing/2014/main" id="{7CE163FA-BA47-BE46-9668-EC2C607B0FE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578912" y="1867301"/>
                    <a:ext cx="922365" cy="1596336"/>
                  </a:xfrm>
                  <a:custGeom>
                    <a:avLst/>
                    <a:gdLst>
                      <a:gd name="connsiteX0" fmla="*/ 0 w 2013626"/>
                      <a:gd name="connsiteY0" fmla="*/ 1735884 h 3471768"/>
                      <a:gd name="connsiteX1" fmla="*/ 1006813 w 2013626"/>
                      <a:gd name="connsiteY1" fmla="*/ 0 h 3471768"/>
                      <a:gd name="connsiteX2" fmla="*/ 2013626 w 2013626"/>
                      <a:gd name="connsiteY2" fmla="*/ 1735884 h 3471768"/>
                      <a:gd name="connsiteX3" fmla="*/ 1006813 w 2013626"/>
                      <a:gd name="connsiteY3" fmla="*/ 3471768 h 3471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13626" h="3471768">
                        <a:moveTo>
                          <a:pt x="0" y="1735884"/>
                        </a:moveTo>
                        <a:lnTo>
                          <a:pt x="1006813" y="0"/>
                        </a:lnTo>
                        <a:lnTo>
                          <a:pt x="2013626" y="1735884"/>
                        </a:lnTo>
                        <a:lnTo>
                          <a:pt x="1006813" y="3471768"/>
                        </a:lnTo>
                        <a:close/>
                      </a:path>
                    </a:pathLst>
                  </a:custGeom>
                  <a:solidFill>
                    <a:srgbClr val="FFDF4D"/>
                  </a:solidFill>
                  <a:ln cap="rnd">
                    <a:noFill/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sp>
              <p:nvSpPr>
                <p:cNvPr id="226" name="Hexagon 89">
                  <a:extLst>
                    <a:ext uri="{FF2B5EF4-FFF2-40B4-BE49-F238E27FC236}">
                      <a16:creationId xmlns:a16="http://schemas.microsoft.com/office/drawing/2014/main" id="{DC7C43A9-0C34-0648-9A00-289C6D078D7F}"/>
                    </a:ext>
                  </a:extLst>
                </p:cNvPr>
                <p:cNvSpPr/>
                <p:nvPr/>
              </p:nvSpPr>
              <p:spPr>
                <a:xfrm rot="5400000">
                  <a:off x="3409267" y="2548302"/>
                  <a:ext cx="956852" cy="841673"/>
                </a:xfrm>
                <a:prstGeom prst="hexagon">
                  <a:avLst>
                    <a:gd name="adj" fmla="val 29001"/>
                    <a:gd name="vf" fmla="val 115470"/>
                  </a:avLst>
                </a:prstGeom>
                <a:noFill/>
                <a:ln w="95250" cap="rnd">
                  <a:solidFill>
                    <a:srgbClr val="231437"/>
                  </a:solidFill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9741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33711</TotalTime>
  <Words>9</Words>
  <Application>Microsoft Macintosh PowerPoint</Application>
  <PresentationFormat>Bredbild</PresentationFormat>
  <Paragraphs>3</Paragraphs>
  <Slides>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Office Theme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740</cp:revision>
  <dcterms:created xsi:type="dcterms:W3CDTF">2016-12-30T09:39:09Z</dcterms:created>
  <dcterms:modified xsi:type="dcterms:W3CDTF">2022-04-28T11:43:34Z</dcterms:modified>
</cp:coreProperties>
</file>