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0" r:id="rId2"/>
    <p:sldId id="341" r:id="rId3"/>
    <p:sldId id="313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A5E"/>
    <a:srgbClr val="231437"/>
    <a:srgbClr val="F55A22"/>
    <a:srgbClr val="82250C"/>
    <a:srgbClr val="BA431D"/>
    <a:srgbClr val="B493F2"/>
    <a:srgbClr val="574393"/>
    <a:srgbClr val="42336C"/>
    <a:srgbClr val="574292"/>
    <a:srgbClr val="8F6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2" autoAdjust="0"/>
    <p:restoredTop sz="95154" autoAdjust="0"/>
  </p:normalViewPr>
  <p:slideViewPr>
    <p:cSldViewPr snapToGrid="0">
      <p:cViewPr>
        <p:scale>
          <a:sx n="194" d="100"/>
          <a:sy n="194" d="100"/>
        </p:scale>
        <p:origin x="144" y="-8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74" name="Grupp 73">
            <a:extLst>
              <a:ext uri="{FF2B5EF4-FFF2-40B4-BE49-F238E27FC236}">
                <a16:creationId xmlns:a16="http://schemas.microsoft.com/office/drawing/2014/main" id="{AF2DB741-0D41-2AA9-8474-3402F39A234C}"/>
              </a:ext>
            </a:extLst>
          </p:cNvPr>
          <p:cNvGrpSpPr/>
          <p:nvPr/>
        </p:nvGrpSpPr>
        <p:grpSpPr>
          <a:xfrm>
            <a:off x="1583149" y="1976420"/>
            <a:ext cx="1604529" cy="2013870"/>
            <a:chOff x="1578612" y="1976425"/>
            <a:chExt cx="1604529" cy="2013870"/>
          </a:xfrm>
        </p:grpSpPr>
        <p:grpSp>
          <p:nvGrpSpPr>
            <p:cNvPr id="75" name="Group 48">
              <a:extLst>
                <a:ext uri="{FF2B5EF4-FFF2-40B4-BE49-F238E27FC236}">
                  <a16:creationId xmlns:a16="http://schemas.microsoft.com/office/drawing/2014/main" id="{768CC15B-DE16-EA5C-53F0-921BCCEA681F}"/>
                </a:ext>
              </a:extLst>
            </p:cNvPr>
            <p:cNvGrpSpPr/>
            <p:nvPr/>
          </p:nvGrpSpPr>
          <p:grpSpPr>
            <a:xfrm>
              <a:off x="1582445" y="3457359"/>
              <a:ext cx="1600696" cy="532936"/>
              <a:chOff x="4360429" y="4861871"/>
              <a:chExt cx="1136810" cy="378490"/>
            </a:xfrm>
          </p:grpSpPr>
          <p:sp>
            <p:nvSpPr>
              <p:cNvPr id="85" name="Isosceles Triangle 50">
                <a:extLst>
                  <a:ext uri="{FF2B5EF4-FFF2-40B4-BE49-F238E27FC236}">
                    <a16:creationId xmlns:a16="http://schemas.microsoft.com/office/drawing/2014/main" id="{71EEC9AD-F01A-F304-FA4E-C775184D4536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Isosceles Triangle 51">
                <a:extLst>
                  <a:ext uri="{FF2B5EF4-FFF2-40B4-BE49-F238E27FC236}">
                    <a16:creationId xmlns:a16="http://schemas.microsoft.com/office/drawing/2014/main" id="{3BEFF6D1-8FD7-C7B9-6C8B-0ABA70FBC1A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6" name="Grupp 75">
              <a:extLst>
                <a:ext uri="{FF2B5EF4-FFF2-40B4-BE49-F238E27FC236}">
                  <a16:creationId xmlns:a16="http://schemas.microsoft.com/office/drawing/2014/main" id="{82986637-9D2D-1EEE-CED0-DEE5BF6AC730}"/>
                </a:ext>
              </a:extLst>
            </p:cNvPr>
            <p:cNvGrpSpPr/>
            <p:nvPr/>
          </p:nvGrpSpPr>
          <p:grpSpPr>
            <a:xfrm>
              <a:off x="1578612" y="1976425"/>
              <a:ext cx="1599312" cy="1845932"/>
              <a:chOff x="1732910" y="530348"/>
              <a:chExt cx="5402338" cy="6235405"/>
            </a:xfrm>
          </p:grpSpPr>
          <p:sp>
            <p:nvSpPr>
              <p:cNvPr id="81" name="Frihandsfigur 80">
                <a:extLst>
                  <a:ext uri="{FF2B5EF4-FFF2-40B4-BE49-F238E27FC236}">
                    <a16:creationId xmlns:a16="http://schemas.microsoft.com/office/drawing/2014/main" id="{A75A374D-3A37-4306-FD10-5392A0489D95}"/>
                  </a:ext>
                </a:extLst>
              </p:cNvPr>
              <p:cNvSpPr/>
              <p:nvPr/>
            </p:nvSpPr>
            <p:spPr>
              <a:xfrm rot="5400000">
                <a:off x="6259806" y="1801250"/>
                <a:ext cx="640450" cy="1106895"/>
              </a:xfrm>
              <a:custGeom>
                <a:avLst/>
                <a:gdLst>
                  <a:gd name="connsiteX0" fmla="*/ 0 w 640450"/>
                  <a:gd name="connsiteY0" fmla="*/ 0 h 1106895"/>
                  <a:gd name="connsiteX1" fmla="*/ 1042 w 640450"/>
                  <a:gd name="connsiteY1" fmla="*/ 0 h 1106895"/>
                  <a:gd name="connsiteX2" fmla="*/ 640450 w 640450"/>
                  <a:gd name="connsiteY2" fmla="*/ 1106626 h 1106895"/>
                  <a:gd name="connsiteX3" fmla="*/ 638975 w 640450"/>
                  <a:gd name="connsiteY3" fmla="*/ 1106626 h 1106895"/>
                  <a:gd name="connsiteX4" fmla="*/ 638818 w 640450"/>
                  <a:gd name="connsiteY4" fmla="*/ 1106895 h 1106895"/>
                  <a:gd name="connsiteX5" fmla="*/ 0 w 640450"/>
                  <a:gd name="connsiteY5" fmla="*/ 0 h 11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0450" h="1106895">
                    <a:moveTo>
                      <a:pt x="0" y="0"/>
                    </a:moveTo>
                    <a:lnTo>
                      <a:pt x="1042" y="0"/>
                    </a:lnTo>
                    <a:lnTo>
                      <a:pt x="640450" y="1106626"/>
                    </a:lnTo>
                    <a:lnTo>
                      <a:pt x="638975" y="1106626"/>
                    </a:lnTo>
                    <a:lnTo>
                      <a:pt x="638818" y="11068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82" name="Frihandsfigur 81">
                <a:extLst>
                  <a:ext uri="{FF2B5EF4-FFF2-40B4-BE49-F238E27FC236}">
                    <a16:creationId xmlns:a16="http://schemas.microsoft.com/office/drawing/2014/main" id="{167D7BC8-419B-3C15-A161-97FB53056264}"/>
                  </a:ext>
                </a:extLst>
              </p:cNvPr>
              <p:cNvSpPr/>
              <p:nvPr/>
            </p:nvSpPr>
            <p:spPr>
              <a:xfrm rot="5400000">
                <a:off x="3336676" y="-1068488"/>
                <a:ext cx="2199736" cy="5397408"/>
              </a:xfrm>
              <a:custGeom>
                <a:avLst/>
                <a:gdLst>
                  <a:gd name="connsiteX0" fmla="*/ 0 w 2199737"/>
                  <a:gd name="connsiteY0" fmla="*/ 2698702 h 5397403"/>
                  <a:gd name="connsiteX1" fmla="*/ 1559309 w 2199737"/>
                  <a:gd name="connsiteY1" fmla="*/ 0 h 5397403"/>
                  <a:gd name="connsiteX2" fmla="*/ 1560328 w 2199737"/>
                  <a:gd name="connsiteY2" fmla="*/ 1765 h 5397403"/>
                  <a:gd name="connsiteX3" fmla="*/ 1559286 w 2199737"/>
                  <a:gd name="connsiteY3" fmla="*/ 1765 h 5397403"/>
                  <a:gd name="connsiteX4" fmla="*/ 2198104 w 2199737"/>
                  <a:gd name="connsiteY4" fmla="*/ 1108660 h 5397403"/>
                  <a:gd name="connsiteX5" fmla="*/ 1275848 w 2199737"/>
                  <a:gd name="connsiteY5" fmla="*/ 2698701 h 5397403"/>
                  <a:gd name="connsiteX6" fmla="*/ 2198260 w 2199737"/>
                  <a:gd name="connsiteY6" fmla="*/ 4289011 h 5397403"/>
                  <a:gd name="connsiteX7" fmla="*/ 2199737 w 2199737"/>
                  <a:gd name="connsiteY7" fmla="*/ 4289011 h 5397403"/>
                  <a:gd name="connsiteX8" fmla="*/ 1559308 w 2199737"/>
                  <a:gd name="connsiteY8" fmla="*/ 5397403 h 5397403"/>
                  <a:gd name="connsiteX9" fmla="*/ 0 w 2199737"/>
                  <a:gd name="connsiteY9" fmla="*/ 2698702 h 539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9737" h="5397403">
                    <a:moveTo>
                      <a:pt x="0" y="2698702"/>
                    </a:moveTo>
                    <a:lnTo>
                      <a:pt x="1559309" y="0"/>
                    </a:lnTo>
                    <a:lnTo>
                      <a:pt x="1560328" y="1765"/>
                    </a:lnTo>
                    <a:lnTo>
                      <a:pt x="1559286" y="1765"/>
                    </a:lnTo>
                    <a:lnTo>
                      <a:pt x="2198104" y="1108660"/>
                    </a:lnTo>
                    <a:lnTo>
                      <a:pt x="1275848" y="2698701"/>
                    </a:lnTo>
                    <a:lnTo>
                      <a:pt x="2198260" y="4289011"/>
                    </a:lnTo>
                    <a:lnTo>
                      <a:pt x="2199737" y="4289011"/>
                    </a:lnTo>
                    <a:lnTo>
                      <a:pt x="1559308" y="5397403"/>
                    </a:lnTo>
                    <a:lnTo>
                      <a:pt x="0" y="2698702"/>
                    </a:lnTo>
                    <a:close/>
                  </a:path>
                </a:pathLst>
              </a:custGeom>
              <a:solidFill>
                <a:srgbClr val="FFC004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83" name="Frihandsfigur 82">
                <a:extLst>
                  <a:ext uri="{FF2B5EF4-FFF2-40B4-BE49-F238E27FC236}">
                    <a16:creationId xmlns:a16="http://schemas.microsoft.com/office/drawing/2014/main" id="{15DD39E8-2D12-A3AF-A119-8615071C9D61}"/>
                  </a:ext>
                </a:extLst>
              </p:cNvPr>
              <p:cNvSpPr/>
              <p:nvPr/>
            </p:nvSpPr>
            <p:spPr>
              <a:xfrm rot="5400000">
                <a:off x="745101" y="3077433"/>
                <a:ext cx="4676126" cy="2700508"/>
              </a:xfrm>
              <a:custGeom>
                <a:avLst/>
                <a:gdLst>
                  <a:gd name="connsiteX0" fmla="*/ 0 w 4676127"/>
                  <a:gd name="connsiteY0" fmla="*/ 2699988 h 2700510"/>
                  <a:gd name="connsiteX1" fmla="*/ 642230 w 4676127"/>
                  <a:gd name="connsiteY1" fmla="*/ 1587184 h 2700510"/>
                  <a:gd name="connsiteX2" fmla="*/ 2410027 w 4676127"/>
                  <a:gd name="connsiteY2" fmla="*/ 1587184 h 2700510"/>
                  <a:gd name="connsiteX3" fmla="*/ 3330626 w 4676127"/>
                  <a:gd name="connsiteY3" fmla="*/ 0 h 2700510"/>
                  <a:gd name="connsiteX4" fmla="*/ 4676127 w 4676127"/>
                  <a:gd name="connsiteY4" fmla="*/ 226 h 2700510"/>
                  <a:gd name="connsiteX5" fmla="*/ 3117718 w 4676127"/>
                  <a:gd name="connsiteY5" fmla="*/ 2700510 h 2700510"/>
                  <a:gd name="connsiteX6" fmla="*/ 0 w 4676127"/>
                  <a:gd name="connsiteY6" fmla="*/ 2699988 h 270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6127" h="2700510">
                    <a:moveTo>
                      <a:pt x="0" y="2699988"/>
                    </a:moveTo>
                    <a:lnTo>
                      <a:pt x="642230" y="1587184"/>
                    </a:lnTo>
                    <a:lnTo>
                      <a:pt x="2410027" y="1587184"/>
                    </a:lnTo>
                    <a:lnTo>
                      <a:pt x="3330626" y="0"/>
                    </a:lnTo>
                    <a:lnTo>
                      <a:pt x="4676127" y="226"/>
                    </a:lnTo>
                    <a:lnTo>
                      <a:pt x="3117718" y="2700510"/>
                    </a:lnTo>
                    <a:lnTo>
                      <a:pt x="0" y="2699988"/>
                    </a:lnTo>
                    <a:close/>
                  </a:path>
                </a:pathLst>
              </a:custGeom>
              <a:solidFill>
                <a:srgbClr val="F55A2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84" name="Frihandsfigur 83">
                <a:extLst>
                  <a:ext uri="{FF2B5EF4-FFF2-40B4-BE49-F238E27FC236}">
                    <a16:creationId xmlns:a16="http://schemas.microsoft.com/office/drawing/2014/main" id="{FFB358FC-780A-42B4-551D-8A3CDB87C65C}"/>
                  </a:ext>
                </a:extLst>
              </p:cNvPr>
              <p:cNvSpPr/>
              <p:nvPr/>
            </p:nvSpPr>
            <p:spPr>
              <a:xfrm rot="5400000">
                <a:off x="3446204" y="3077958"/>
                <a:ext cx="4675083" cy="2700508"/>
              </a:xfrm>
              <a:custGeom>
                <a:avLst/>
                <a:gdLst>
                  <a:gd name="connsiteX0" fmla="*/ 0 w 4675082"/>
                  <a:gd name="connsiteY0" fmla="*/ 522 h 2700509"/>
                  <a:gd name="connsiteX1" fmla="*/ 3116675 w 4675082"/>
                  <a:gd name="connsiteY1" fmla="*/ 0 h 2700509"/>
                  <a:gd name="connsiteX2" fmla="*/ 4675082 w 4675082"/>
                  <a:gd name="connsiteY2" fmla="*/ 2700284 h 2700509"/>
                  <a:gd name="connsiteX3" fmla="*/ 3329627 w 4675082"/>
                  <a:gd name="connsiteY3" fmla="*/ 2700509 h 2700509"/>
                  <a:gd name="connsiteX4" fmla="*/ 3331397 w 4675082"/>
                  <a:gd name="connsiteY4" fmla="*/ 2697458 h 2700509"/>
                  <a:gd name="connsiteX5" fmla="*/ 2408985 w 4675082"/>
                  <a:gd name="connsiteY5" fmla="*/ 1107148 h 2700509"/>
                  <a:gd name="connsiteX6" fmla="*/ 639408 w 4675082"/>
                  <a:gd name="connsiteY6" fmla="*/ 1107148 h 2700509"/>
                  <a:gd name="connsiteX7" fmla="*/ 0 w 4675082"/>
                  <a:gd name="connsiteY7" fmla="*/ 522 h 270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5082" h="2700509">
                    <a:moveTo>
                      <a:pt x="0" y="522"/>
                    </a:moveTo>
                    <a:lnTo>
                      <a:pt x="3116675" y="0"/>
                    </a:lnTo>
                    <a:lnTo>
                      <a:pt x="4675082" y="2700284"/>
                    </a:lnTo>
                    <a:lnTo>
                      <a:pt x="3329627" y="2700509"/>
                    </a:lnTo>
                    <a:lnTo>
                      <a:pt x="3331397" y="2697458"/>
                    </a:lnTo>
                    <a:lnTo>
                      <a:pt x="2408985" y="1107148"/>
                    </a:lnTo>
                    <a:lnTo>
                      <a:pt x="639408" y="1107148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7030A0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77" name="Group 88">
              <a:extLst>
                <a:ext uri="{FF2B5EF4-FFF2-40B4-BE49-F238E27FC236}">
                  <a16:creationId xmlns:a16="http://schemas.microsoft.com/office/drawing/2014/main" id="{8E7653DD-D32E-5D98-6034-8AFBB0817493}"/>
                </a:ext>
              </a:extLst>
            </p:cNvPr>
            <p:cNvGrpSpPr/>
            <p:nvPr/>
          </p:nvGrpSpPr>
          <p:grpSpPr>
            <a:xfrm>
              <a:off x="1985182" y="2463602"/>
              <a:ext cx="792193" cy="898140"/>
              <a:chOff x="3178679" y="2215083"/>
              <a:chExt cx="1721001" cy="195116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8" name="Freeform 90">
                <a:extLst>
                  <a:ext uri="{FF2B5EF4-FFF2-40B4-BE49-F238E27FC236}">
                    <a16:creationId xmlns:a16="http://schemas.microsoft.com/office/drawing/2014/main" id="{941051E8-F06C-82D2-D773-44AA4CE60D32}"/>
                  </a:ext>
                </a:extLst>
              </p:cNvPr>
              <p:cNvSpPr/>
              <p:nvPr/>
            </p:nvSpPr>
            <p:spPr>
              <a:xfrm rot="9000000">
                <a:off x="3178679" y="2569282"/>
                <a:ext cx="922364" cy="159696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91">
                <a:extLst>
                  <a:ext uri="{FF2B5EF4-FFF2-40B4-BE49-F238E27FC236}">
                    <a16:creationId xmlns:a16="http://schemas.microsoft.com/office/drawing/2014/main" id="{7B65277A-AB07-FAE4-B6E4-E93C72B1964F}"/>
                  </a:ext>
                </a:extLst>
              </p:cNvPr>
              <p:cNvSpPr/>
              <p:nvPr/>
            </p:nvSpPr>
            <p:spPr>
              <a:xfrm rot="12600000" flipH="1">
                <a:off x="3977316" y="2569280"/>
                <a:ext cx="922364" cy="15969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92">
                <a:extLst>
                  <a:ext uri="{FF2B5EF4-FFF2-40B4-BE49-F238E27FC236}">
                    <a16:creationId xmlns:a16="http://schemas.microsoft.com/office/drawing/2014/main" id="{12C5BCC4-2B32-C65D-BC7A-3E452BD4BC67}"/>
                  </a:ext>
                </a:extLst>
              </p:cNvPr>
              <p:cNvSpPr/>
              <p:nvPr/>
            </p:nvSpPr>
            <p:spPr>
              <a:xfrm rot="5400000">
                <a:off x="3578911" y="1878097"/>
                <a:ext cx="922365" cy="15963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3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3" name="Grupp 252">
            <a:extLst>
              <a:ext uri="{FF2B5EF4-FFF2-40B4-BE49-F238E27FC236}">
                <a16:creationId xmlns:a16="http://schemas.microsoft.com/office/drawing/2014/main" id="{4CCF1AA2-FE11-EDEE-CA7F-7F0425560EDC}"/>
              </a:ext>
            </a:extLst>
          </p:cNvPr>
          <p:cNvGrpSpPr/>
          <p:nvPr/>
        </p:nvGrpSpPr>
        <p:grpSpPr>
          <a:xfrm>
            <a:off x="1583149" y="1976420"/>
            <a:ext cx="1604529" cy="2013870"/>
            <a:chOff x="1578612" y="1976425"/>
            <a:chExt cx="1604529" cy="2013870"/>
          </a:xfrm>
        </p:grpSpPr>
        <p:grpSp>
          <p:nvGrpSpPr>
            <p:cNvPr id="254" name="Group 48">
              <a:extLst>
                <a:ext uri="{FF2B5EF4-FFF2-40B4-BE49-F238E27FC236}">
                  <a16:creationId xmlns:a16="http://schemas.microsoft.com/office/drawing/2014/main" id="{3EE0EBA0-873F-E627-A8BF-6260D15C9D52}"/>
                </a:ext>
              </a:extLst>
            </p:cNvPr>
            <p:cNvGrpSpPr/>
            <p:nvPr/>
          </p:nvGrpSpPr>
          <p:grpSpPr>
            <a:xfrm>
              <a:off x="1582445" y="3457359"/>
              <a:ext cx="1600696" cy="532936"/>
              <a:chOff x="4360429" y="4861871"/>
              <a:chExt cx="1136810" cy="378490"/>
            </a:xfrm>
          </p:grpSpPr>
          <p:sp>
            <p:nvSpPr>
              <p:cNvPr id="264" name="Isosceles Triangle 50">
                <a:extLst>
                  <a:ext uri="{FF2B5EF4-FFF2-40B4-BE49-F238E27FC236}">
                    <a16:creationId xmlns:a16="http://schemas.microsoft.com/office/drawing/2014/main" id="{F5EFCF17-C594-485A-C1AF-ADD875D26153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5" name="Isosceles Triangle 51">
                <a:extLst>
                  <a:ext uri="{FF2B5EF4-FFF2-40B4-BE49-F238E27FC236}">
                    <a16:creationId xmlns:a16="http://schemas.microsoft.com/office/drawing/2014/main" id="{397C5092-FA08-3786-EE20-87C9678AC64B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5" name="Grupp 254">
              <a:extLst>
                <a:ext uri="{FF2B5EF4-FFF2-40B4-BE49-F238E27FC236}">
                  <a16:creationId xmlns:a16="http://schemas.microsoft.com/office/drawing/2014/main" id="{E3E994AB-A6D5-B635-F406-DFEDD0B1AFA6}"/>
                </a:ext>
              </a:extLst>
            </p:cNvPr>
            <p:cNvGrpSpPr/>
            <p:nvPr/>
          </p:nvGrpSpPr>
          <p:grpSpPr>
            <a:xfrm>
              <a:off x="1578612" y="1976425"/>
              <a:ext cx="1599312" cy="1845932"/>
              <a:chOff x="1732910" y="530348"/>
              <a:chExt cx="5402338" cy="6235405"/>
            </a:xfrm>
          </p:grpSpPr>
          <p:sp>
            <p:nvSpPr>
              <p:cNvPr id="260" name="Frihandsfigur 259">
                <a:extLst>
                  <a:ext uri="{FF2B5EF4-FFF2-40B4-BE49-F238E27FC236}">
                    <a16:creationId xmlns:a16="http://schemas.microsoft.com/office/drawing/2014/main" id="{D14B1610-A708-3DA8-8925-46D25386FAB1}"/>
                  </a:ext>
                </a:extLst>
              </p:cNvPr>
              <p:cNvSpPr/>
              <p:nvPr/>
            </p:nvSpPr>
            <p:spPr>
              <a:xfrm rot="5400000">
                <a:off x="6259806" y="1801250"/>
                <a:ext cx="640450" cy="1106895"/>
              </a:xfrm>
              <a:custGeom>
                <a:avLst/>
                <a:gdLst>
                  <a:gd name="connsiteX0" fmla="*/ 0 w 640450"/>
                  <a:gd name="connsiteY0" fmla="*/ 0 h 1106895"/>
                  <a:gd name="connsiteX1" fmla="*/ 1042 w 640450"/>
                  <a:gd name="connsiteY1" fmla="*/ 0 h 1106895"/>
                  <a:gd name="connsiteX2" fmla="*/ 640450 w 640450"/>
                  <a:gd name="connsiteY2" fmla="*/ 1106626 h 1106895"/>
                  <a:gd name="connsiteX3" fmla="*/ 638975 w 640450"/>
                  <a:gd name="connsiteY3" fmla="*/ 1106626 h 1106895"/>
                  <a:gd name="connsiteX4" fmla="*/ 638818 w 640450"/>
                  <a:gd name="connsiteY4" fmla="*/ 1106895 h 1106895"/>
                  <a:gd name="connsiteX5" fmla="*/ 0 w 640450"/>
                  <a:gd name="connsiteY5" fmla="*/ 0 h 11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0450" h="1106895">
                    <a:moveTo>
                      <a:pt x="0" y="0"/>
                    </a:moveTo>
                    <a:lnTo>
                      <a:pt x="1042" y="0"/>
                    </a:lnTo>
                    <a:lnTo>
                      <a:pt x="640450" y="1106626"/>
                    </a:lnTo>
                    <a:lnTo>
                      <a:pt x="638975" y="1106626"/>
                    </a:lnTo>
                    <a:lnTo>
                      <a:pt x="638818" y="11068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261" name="Frihandsfigur 260">
                <a:extLst>
                  <a:ext uri="{FF2B5EF4-FFF2-40B4-BE49-F238E27FC236}">
                    <a16:creationId xmlns:a16="http://schemas.microsoft.com/office/drawing/2014/main" id="{E4110F20-B391-0BAC-739E-B2AEEA22089D}"/>
                  </a:ext>
                </a:extLst>
              </p:cNvPr>
              <p:cNvSpPr/>
              <p:nvPr/>
            </p:nvSpPr>
            <p:spPr>
              <a:xfrm rot="5400000">
                <a:off x="3336676" y="-1068488"/>
                <a:ext cx="2199736" cy="5397408"/>
              </a:xfrm>
              <a:custGeom>
                <a:avLst/>
                <a:gdLst>
                  <a:gd name="connsiteX0" fmla="*/ 0 w 2199737"/>
                  <a:gd name="connsiteY0" fmla="*/ 2698702 h 5397403"/>
                  <a:gd name="connsiteX1" fmla="*/ 1559309 w 2199737"/>
                  <a:gd name="connsiteY1" fmla="*/ 0 h 5397403"/>
                  <a:gd name="connsiteX2" fmla="*/ 1560328 w 2199737"/>
                  <a:gd name="connsiteY2" fmla="*/ 1765 h 5397403"/>
                  <a:gd name="connsiteX3" fmla="*/ 1559286 w 2199737"/>
                  <a:gd name="connsiteY3" fmla="*/ 1765 h 5397403"/>
                  <a:gd name="connsiteX4" fmla="*/ 2198104 w 2199737"/>
                  <a:gd name="connsiteY4" fmla="*/ 1108660 h 5397403"/>
                  <a:gd name="connsiteX5" fmla="*/ 1275848 w 2199737"/>
                  <a:gd name="connsiteY5" fmla="*/ 2698701 h 5397403"/>
                  <a:gd name="connsiteX6" fmla="*/ 2198260 w 2199737"/>
                  <a:gd name="connsiteY6" fmla="*/ 4289011 h 5397403"/>
                  <a:gd name="connsiteX7" fmla="*/ 2199737 w 2199737"/>
                  <a:gd name="connsiteY7" fmla="*/ 4289011 h 5397403"/>
                  <a:gd name="connsiteX8" fmla="*/ 1559308 w 2199737"/>
                  <a:gd name="connsiteY8" fmla="*/ 5397403 h 5397403"/>
                  <a:gd name="connsiteX9" fmla="*/ 0 w 2199737"/>
                  <a:gd name="connsiteY9" fmla="*/ 2698702 h 539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9737" h="5397403">
                    <a:moveTo>
                      <a:pt x="0" y="2698702"/>
                    </a:moveTo>
                    <a:lnTo>
                      <a:pt x="1559309" y="0"/>
                    </a:lnTo>
                    <a:lnTo>
                      <a:pt x="1560328" y="1765"/>
                    </a:lnTo>
                    <a:lnTo>
                      <a:pt x="1559286" y="1765"/>
                    </a:lnTo>
                    <a:lnTo>
                      <a:pt x="2198104" y="1108660"/>
                    </a:lnTo>
                    <a:lnTo>
                      <a:pt x="1275848" y="2698701"/>
                    </a:lnTo>
                    <a:lnTo>
                      <a:pt x="2198260" y="4289011"/>
                    </a:lnTo>
                    <a:lnTo>
                      <a:pt x="2199737" y="4289011"/>
                    </a:lnTo>
                    <a:lnTo>
                      <a:pt x="1559308" y="5397403"/>
                    </a:lnTo>
                    <a:lnTo>
                      <a:pt x="0" y="2698702"/>
                    </a:lnTo>
                    <a:close/>
                  </a:path>
                </a:pathLst>
              </a:custGeom>
              <a:solidFill>
                <a:srgbClr val="FFC004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262" name="Frihandsfigur 261">
                <a:extLst>
                  <a:ext uri="{FF2B5EF4-FFF2-40B4-BE49-F238E27FC236}">
                    <a16:creationId xmlns:a16="http://schemas.microsoft.com/office/drawing/2014/main" id="{806029DD-EEE7-C633-070F-D99E8D89E908}"/>
                  </a:ext>
                </a:extLst>
              </p:cNvPr>
              <p:cNvSpPr/>
              <p:nvPr/>
            </p:nvSpPr>
            <p:spPr>
              <a:xfrm rot="5400000">
                <a:off x="745101" y="3077433"/>
                <a:ext cx="4676126" cy="2700508"/>
              </a:xfrm>
              <a:custGeom>
                <a:avLst/>
                <a:gdLst>
                  <a:gd name="connsiteX0" fmla="*/ 0 w 4676127"/>
                  <a:gd name="connsiteY0" fmla="*/ 2699988 h 2700510"/>
                  <a:gd name="connsiteX1" fmla="*/ 642230 w 4676127"/>
                  <a:gd name="connsiteY1" fmla="*/ 1587184 h 2700510"/>
                  <a:gd name="connsiteX2" fmla="*/ 2410027 w 4676127"/>
                  <a:gd name="connsiteY2" fmla="*/ 1587184 h 2700510"/>
                  <a:gd name="connsiteX3" fmla="*/ 3330626 w 4676127"/>
                  <a:gd name="connsiteY3" fmla="*/ 0 h 2700510"/>
                  <a:gd name="connsiteX4" fmla="*/ 4676127 w 4676127"/>
                  <a:gd name="connsiteY4" fmla="*/ 226 h 2700510"/>
                  <a:gd name="connsiteX5" fmla="*/ 3117718 w 4676127"/>
                  <a:gd name="connsiteY5" fmla="*/ 2700510 h 2700510"/>
                  <a:gd name="connsiteX6" fmla="*/ 0 w 4676127"/>
                  <a:gd name="connsiteY6" fmla="*/ 2699988 h 270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6127" h="2700510">
                    <a:moveTo>
                      <a:pt x="0" y="2699988"/>
                    </a:moveTo>
                    <a:lnTo>
                      <a:pt x="642230" y="1587184"/>
                    </a:lnTo>
                    <a:lnTo>
                      <a:pt x="2410027" y="1587184"/>
                    </a:lnTo>
                    <a:lnTo>
                      <a:pt x="3330626" y="0"/>
                    </a:lnTo>
                    <a:lnTo>
                      <a:pt x="4676127" y="226"/>
                    </a:lnTo>
                    <a:lnTo>
                      <a:pt x="3117718" y="2700510"/>
                    </a:lnTo>
                    <a:lnTo>
                      <a:pt x="0" y="2699988"/>
                    </a:lnTo>
                    <a:close/>
                  </a:path>
                </a:pathLst>
              </a:custGeom>
              <a:solidFill>
                <a:srgbClr val="F55A2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263" name="Frihandsfigur 262">
                <a:extLst>
                  <a:ext uri="{FF2B5EF4-FFF2-40B4-BE49-F238E27FC236}">
                    <a16:creationId xmlns:a16="http://schemas.microsoft.com/office/drawing/2014/main" id="{AAB4A2E9-2950-ED43-4A07-B06ACBF6B07E}"/>
                  </a:ext>
                </a:extLst>
              </p:cNvPr>
              <p:cNvSpPr/>
              <p:nvPr/>
            </p:nvSpPr>
            <p:spPr>
              <a:xfrm rot="5400000">
                <a:off x="3446204" y="3077958"/>
                <a:ext cx="4675083" cy="2700508"/>
              </a:xfrm>
              <a:custGeom>
                <a:avLst/>
                <a:gdLst>
                  <a:gd name="connsiteX0" fmla="*/ 0 w 4675082"/>
                  <a:gd name="connsiteY0" fmla="*/ 522 h 2700509"/>
                  <a:gd name="connsiteX1" fmla="*/ 3116675 w 4675082"/>
                  <a:gd name="connsiteY1" fmla="*/ 0 h 2700509"/>
                  <a:gd name="connsiteX2" fmla="*/ 4675082 w 4675082"/>
                  <a:gd name="connsiteY2" fmla="*/ 2700284 h 2700509"/>
                  <a:gd name="connsiteX3" fmla="*/ 3329627 w 4675082"/>
                  <a:gd name="connsiteY3" fmla="*/ 2700509 h 2700509"/>
                  <a:gd name="connsiteX4" fmla="*/ 3331397 w 4675082"/>
                  <a:gd name="connsiteY4" fmla="*/ 2697458 h 2700509"/>
                  <a:gd name="connsiteX5" fmla="*/ 2408985 w 4675082"/>
                  <a:gd name="connsiteY5" fmla="*/ 1107148 h 2700509"/>
                  <a:gd name="connsiteX6" fmla="*/ 639408 w 4675082"/>
                  <a:gd name="connsiteY6" fmla="*/ 1107148 h 2700509"/>
                  <a:gd name="connsiteX7" fmla="*/ 0 w 4675082"/>
                  <a:gd name="connsiteY7" fmla="*/ 522 h 270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5082" h="2700509">
                    <a:moveTo>
                      <a:pt x="0" y="522"/>
                    </a:moveTo>
                    <a:lnTo>
                      <a:pt x="3116675" y="0"/>
                    </a:lnTo>
                    <a:lnTo>
                      <a:pt x="4675082" y="2700284"/>
                    </a:lnTo>
                    <a:lnTo>
                      <a:pt x="3329627" y="2700509"/>
                    </a:lnTo>
                    <a:lnTo>
                      <a:pt x="3331397" y="2697458"/>
                    </a:lnTo>
                    <a:lnTo>
                      <a:pt x="2408985" y="1107148"/>
                    </a:lnTo>
                    <a:lnTo>
                      <a:pt x="639408" y="1107148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7030A0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56" name="Group 88">
              <a:extLst>
                <a:ext uri="{FF2B5EF4-FFF2-40B4-BE49-F238E27FC236}">
                  <a16:creationId xmlns:a16="http://schemas.microsoft.com/office/drawing/2014/main" id="{2E749D22-231A-54FA-DA25-AF19A46DF6D9}"/>
                </a:ext>
              </a:extLst>
            </p:cNvPr>
            <p:cNvGrpSpPr/>
            <p:nvPr/>
          </p:nvGrpSpPr>
          <p:grpSpPr>
            <a:xfrm>
              <a:off x="1985182" y="2463602"/>
              <a:ext cx="792193" cy="898140"/>
              <a:chOff x="3178679" y="2215083"/>
              <a:chExt cx="1721001" cy="195116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FB5198EC-8302-6F21-3462-DDD6FAA6A865}"/>
                  </a:ext>
                </a:extLst>
              </p:cNvPr>
              <p:cNvSpPr/>
              <p:nvPr/>
            </p:nvSpPr>
            <p:spPr>
              <a:xfrm rot="9000000">
                <a:off x="3178679" y="2569282"/>
                <a:ext cx="922364" cy="159696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8" name="Freeform 91">
                <a:extLst>
                  <a:ext uri="{FF2B5EF4-FFF2-40B4-BE49-F238E27FC236}">
                    <a16:creationId xmlns:a16="http://schemas.microsoft.com/office/drawing/2014/main" id="{60D48F65-6450-1612-E37A-96014E821B7C}"/>
                  </a:ext>
                </a:extLst>
              </p:cNvPr>
              <p:cNvSpPr/>
              <p:nvPr/>
            </p:nvSpPr>
            <p:spPr>
              <a:xfrm rot="12600000" flipH="1">
                <a:off x="3977316" y="2569280"/>
                <a:ext cx="922364" cy="15969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9" name="Freeform 92">
                <a:extLst>
                  <a:ext uri="{FF2B5EF4-FFF2-40B4-BE49-F238E27FC236}">
                    <a16:creationId xmlns:a16="http://schemas.microsoft.com/office/drawing/2014/main" id="{5C920893-87C7-E4D0-AF8B-BC12D9E1B5CB}"/>
                  </a:ext>
                </a:extLst>
              </p:cNvPr>
              <p:cNvSpPr/>
              <p:nvPr/>
            </p:nvSpPr>
            <p:spPr>
              <a:xfrm rot="5400000">
                <a:off x="3578911" y="1878097"/>
                <a:ext cx="922365" cy="15963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20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18" name="Grupp 217">
            <a:extLst>
              <a:ext uri="{FF2B5EF4-FFF2-40B4-BE49-F238E27FC236}">
                <a16:creationId xmlns:a16="http://schemas.microsoft.com/office/drawing/2014/main" id="{BCD39446-C115-854F-AD9E-6FBF86A2A120}"/>
              </a:ext>
            </a:extLst>
          </p:cNvPr>
          <p:cNvGrpSpPr/>
          <p:nvPr/>
        </p:nvGrpSpPr>
        <p:grpSpPr>
          <a:xfrm>
            <a:off x="2600419" y="2088240"/>
            <a:ext cx="2016522" cy="2618675"/>
            <a:chOff x="6428773" y="1562170"/>
            <a:chExt cx="2016522" cy="2618675"/>
          </a:xfrm>
        </p:grpSpPr>
        <p:sp>
          <p:nvSpPr>
            <p:cNvPr id="219" name="Isosceles Triangle 50">
              <a:extLst>
                <a:ext uri="{FF2B5EF4-FFF2-40B4-BE49-F238E27FC236}">
                  <a16:creationId xmlns:a16="http://schemas.microsoft.com/office/drawing/2014/main" id="{9073F888-8692-904B-A157-2CE8D36E012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0" name="Isosceles Triangle 50">
              <a:extLst>
                <a:ext uri="{FF2B5EF4-FFF2-40B4-BE49-F238E27FC236}">
                  <a16:creationId xmlns:a16="http://schemas.microsoft.com/office/drawing/2014/main" id="{01AF7556-7E63-D348-90E0-303704EE4A07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1" name="Hexagon 42">
              <a:extLst>
                <a:ext uri="{FF2B5EF4-FFF2-40B4-BE49-F238E27FC236}">
                  <a16:creationId xmlns:a16="http://schemas.microsoft.com/office/drawing/2014/main" id="{3AB9E18C-BB65-5D48-86BE-8A02E86CA6AF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22" name="Grupp 221">
              <a:extLst>
                <a:ext uri="{FF2B5EF4-FFF2-40B4-BE49-F238E27FC236}">
                  <a16:creationId xmlns:a16="http://schemas.microsoft.com/office/drawing/2014/main" id="{FAE851BC-7641-6C48-892D-400A6F489D41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23" name="Group 48">
                <a:extLst>
                  <a:ext uri="{FF2B5EF4-FFF2-40B4-BE49-F238E27FC236}">
                    <a16:creationId xmlns:a16="http://schemas.microsoft.com/office/drawing/2014/main" id="{8B9EAA96-BC47-1A40-8460-03A9DEC7AC34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30" name="Group 49">
                  <a:extLst>
                    <a:ext uri="{FF2B5EF4-FFF2-40B4-BE49-F238E27FC236}">
                      <a16:creationId xmlns:a16="http://schemas.microsoft.com/office/drawing/2014/main" id="{ED975A2C-B29B-FA41-B938-299BA46D99B6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33" name="Freeform 53">
                    <a:extLst>
                      <a:ext uri="{FF2B5EF4-FFF2-40B4-BE49-F238E27FC236}">
                        <a16:creationId xmlns:a16="http://schemas.microsoft.com/office/drawing/2014/main" id="{22DCDF3D-DF15-1F4D-A943-2BB00CFBC6C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Freeform 54">
                    <a:extLst>
                      <a:ext uri="{FF2B5EF4-FFF2-40B4-BE49-F238E27FC236}">
                        <a16:creationId xmlns:a16="http://schemas.microsoft.com/office/drawing/2014/main" id="{D0540F80-DDE9-484E-9004-22C460DB9D7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5" name="Freeform 55">
                    <a:extLst>
                      <a:ext uri="{FF2B5EF4-FFF2-40B4-BE49-F238E27FC236}">
                        <a16:creationId xmlns:a16="http://schemas.microsoft.com/office/drawing/2014/main" id="{1AA7F713-F5B9-1E4A-9ECE-3110076894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31" name="Isosceles Triangle 50">
                  <a:extLst>
                    <a:ext uri="{FF2B5EF4-FFF2-40B4-BE49-F238E27FC236}">
                      <a16:creationId xmlns:a16="http://schemas.microsoft.com/office/drawing/2014/main" id="{2E283E7A-548B-8B49-AB7A-FEA2BB580665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2" name="Isosceles Triangle 51">
                  <a:extLst>
                    <a:ext uri="{FF2B5EF4-FFF2-40B4-BE49-F238E27FC236}">
                      <a16:creationId xmlns:a16="http://schemas.microsoft.com/office/drawing/2014/main" id="{EAE658B0-5A46-8241-937E-9A54114A1E5E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7E469F04-7B4C-174F-8EB9-A2C2AA8C5FCD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25" name="Group 88">
                  <a:extLst>
                    <a:ext uri="{FF2B5EF4-FFF2-40B4-BE49-F238E27FC236}">
                      <a16:creationId xmlns:a16="http://schemas.microsoft.com/office/drawing/2014/main" id="{48B1D7EC-86D2-874A-83FF-360592CDEE5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27" name="Freeform 90">
                    <a:extLst>
                      <a:ext uri="{FF2B5EF4-FFF2-40B4-BE49-F238E27FC236}">
                        <a16:creationId xmlns:a16="http://schemas.microsoft.com/office/drawing/2014/main" id="{93F8B7CD-2CB0-264A-A885-27059253443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91">
                    <a:extLst>
                      <a:ext uri="{FF2B5EF4-FFF2-40B4-BE49-F238E27FC236}">
                        <a16:creationId xmlns:a16="http://schemas.microsoft.com/office/drawing/2014/main" id="{F27FD3DD-A1F8-0B47-9585-2AB02EDBD4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9" name="Freeform 92">
                    <a:extLst>
                      <a:ext uri="{FF2B5EF4-FFF2-40B4-BE49-F238E27FC236}">
                        <a16:creationId xmlns:a16="http://schemas.microsoft.com/office/drawing/2014/main" id="{7CE163FA-BA47-BE46-9668-EC2C607B0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26" name="Hexagon 89">
                  <a:extLst>
                    <a:ext uri="{FF2B5EF4-FFF2-40B4-BE49-F238E27FC236}">
                      <a16:creationId xmlns:a16="http://schemas.microsoft.com/office/drawing/2014/main" id="{DC7C43A9-0C34-0648-9A00-289C6D078D7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33713</TotalTime>
  <Words>9</Words>
  <Application>Microsoft Macintosh PowerPoint</Application>
  <PresentationFormat>Bredbild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741</cp:revision>
  <dcterms:created xsi:type="dcterms:W3CDTF">2016-12-30T09:39:09Z</dcterms:created>
  <dcterms:modified xsi:type="dcterms:W3CDTF">2022-04-28T12:00:10Z</dcterms:modified>
</cp:coreProperties>
</file>