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0" r:id="rId2"/>
    <p:sldId id="341" r:id="rId3"/>
    <p:sldId id="313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A5E"/>
    <a:srgbClr val="231437"/>
    <a:srgbClr val="F55A22"/>
    <a:srgbClr val="82250C"/>
    <a:srgbClr val="BA431D"/>
    <a:srgbClr val="B493F2"/>
    <a:srgbClr val="574393"/>
    <a:srgbClr val="42336C"/>
    <a:srgbClr val="574292"/>
    <a:srgbClr val="8F6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32" autoAdjust="0"/>
    <p:restoredTop sz="95154" autoAdjust="0"/>
  </p:normalViewPr>
  <p:slideViewPr>
    <p:cSldViewPr snapToGrid="0">
      <p:cViewPr>
        <p:scale>
          <a:sx n="200" d="100"/>
          <a:sy n="200" d="100"/>
        </p:scale>
        <p:origin x="-1552" y="-184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7B892-FFFA-4AE4-B933-657604EFAC02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D6F80-1B5C-443D-B98E-A1D0729ABE7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86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24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7755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16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864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10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23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935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3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1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DBE6A-35B3-4A06-AC66-4E375DA9B005}" type="datetimeFigureOut">
              <a:rPr lang="sv-SE" smtClean="0"/>
              <a:t>2022-04-28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6854-29E3-4B9D-9413-B3A60DD74AE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52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3269851" y="2098232"/>
            <a:ext cx="6905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</a:t>
            </a:r>
            <a:r>
              <a:rPr lang="sv-SE" sz="8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.</a:t>
            </a:r>
            <a:r>
              <a:rPr lang="sv-SE" sz="9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8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74" name="Grupp 73">
            <a:extLst>
              <a:ext uri="{FF2B5EF4-FFF2-40B4-BE49-F238E27FC236}">
                <a16:creationId xmlns:a16="http://schemas.microsoft.com/office/drawing/2014/main" id="{AF2DB741-0D41-2AA9-8474-3402F39A234C}"/>
              </a:ext>
            </a:extLst>
          </p:cNvPr>
          <p:cNvGrpSpPr/>
          <p:nvPr/>
        </p:nvGrpSpPr>
        <p:grpSpPr>
          <a:xfrm>
            <a:off x="1583149" y="1976420"/>
            <a:ext cx="1604529" cy="2013870"/>
            <a:chOff x="1578612" y="1976425"/>
            <a:chExt cx="1604529" cy="2013870"/>
          </a:xfrm>
        </p:grpSpPr>
        <p:grpSp>
          <p:nvGrpSpPr>
            <p:cNvPr id="75" name="Group 48">
              <a:extLst>
                <a:ext uri="{FF2B5EF4-FFF2-40B4-BE49-F238E27FC236}">
                  <a16:creationId xmlns:a16="http://schemas.microsoft.com/office/drawing/2014/main" id="{768CC15B-DE16-EA5C-53F0-921BCCEA681F}"/>
                </a:ext>
              </a:extLst>
            </p:cNvPr>
            <p:cNvGrpSpPr/>
            <p:nvPr/>
          </p:nvGrpSpPr>
          <p:grpSpPr>
            <a:xfrm>
              <a:off x="1582445" y="3457359"/>
              <a:ext cx="1600696" cy="532936"/>
              <a:chOff x="4360429" y="4861871"/>
              <a:chExt cx="1136810" cy="378490"/>
            </a:xfrm>
          </p:grpSpPr>
          <p:sp>
            <p:nvSpPr>
              <p:cNvPr id="85" name="Isosceles Triangle 50">
                <a:extLst>
                  <a:ext uri="{FF2B5EF4-FFF2-40B4-BE49-F238E27FC236}">
                    <a16:creationId xmlns:a16="http://schemas.microsoft.com/office/drawing/2014/main" id="{71EEC9AD-F01A-F304-FA4E-C775184D4536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6" name="Isosceles Triangle 51">
                <a:extLst>
                  <a:ext uri="{FF2B5EF4-FFF2-40B4-BE49-F238E27FC236}">
                    <a16:creationId xmlns:a16="http://schemas.microsoft.com/office/drawing/2014/main" id="{3BEFF6D1-8FD7-C7B9-6C8B-0ABA70FBC1AF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76" name="Grupp 75">
              <a:extLst>
                <a:ext uri="{FF2B5EF4-FFF2-40B4-BE49-F238E27FC236}">
                  <a16:creationId xmlns:a16="http://schemas.microsoft.com/office/drawing/2014/main" id="{82986637-9D2D-1EEE-CED0-DEE5BF6AC730}"/>
                </a:ext>
              </a:extLst>
            </p:cNvPr>
            <p:cNvGrpSpPr/>
            <p:nvPr/>
          </p:nvGrpSpPr>
          <p:grpSpPr>
            <a:xfrm>
              <a:off x="1578612" y="1976425"/>
              <a:ext cx="1599312" cy="1845932"/>
              <a:chOff x="1732910" y="530348"/>
              <a:chExt cx="5402338" cy="6235405"/>
            </a:xfrm>
          </p:grpSpPr>
          <p:sp>
            <p:nvSpPr>
              <p:cNvPr id="81" name="Frihandsfigur 80">
                <a:extLst>
                  <a:ext uri="{FF2B5EF4-FFF2-40B4-BE49-F238E27FC236}">
                    <a16:creationId xmlns:a16="http://schemas.microsoft.com/office/drawing/2014/main" id="{A75A374D-3A37-4306-FD10-5392A0489D95}"/>
                  </a:ext>
                </a:extLst>
              </p:cNvPr>
              <p:cNvSpPr/>
              <p:nvPr/>
            </p:nvSpPr>
            <p:spPr>
              <a:xfrm rot="5400000">
                <a:off x="6259806" y="1801250"/>
                <a:ext cx="640450" cy="1106895"/>
              </a:xfrm>
              <a:custGeom>
                <a:avLst/>
                <a:gdLst>
                  <a:gd name="connsiteX0" fmla="*/ 0 w 640450"/>
                  <a:gd name="connsiteY0" fmla="*/ 0 h 1106895"/>
                  <a:gd name="connsiteX1" fmla="*/ 1042 w 640450"/>
                  <a:gd name="connsiteY1" fmla="*/ 0 h 1106895"/>
                  <a:gd name="connsiteX2" fmla="*/ 640450 w 640450"/>
                  <a:gd name="connsiteY2" fmla="*/ 1106626 h 1106895"/>
                  <a:gd name="connsiteX3" fmla="*/ 638975 w 640450"/>
                  <a:gd name="connsiteY3" fmla="*/ 1106626 h 1106895"/>
                  <a:gd name="connsiteX4" fmla="*/ 638818 w 640450"/>
                  <a:gd name="connsiteY4" fmla="*/ 1106895 h 1106895"/>
                  <a:gd name="connsiteX5" fmla="*/ 0 w 640450"/>
                  <a:gd name="connsiteY5" fmla="*/ 0 h 11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0450" h="1106895">
                    <a:moveTo>
                      <a:pt x="0" y="0"/>
                    </a:moveTo>
                    <a:lnTo>
                      <a:pt x="1042" y="0"/>
                    </a:lnTo>
                    <a:lnTo>
                      <a:pt x="640450" y="1106626"/>
                    </a:lnTo>
                    <a:lnTo>
                      <a:pt x="638975" y="1106626"/>
                    </a:lnTo>
                    <a:lnTo>
                      <a:pt x="638818" y="11068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82" name="Frihandsfigur 81">
                <a:extLst>
                  <a:ext uri="{FF2B5EF4-FFF2-40B4-BE49-F238E27FC236}">
                    <a16:creationId xmlns:a16="http://schemas.microsoft.com/office/drawing/2014/main" id="{167D7BC8-419B-3C15-A161-97FB53056264}"/>
                  </a:ext>
                </a:extLst>
              </p:cNvPr>
              <p:cNvSpPr/>
              <p:nvPr/>
            </p:nvSpPr>
            <p:spPr>
              <a:xfrm rot="5400000">
                <a:off x="3336676" y="-1068488"/>
                <a:ext cx="2199736" cy="5397408"/>
              </a:xfrm>
              <a:custGeom>
                <a:avLst/>
                <a:gdLst>
                  <a:gd name="connsiteX0" fmla="*/ 0 w 2199737"/>
                  <a:gd name="connsiteY0" fmla="*/ 2698702 h 5397403"/>
                  <a:gd name="connsiteX1" fmla="*/ 1559309 w 2199737"/>
                  <a:gd name="connsiteY1" fmla="*/ 0 h 5397403"/>
                  <a:gd name="connsiteX2" fmla="*/ 1560328 w 2199737"/>
                  <a:gd name="connsiteY2" fmla="*/ 1765 h 5397403"/>
                  <a:gd name="connsiteX3" fmla="*/ 1559286 w 2199737"/>
                  <a:gd name="connsiteY3" fmla="*/ 1765 h 5397403"/>
                  <a:gd name="connsiteX4" fmla="*/ 2198104 w 2199737"/>
                  <a:gd name="connsiteY4" fmla="*/ 1108660 h 5397403"/>
                  <a:gd name="connsiteX5" fmla="*/ 1275848 w 2199737"/>
                  <a:gd name="connsiteY5" fmla="*/ 2698701 h 5397403"/>
                  <a:gd name="connsiteX6" fmla="*/ 2198260 w 2199737"/>
                  <a:gd name="connsiteY6" fmla="*/ 4289011 h 5397403"/>
                  <a:gd name="connsiteX7" fmla="*/ 2199737 w 2199737"/>
                  <a:gd name="connsiteY7" fmla="*/ 4289011 h 5397403"/>
                  <a:gd name="connsiteX8" fmla="*/ 1559308 w 2199737"/>
                  <a:gd name="connsiteY8" fmla="*/ 5397403 h 5397403"/>
                  <a:gd name="connsiteX9" fmla="*/ 0 w 2199737"/>
                  <a:gd name="connsiteY9" fmla="*/ 2698702 h 539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9737" h="5397403">
                    <a:moveTo>
                      <a:pt x="0" y="2698702"/>
                    </a:moveTo>
                    <a:lnTo>
                      <a:pt x="1559309" y="0"/>
                    </a:lnTo>
                    <a:lnTo>
                      <a:pt x="1560328" y="1765"/>
                    </a:lnTo>
                    <a:lnTo>
                      <a:pt x="1559286" y="1765"/>
                    </a:lnTo>
                    <a:lnTo>
                      <a:pt x="2198104" y="1108660"/>
                    </a:lnTo>
                    <a:lnTo>
                      <a:pt x="1275848" y="2698701"/>
                    </a:lnTo>
                    <a:lnTo>
                      <a:pt x="2198260" y="4289011"/>
                    </a:lnTo>
                    <a:lnTo>
                      <a:pt x="2199737" y="4289011"/>
                    </a:lnTo>
                    <a:lnTo>
                      <a:pt x="1559308" y="5397403"/>
                    </a:lnTo>
                    <a:lnTo>
                      <a:pt x="0" y="2698702"/>
                    </a:lnTo>
                    <a:close/>
                  </a:path>
                </a:pathLst>
              </a:custGeom>
              <a:solidFill>
                <a:srgbClr val="FFC004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83" name="Frihandsfigur 82">
                <a:extLst>
                  <a:ext uri="{FF2B5EF4-FFF2-40B4-BE49-F238E27FC236}">
                    <a16:creationId xmlns:a16="http://schemas.microsoft.com/office/drawing/2014/main" id="{15DD39E8-2D12-A3AF-A119-8615071C9D61}"/>
                  </a:ext>
                </a:extLst>
              </p:cNvPr>
              <p:cNvSpPr/>
              <p:nvPr/>
            </p:nvSpPr>
            <p:spPr>
              <a:xfrm rot="5400000">
                <a:off x="745101" y="3077433"/>
                <a:ext cx="4676126" cy="2700508"/>
              </a:xfrm>
              <a:custGeom>
                <a:avLst/>
                <a:gdLst>
                  <a:gd name="connsiteX0" fmla="*/ 0 w 4676127"/>
                  <a:gd name="connsiteY0" fmla="*/ 2699988 h 2700510"/>
                  <a:gd name="connsiteX1" fmla="*/ 642230 w 4676127"/>
                  <a:gd name="connsiteY1" fmla="*/ 1587184 h 2700510"/>
                  <a:gd name="connsiteX2" fmla="*/ 2410027 w 4676127"/>
                  <a:gd name="connsiteY2" fmla="*/ 1587184 h 2700510"/>
                  <a:gd name="connsiteX3" fmla="*/ 3330626 w 4676127"/>
                  <a:gd name="connsiteY3" fmla="*/ 0 h 2700510"/>
                  <a:gd name="connsiteX4" fmla="*/ 4676127 w 4676127"/>
                  <a:gd name="connsiteY4" fmla="*/ 226 h 2700510"/>
                  <a:gd name="connsiteX5" fmla="*/ 3117718 w 4676127"/>
                  <a:gd name="connsiteY5" fmla="*/ 2700510 h 2700510"/>
                  <a:gd name="connsiteX6" fmla="*/ 0 w 4676127"/>
                  <a:gd name="connsiteY6" fmla="*/ 2699988 h 270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6127" h="2700510">
                    <a:moveTo>
                      <a:pt x="0" y="2699988"/>
                    </a:moveTo>
                    <a:lnTo>
                      <a:pt x="642230" y="1587184"/>
                    </a:lnTo>
                    <a:lnTo>
                      <a:pt x="2410027" y="1587184"/>
                    </a:lnTo>
                    <a:lnTo>
                      <a:pt x="3330626" y="0"/>
                    </a:lnTo>
                    <a:lnTo>
                      <a:pt x="4676127" y="226"/>
                    </a:lnTo>
                    <a:lnTo>
                      <a:pt x="3117718" y="2700510"/>
                    </a:lnTo>
                    <a:lnTo>
                      <a:pt x="0" y="2699988"/>
                    </a:lnTo>
                    <a:close/>
                  </a:path>
                </a:pathLst>
              </a:custGeom>
              <a:solidFill>
                <a:srgbClr val="F55A2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84" name="Frihandsfigur 83">
                <a:extLst>
                  <a:ext uri="{FF2B5EF4-FFF2-40B4-BE49-F238E27FC236}">
                    <a16:creationId xmlns:a16="http://schemas.microsoft.com/office/drawing/2014/main" id="{FFB358FC-780A-42B4-551D-8A3CDB87C65C}"/>
                  </a:ext>
                </a:extLst>
              </p:cNvPr>
              <p:cNvSpPr/>
              <p:nvPr/>
            </p:nvSpPr>
            <p:spPr>
              <a:xfrm rot="5400000">
                <a:off x="3446204" y="3077958"/>
                <a:ext cx="4675083" cy="2700508"/>
              </a:xfrm>
              <a:custGeom>
                <a:avLst/>
                <a:gdLst>
                  <a:gd name="connsiteX0" fmla="*/ 0 w 4675082"/>
                  <a:gd name="connsiteY0" fmla="*/ 522 h 2700509"/>
                  <a:gd name="connsiteX1" fmla="*/ 3116675 w 4675082"/>
                  <a:gd name="connsiteY1" fmla="*/ 0 h 2700509"/>
                  <a:gd name="connsiteX2" fmla="*/ 4675082 w 4675082"/>
                  <a:gd name="connsiteY2" fmla="*/ 2700284 h 2700509"/>
                  <a:gd name="connsiteX3" fmla="*/ 3329627 w 4675082"/>
                  <a:gd name="connsiteY3" fmla="*/ 2700509 h 2700509"/>
                  <a:gd name="connsiteX4" fmla="*/ 3331397 w 4675082"/>
                  <a:gd name="connsiteY4" fmla="*/ 2697458 h 2700509"/>
                  <a:gd name="connsiteX5" fmla="*/ 2408985 w 4675082"/>
                  <a:gd name="connsiteY5" fmla="*/ 1107148 h 2700509"/>
                  <a:gd name="connsiteX6" fmla="*/ 639408 w 4675082"/>
                  <a:gd name="connsiteY6" fmla="*/ 1107148 h 2700509"/>
                  <a:gd name="connsiteX7" fmla="*/ 0 w 4675082"/>
                  <a:gd name="connsiteY7" fmla="*/ 522 h 270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5082" h="2700509">
                    <a:moveTo>
                      <a:pt x="0" y="522"/>
                    </a:moveTo>
                    <a:lnTo>
                      <a:pt x="3116675" y="0"/>
                    </a:lnTo>
                    <a:lnTo>
                      <a:pt x="4675082" y="2700284"/>
                    </a:lnTo>
                    <a:lnTo>
                      <a:pt x="3329627" y="2700509"/>
                    </a:lnTo>
                    <a:lnTo>
                      <a:pt x="3331397" y="2697458"/>
                    </a:lnTo>
                    <a:lnTo>
                      <a:pt x="2408985" y="1107148"/>
                    </a:lnTo>
                    <a:lnTo>
                      <a:pt x="639408" y="1107148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7030A0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77" name="Group 88">
              <a:extLst>
                <a:ext uri="{FF2B5EF4-FFF2-40B4-BE49-F238E27FC236}">
                  <a16:creationId xmlns:a16="http://schemas.microsoft.com/office/drawing/2014/main" id="{8E7653DD-D32E-5D98-6034-8AFBB0817493}"/>
                </a:ext>
              </a:extLst>
            </p:cNvPr>
            <p:cNvGrpSpPr/>
            <p:nvPr/>
          </p:nvGrpSpPr>
          <p:grpSpPr>
            <a:xfrm>
              <a:off x="1985182" y="2463602"/>
              <a:ext cx="792193" cy="898140"/>
              <a:chOff x="3178679" y="2215083"/>
              <a:chExt cx="1721001" cy="195116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78" name="Freeform 90">
                <a:extLst>
                  <a:ext uri="{FF2B5EF4-FFF2-40B4-BE49-F238E27FC236}">
                    <a16:creationId xmlns:a16="http://schemas.microsoft.com/office/drawing/2014/main" id="{941051E8-F06C-82D2-D773-44AA4CE60D32}"/>
                  </a:ext>
                </a:extLst>
              </p:cNvPr>
              <p:cNvSpPr/>
              <p:nvPr/>
            </p:nvSpPr>
            <p:spPr>
              <a:xfrm rot="9000000">
                <a:off x="3178679" y="2569282"/>
                <a:ext cx="922364" cy="159696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79" name="Freeform 91">
                <a:extLst>
                  <a:ext uri="{FF2B5EF4-FFF2-40B4-BE49-F238E27FC236}">
                    <a16:creationId xmlns:a16="http://schemas.microsoft.com/office/drawing/2014/main" id="{7B65277A-AB07-FAE4-B6E4-E93C72B1964F}"/>
                  </a:ext>
                </a:extLst>
              </p:cNvPr>
              <p:cNvSpPr/>
              <p:nvPr/>
            </p:nvSpPr>
            <p:spPr>
              <a:xfrm rot="12600000" flipH="1">
                <a:off x="3977316" y="2569280"/>
                <a:ext cx="922364" cy="15969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DD71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0" name="Freeform 92">
                <a:extLst>
                  <a:ext uri="{FF2B5EF4-FFF2-40B4-BE49-F238E27FC236}">
                    <a16:creationId xmlns:a16="http://schemas.microsoft.com/office/drawing/2014/main" id="{12C5BCC4-2B32-C65D-BC7A-3E452BD4BC67}"/>
                  </a:ext>
                </a:extLst>
              </p:cNvPr>
              <p:cNvSpPr/>
              <p:nvPr/>
            </p:nvSpPr>
            <p:spPr>
              <a:xfrm rot="5400000">
                <a:off x="3578911" y="1878097"/>
                <a:ext cx="922365" cy="15963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DF4D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13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3269851" y="2098232"/>
            <a:ext cx="69056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600" b="1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</a:t>
            </a:r>
            <a:r>
              <a:rPr lang="sv-SE" sz="8800" b="1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.</a:t>
            </a:r>
            <a:r>
              <a:rPr lang="sv-SE" sz="9600" dirty="0" err="1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8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grpSp>
        <p:nvGrpSpPr>
          <p:cNvPr id="253" name="Grupp 252">
            <a:extLst>
              <a:ext uri="{FF2B5EF4-FFF2-40B4-BE49-F238E27FC236}">
                <a16:creationId xmlns:a16="http://schemas.microsoft.com/office/drawing/2014/main" id="{4CCF1AA2-FE11-EDEE-CA7F-7F0425560EDC}"/>
              </a:ext>
            </a:extLst>
          </p:cNvPr>
          <p:cNvGrpSpPr/>
          <p:nvPr/>
        </p:nvGrpSpPr>
        <p:grpSpPr>
          <a:xfrm>
            <a:off x="1583149" y="1976420"/>
            <a:ext cx="1604529" cy="2013870"/>
            <a:chOff x="1578612" y="1976425"/>
            <a:chExt cx="1604529" cy="2013870"/>
          </a:xfrm>
        </p:grpSpPr>
        <p:grpSp>
          <p:nvGrpSpPr>
            <p:cNvPr id="254" name="Group 48">
              <a:extLst>
                <a:ext uri="{FF2B5EF4-FFF2-40B4-BE49-F238E27FC236}">
                  <a16:creationId xmlns:a16="http://schemas.microsoft.com/office/drawing/2014/main" id="{3EE0EBA0-873F-E627-A8BF-6260D15C9D52}"/>
                </a:ext>
              </a:extLst>
            </p:cNvPr>
            <p:cNvGrpSpPr/>
            <p:nvPr/>
          </p:nvGrpSpPr>
          <p:grpSpPr>
            <a:xfrm>
              <a:off x="1582445" y="3457359"/>
              <a:ext cx="1600696" cy="532936"/>
              <a:chOff x="4360429" y="4861871"/>
              <a:chExt cx="1136810" cy="378490"/>
            </a:xfrm>
          </p:grpSpPr>
          <p:sp>
            <p:nvSpPr>
              <p:cNvPr id="264" name="Isosceles Triangle 50">
                <a:extLst>
                  <a:ext uri="{FF2B5EF4-FFF2-40B4-BE49-F238E27FC236}">
                    <a16:creationId xmlns:a16="http://schemas.microsoft.com/office/drawing/2014/main" id="{F5EFCF17-C594-485A-C1AF-ADD875D26153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5" name="Isosceles Triangle 51">
                <a:extLst>
                  <a:ext uri="{FF2B5EF4-FFF2-40B4-BE49-F238E27FC236}">
                    <a16:creationId xmlns:a16="http://schemas.microsoft.com/office/drawing/2014/main" id="{397C5092-FA08-3786-EE20-87C9678AC64B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55" name="Grupp 254">
              <a:extLst>
                <a:ext uri="{FF2B5EF4-FFF2-40B4-BE49-F238E27FC236}">
                  <a16:creationId xmlns:a16="http://schemas.microsoft.com/office/drawing/2014/main" id="{E3E994AB-A6D5-B635-F406-DFEDD0B1AFA6}"/>
                </a:ext>
              </a:extLst>
            </p:cNvPr>
            <p:cNvGrpSpPr/>
            <p:nvPr/>
          </p:nvGrpSpPr>
          <p:grpSpPr>
            <a:xfrm>
              <a:off x="1578612" y="1976425"/>
              <a:ext cx="1599312" cy="1845932"/>
              <a:chOff x="1732910" y="530348"/>
              <a:chExt cx="5402338" cy="6235405"/>
            </a:xfrm>
          </p:grpSpPr>
          <p:sp>
            <p:nvSpPr>
              <p:cNvPr id="260" name="Frihandsfigur 259">
                <a:extLst>
                  <a:ext uri="{FF2B5EF4-FFF2-40B4-BE49-F238E27FC236}">
                    <a16:creationId xmlns:a16="http://schemas.microsoft.com/office/drawing/2014/main" id="{D14B1610-A708-3DA8-8925-46D25386FAB1}"/>
                  </a:ext>
                </a:extLst>
              </p:cNvPr>
              <p:cNvSpPr/>
              <p:nvPr/>
            </p:nvSpPr>
            <p:spPr>
              <a:xfrm rot="5400000">
                <a:off x="6259806" y="1801250"/>
                <a:ext cx="640450" cy="1106895"/>
              </a:xfrm>
              <a:custGeom>
                <a:avLst/>
                <a:gdLst>
                  <a:gd name="connsiteX0" fmla="*/ 0 w 640450"/>
                  <a:gd name="connsiteY0" fmla="*/ 0 h 1106895"/>
                  <a:gd name="connsiteX1" fmla="*/ 1042 w 640450"/>
                  <a:gd name="connsiteY1" fmla="*/ 0 h 1106895"/>
                  <a:gd name="connsiteX2" fmla="*/ 640450 w 640450"/>
                  <a:gd name="connsiteY2" fmla="*/ 1106626 h 1106895"/>
                  <a:gd name="connsiteX3" fmla="*/ 638975 w 640450"/>
                  <a:gd name="connsiteY3" fmla="*/ 1106626 h 1106895"/>
                  <a:gd name="connsiteX4" fmla="*/ 638818 w 640450"/>
                  <a:gd name="connsiteY4" fmla="*/ 1106895 h 1106895"/>
                  <a:gd name="connsiteX5" fmla="*/ 0 w 640450"/>
                  <a:gd name="connsiteY5" fmla="*/ 0 h 11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0450" h="1106895">
                    <a:moveTo>
                      <a:pt x="0" y="0"/>
                    </a:moveTo>
                    <a:lnTo>
                      <a:pt x="1042" y="0"/>
                    </a:lnTo>
                    <a:lnTo>
                      <a:pt x="640450" y="1106626"/>
                    </a:lnTo>
                    <a:lnTo>
                      <a:pt x="638975" y="1106626"/>
                    </a:lnTo>
                    <a:lnTo>
                      <a:pt x="638818" y="11068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261" name="Frihandsfigur 260">
                <a:extLst>
                  <a:ext uri="{FF2B5EF4-FFF2-40B4-BE49-F238E27FC236}">
                    <a16:creationId xmlns:a16="http://schemas.microsoft.com/office/drawing/2014/main" id="{E4110F20-B391-0BAC-739E-B2AEEA22089D}"/>
                  </a:ext>
                </a:extLst>
              </p:cNvPr>
              <p:cNvSpPr/>
              <p:nvPr/>
            </p:nvSpPr>
            <p:spPr>
              <a:xfrm rot="5400000">
                <a:off x="3336676" y="-1068488"/>
                <a:ext cx="2199736" cy="5397408"/>
              </a:xfrm>
              <a:custGeom>
                <a:avLst/>
                <a:gdLst>
                  <a:gd name="connsiteX0" fmla="*/ 0 w 2199737"/>
                  <a:gd name="connsiteY0" fmla="*/ 2698702 h 5397403"/>
                  <a:gd name="connsiteX1" fmla="*/ 1559309 w 2199737"/>
                  <a:gd name="connsiteY1" fmla="*/ 0 h 5397403"/>
                  <a:gd name="connsiteX2" fmla="*/ 1560328 w 2199737"/>
                  <a:gd name="connsiteY2" fmla="*/ 1765 h 5397403"/>
                  <a:gd name="connsiteX3" fmla="*/ 1559286 w 2199737"/>
                  <a:gd name="connsiteY3" fmla="*/ 1765 h 5397403"/>
                  <a:gd name="connsiteX4" fmla="*/ 2198104 w 2199737"/>
                  <a:gd name="connsiteY4" fmla="*/ 1108660 h 5397403"/>
                  <a:gd name="connsiteX5" fmla="*/ 1275848 w 2199737"/>
                  <a:gd name="connsiteY5" fmla="*/ 2698701 h 5397403"/>
                  <a:gd name="connsiteX6" fmla="*/ 2198260 w 2199737"/>
                  <a:gd name="connsiteY6" fmla="*/ 4289011 h 5397403"/>
                  <a:gd name="connsiteX7" fmla="*/ 2199737 w 2199737"/>
                  <a:gd name="connsiteY7" fmla="*/ 4289011 h 5397403"/>
                  <a:gd name="connsiteX8" fmla="*/ 1559308 w 2199737"/>
                  <a:gd name="connsiteY8" fmla="*/ 5397403 h 5397403"/>
                  <a:gd name="connsiteX9" fmla="*/ 0 w 2199737"/>
                  <a:gd name="connsiteY9" fmla="*/ 2698702 h 539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9737" h="5397403">
                    <a:moveTo>
                      <a:pt x="0" y="2698702"/>
                    </a:moveTo>
                    <a:lnTo>
                      <a:pt x="1559309" y="0"/>
                    </a:lnTo>
                    <a:lnTo>
                      <a:pt x="1560328" y="1765"/>
                    </a:lnTo>
                    <a:lnTo>
                      <a:pt x="1559286" y="1765"/>
                    </a:lnTo>
                    <a:lnTo>
                      <a:pt x="2198104" y="1108660"/>
                    </a:lnTo>
                    <a:lnTo>
                      <a:pt x="1275848" y="2698701"/>
                    </a:lnTo>
                    <a:lnTo>
                      <a:pt x="2198260" y="4289011"/>
                    </a:lnTo>
                    <a:lnTo>
                      <a:pt x="2199737" y="4289011"/>
                    </a:lnTo>
                    <a:lnTo>
                      <a:pt x="1559308" y="5397403"/>
                    </a:lnTo>
                    <a:lnTo>
                      <a:pt x="0" y="2698702"/>
                    </a:lnTo>
                    <a:close/>
                  </a:path>
                </a:pathLst>
              </a:custGeom>
              <a:solidFill>
                <a:srgbClr val="FFC004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262" name="Frihandsfigur 261">
                <a:extLst>
                  <a:ext uri="{FF2B5EF4-FFF2-40B4-BE49-F238E27FC236}">
                    <a16:creationId xmlns:a16="http://schemas.microsoft.com/office/drawing/2014/main" id="{806029DD-EEE7-C633-070F-D99E8D89E908}"/>
                  </a:ext>
                </a:extLst>
              </p:cNvPr>
              <p:cNvSpPr/>
              <p:nvPr/>
            </p:nvSpPr>
            <p:spPr>
              <a:xfrm rot="5400000">
                <a:off x="745101" y="3077433"/>
                <a:ext cx="4676126" cy="2700508"/>
              </a:xfrm>
              <a:custGeom>
                <a:avLst/>
                <a:gdLst>
                  <a:gd name="connsiteX0" fmla="*/ 0 w 4676127"/>
                  <a:gd name="connsiteY0" fmla="*/ 2699988 h 2700510"/>
                  <a:gd name="connsiteX1" fmla="*/ 642230 w 4676127"/>
                  <a:gd name="connsiteY1" fmla="*/ 1587184 h 2700510"/>
                  <a:gd name="connsiteX2" fmla="*/ 2410027 w 4676127"/>
                  <a:gd name="connsiteY2" fmla="*/ 1587184 h 2700510"/>
                  <a:gd name="connsiteX3" fmla="*/ 3330626 w 4676127"/>
                  <a:gd name="connsiteY3" fmla="*/ 0 h 2700510"/>
                  <a:gd name="connsiteX4" fmla="*/ 4676127 w 4676127"/>
                  <a:gd name="connsiteY4" fmla="*/ 226 h 2700510"/>
                  <a:gd name="connsiteX5" fmla="*/ 3117718 w 4676127"/>
                  <a:gd name="connsiteY5" fmla="*/ 2700510 h 2700510"/>
                  <a:gd name="connsiteX6" fmla="*/ 0 w 4676127"/>
                  <a:gd name="connsiteY6" fmla="*/ 2699988 h 270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6127" h="2700510">
                    <a:moveTo>
                      <a:pt x="0" y="2699988"/>
                    </a:moveTo>
                    <a:lnTo>
                      <a:pt x="642230" y="1587184"/>
                    </a:lnTo>
                    <a:lnTo>
                      <a:pt x="2410027" y="1587184"/>
                    </a:lnTo>
                    <a:lnTo>
                      <a:pt x="3330626" y="0"/>
                    </a:lnTo>
                    <a:lnTo>
                      <a:pt x="4676127" y="226"/>
                    </a:lnTo>
                    <a:lnTo>
                      <a:pt x="3117718" y="2700510"/>
                    </a:lnTo>
                    <a:lnTo>
                      <a:pt x="0" y="2699988"/>
                    </a:lnTo>
                    <a:close/>
                  </a:path>
                </a:pathLst>
              </a:custGeom>
              <a:solidFill>
                <a:srgbClr val="F55A2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263" name="Frihandsfigur 262">
                <a:extLst>
                  <a:ext uri="{FF2B5EF4-FFF2-40B4-BE49-F238E27FC236}">
                    <a16:creationId xmlns:a16="http://schemas.microsoft.com/office/drawing/2014/main" id="{AAB4A2E9-2950-ED43-4A07-B06ACBF6B07E}"/>
                  </a:ext>
                </a:extLst>
              </p:cNvPr>
              <p:cNvSpPr/>
              <p:nvPr/>
            </p:nvSpPr>
            <p:spPr>
              <a:xfrm rot="5400000">
                <a:off x="3446204" y="3077958"/>
                <a:ext cx="4675083" cy="2700508"/>
              </a:xfrm>
              <a:custGeom>
                <a:avLst/>
                <a:gdLst>
                  <a:gd name="connsiteX0" fmla="*/ 0 w 4675082"/>
                  <a:gd name="connsiteY0" fmla="*/ 522 h 2700509"/>
                  <a:gd name="connsiteX1" fmla="*/ 3116675 w 4675082"/>
                  <a:gd name="connsiteY1" fmla="*/ 0 h 2700509"/>
                  <a:gd name="connsiteX2" fmla="*/ 4675082 w 4675082"/>
                  <a:gd name="connsiteY2" fmla="*/ 2700284 h 2700509"/>
                  <a:gd name="connsiteX3" fmla="*/ 3329627 w 4675082"/>
                  <a:gd name="connsiteY3" fmla="*/ 2700509 h 2700509"/>
                  <a:gd name="connsiteX4" fmla="*/ 3331397 w 4675082"/>
                  <a:gd name="connsiteY4" fmla="*/ 2697458 h 2700509"/>
                  <a:gd name="connsiteX5" fmla="*/ 2408985 w 4675082"/>
                  <a:gd name="connsiteY5" fmla="*/ 1107148 h 2700509"/>
                  <a:gd name="connsiteX6" fmla="*/ 639408 w 4675082"/>
                  <a:gd name="connsiteY6" fmla="*/ 1107148 h 2700509"/>
                  <a:gd name="connsiteX7" fmla="*/ 0 w 4675082"/>
                  <a:gd name="connsiteY7" fmla="*/ 522 h 270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5082" h="2700509">
                    <a:moveTo>
                      <a:pt x="0" y="522"/>
                    </a:moveTo>
                    <a:lnTo>
                      <a:pt x="3116675" y="0"/>
                    </a:lnTo>
                    <a:lnTo>
                      <a:pt x="4675082" y="2700284"/>
                    </a:lnTo>
                    <a:lnTo>
                      <a:pt x="3329627" y="2700509"/>
                    </a:lnTo>
                    <a:lnTo>
                      <a:pt x="3331397" y="2697458"/>
                    </a:lnTo>
                    <a:lnTo>
                      <a:pt x="2408985" y="1107148"/>
                    </a:lnTo>
                    <a:lnTo>
                      <a:pt x="639408" y="1107148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7030A0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256" name="Group 88">
              <a:extLst>
                <a:ext uri="{FF2B5EF4-FFF2-40B4-BE49-F238E27FC236}">
                  <a16:creationId xmlns:a16="http://schemas.microsoft.com/office/drawing/2014/main" id="{2E749D22-231A-54FA-DA25-AF19A46DF6D9}"/>
                </a:ext>
              </a:extLst>
            </p:cNvPr>
            <p:cNvGrpSpPr/>
            <p:nvPr/>
          </p:nvGrpSpPr>
          <p:grpSpPr>
            <a:xfrm>
              <a:off x="1985182" y="2463602"/>
              <a:ext cx="792193" cy="898140"/>
              <a:chOff x="3178679" y="2215083"/>
              <a:chExt cx="1721001" cy="195116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7" name="Freeform 90">
                <a:extLst>
                  <a:ext uri="{FF2B5EF4-FFF2-40B4-BE49-F238E27FC236}">
                    <a16:creationId xmlns:a16="http://schemas.microsoft.com/office/drawing/2014/main" id="{FB5198EC-8302-6F21-3462-DDD6FAA6A865}"/>
                  </a:ext>
                </a:extLst>
              </p:cNvPr>
              <p:cNvSpPr/>
              <p:nvPr/>
            </p:nvSpPr>
            <p:spPr>
              <a:xfrm rot="9000000">
                <a:off x="3178679" y="2569282"/>
                <a:ext cx="922364" cy="159696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8" name="Freeform 91">
                <a:extLst>
                  <a:ext uri="{FF2B5EF4-FFF2-40B4-BE49-F238E27FC236}">
                    <a16:creationId xmlns:a16="http://schemas.microsoft.com/office/drawing/2014/main" id="{60D48F65-6450-1612-E37A-96014E821B7C}"/>
                  </a:ext>
                </a:extLst>
              </p:cNvPr>
              <p:cNvSpPr/>
              <p:nvPr/>
            </p:nvSpPr>
            <p:spPr>
              <a:xfrm rot="12600000" flipH="1">
                <a:off x="3977316" y="2569280"/>
                <a:ext cx="922364" cy="15969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DD71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9" name="Freeform 92">
                <a:extLst>
                  <a:ext uri="{FF2B5EF4-FFF2-40B4-BE49-F238E27FC236}">
                    <a16:creationId xmlns:a16="http://schemas.microsoft.com/office/drawing/2014/main" id="{5C920893-87C7-E4D0-AF8B-BC12D9E1B5CB}"/>
                  </a:ext>
                </a:extLst>
              </p:cNvPr>
              <p:cNvSpPr/>
              <p:nvPr/>
            </p:nvSpPr>
            <p:spPr>
              <a:xfrm rot="5400000">
                <a:off x="3578911" y="1878097"/>
                <a:ext cx="922365" cy="15963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DF4D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20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2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524000" y="1980000"/>
            <a:ext cx="9144000" cy="2090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textruta 146">
            <a:extLst>
              <a:ext uri="{FF2B5EF4-FFF2-40B4-BE49-F238E27FC236}">
                <a16:creationId xmlns:a16="http://schemas.microsoft.com/office/drawing/2014/main" id="{72A8A77B-E28C-8347-9A41-9D848D4B205C}"/>
              </a:ext>
            </a:extLst>
          </p:cNvPr>
          <p:cNvSpPr txBox="1"/>
          <p:nvPr/>
        </p:nvSpPr>
        <p:spPr>
          <a:xfrm>
            <a:off x="4971515" y="2656294"/>
            <a:ext cx="4787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6600" b="1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proto.</a:t>
            </a:r>
            <a:r>
              <a:rPr lang="sv-SE" sz="6600" dirty="0" err="1">
                <a:solidFill>
                  <a:schemeClr val="bg1"/>
                </a:solidFill>
                <a:latin typeface="Arial Rounded MT Bold" panose="020F0704030504030204" pitchFamily="34" charset="77"/>
                <a:ea typeface="Tahoma" charset="0"/>
                <a:cs typeface="Tahoma" charset="0"/>
              </a:rPr>
              <a:t>actor</a:t>
            </a:r>
            <a:endParaRPr lang="sv-SE" sz="6600" dirty="0">
              <a:solidFill>
                <a:schemeClr val="bg1"/>
              </a:solidFill>
              <a:latin typeface="Arial Rounded MT Bold" panose="020F0704030504030204" pitchFamily="34" charset="77"/>
              <a:ea typeface="Tahoma" charset="0"/>
              <a:cs typeface="Tahoma" charset="0"/>
            </a:endParaRPr>
          </a:p>
        </p:txBody>
      </p:sp>
      <p:sp>
        <p:nvSpPr>
          <p:cNvPr id="219" name="Isosceles Triangle 50">
            <a:extLst>
              <a:ext uri="{FF2B5EF4-FFF2-40B4-BE49-F238E27FC236}">
                <a16:creationId xmlns:a16="http://schemas.microsoft.com/office/drawing/2014/main" id="{9073F888-8692-904B-A157-2CE8D36E012A}"/>
              </a:ext>
            </a:extLst>
          </p:cNvPr>
          <p:cNvSpPr/>
          <p:nvPr/>
        </p:nvSpPr>
        <p:spPr>
          <a:xfrm rot="5400000">
            <a:off x="2512892" y="3504200"/>
            <a:ext cx="1291804" cy="1113626"/>
          </a:xfrm>
          <a:prstGeom prst="triangle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0" name="Isosceles Triangle 50">
            <a:extLst>
              <a:ext uri="{FF2B5EF4-FFF2-40B4-BE49-F238E27FC236}">
                <a16:creationId xmlns:a16="http://schemas.microsoft.com/office/drawing/2014/main" id="{01AF7556-7E63-D348-90E0-303704EE4A07}"/>
              </a:ext>
            </a:extLst>
          </p:cNvPr>
          <p:cNvSpPr/>
          <p:nvPr/>
        </p:nvSpPr>
        <p:spPr>
          <a:xfrm rot="16200000">
            <a:off x="3413811" y="3504200"/>
            <a:ext cx="1291804" cy="1113626"/>
          </a:xfrm>
          <a:prstGeom prst="triangle">
            <a:avLst/>
          </a:prstGeom>
          <a:solidFill>
            <a:srgbClr val="231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21" name="Hexagon 42">
            <a:extLst>
              <a:ext uri="{FF2B5EF4-FFF2-40B4-BE49-F238E27FC236}">
                <a16:creationId xmlns:a16="http://schemas.microsoft.com/office/drawing/2014/main" id="{3AB9E18C-BB65-5D48-86BE-8A02E86CA6AF}"/>
              </a:ext>
            </a:extLst>
          </p:cNvPr>
          <p:cNvSpPr/>
          <p:nvPr/>
        </p:nvSpPr>
        <p:spPr>
          <a:xfrm rot="5400000">
            <a:off x="2443869" y="2244790"/>
            <a:ext cx="2329621" cy="20165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231437"/>
          </a:solidFill>
          <a:ln w="12700" cap="rnd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87" name="Grupp 86">
            <a:extLst>
              <a:ext uri="{FF2B5EF4-FFF2-40B4-BE49-F238E27FC236}">
                <a16:creationId xmlns:a16="http://schemas.microsoft.com/office/drawing/2014/main" id="{BBF2DC67-F9E4-140F-3392-4CD8D59847EF}"/>
              </a:ext>
            </a:extLst>
          </p:cNvPr>
          <p:cNvGrpSpPr/>
          <p:nvPr/>
        </p:nvGrpSpPr>
        <p:grpSpPr>
          <a:xfrm>
            <a:off x="2807199" y="2336910"/>
            <a:ext cx="1604529" cy="2013870"/>
            <a:chOff x="1578612" y="1976425"/>
            <a:chExt cx="1604529" cy="2013870"/>
          </a:xfrm>
        </p:grpSpPr>
        <p:grpSp>
          <p:nvGrpSpPr>
            <p:cNvPr id="88" name="Group 48">
              <a:extLst>
                <a:ext uri="{FF2B5EF4-FFF2-40B4-BE49-F238E27FC236}">
                  <a16:creationId xmlns:a16="http://schemas.microsoft.com/office/drawing/2014/main" id="{5417C2D6-74E3-5594-E2C9-496ABCBDC12A}"/>
                </a:ext>
              </a:extLst>
            </p:cNvPr>
            <p:cNvGrpSpPr/>
            <p:nvPr/>
          </p:nvGrpSpPr>
          <p:grpSpPr>
            <a:xfrm>
              <a:off x="1582445" y="3457359"/>
              <a:ext cx="1600696" cy="532936"/>
              <a:chOff x="4360429" y="4861871"/>
              <a:chExt cx="1136810" cy="378490"/>
            </a:xfrm>
          </p:grpSpPr>
          <p:sp>
            <p:nvSpPr>
              <p:cNvPr id="98" name="Isosceles Triangle 50">
                <a:extLst>
                  <a:ext uri="{FF2B5EF4-FFF2-40B4-BE49-F238E27FC236}">
                    <a16:creationId xmlns:a16="http://schemas.microsoft.com/office/drawing/2014/main" id="{824D4F41-972F-7CBA-7A0C-D7F656093523}"/>
                  </a:ext>
                </a:extLst>
              </p:cNvPr>
              <p:cNvSpPr/>
              <p:nvPr/>
            </p:nvSpPr>
            <p:spPr>
              <a:xfrm rot="5400000">
                <a:off x="4334327" y="4887977"/>
                <a:ext cx="378486" cy="326281"/>
              </a:xfrm>
              <a:prstGeom prst="triangle">
                <a:avLst/>
              </a:prstGeom>
              <a:solidFill>
                <a:srgbClr val="F55A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Isosceles Triangle 51">
                <a:extLst>
                  <a:ext uri="{FF2B5EF4-FFF2-40B4-BE49-F238E27FC236}">
                    <a16:creationId xmlns:a16="http://schemas.microsoft.com/office/drawing/2014/main" id="{74B8F0B6-CC21-C140-0F11-A0E6EFAD391B}"/>
                  </a:ext>
                </a:extLst>
              </p:cNvPr>
              <p:cNvSpPr/>
              <p:nvPr/>
            </p:nvSpPr>
            <p:spPr>
              <a:xfrm rot="16200000">
                <a:off x="5144856" y="4887973"/>
                <a:ext cx="378486" cy="326281"/>
              </a:xfrm>
              <a:prstGeom prst="triangl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89" name="Grupp 88">
              <a:extLst>
                <a:ext uri="{FF2B5EF4-FFF2-40B4-BE49-F238E27FC236}">
                  <a16:creationId xmlns:a16="http://schemas.microsoft.com/office/drawing/2014/main" id="{EB42FAD0-15FB-4B75-2565-ABFB71EEA1BA}"/>
                </a:ext>
              </a:extLst>
            </p:cNvPr>
            <p:cNvGrpSpPr/>
            <p:nvPr/>
          </p:nvGrpSpPr>
          <p:grpSpPr>
            <a:xfrm>
              <a:off x="1578612" y="1976425"/>
              <a:ext cx="1599312" cy="1845932"/>
              <a:chOff x="1732910" y="530348"/>
              <a:chExt cx="5402338" cy="6235405"/>
            </a:xfrm>
          </p:grpSpPr>
          <p:sp>
            <p:nvSpPr>
              <p:cNvPr id="94" name="Frihandsfigur 93">
                <a:extLst>
                  <a:ext uri="{FF2B5EF4-FFF2-40B4-BE49-F238E27FC236}">
                    <a16:creationId xmlns:a16="http://schemas.microsoft.com/office/drawing/2014/main" id="{FC863CF4-E941-FED5-27DB-F4F8A2DBD01F}"/>
                  </a:ext>
                </a:extLst>
              </p:cNvPr>
              <p:cNvSpPr/>
              <p:nvPr/>
            </p:nvSpPr>
            <p:spPr>
              <a:xfrm rot="5400000">
                <a:off x="6259806" y="1801250"/>
                <a:ext cx="640450" cy="1106895"/>
              </a:xfrm>
              <a:custGeom>
                <a:avLst/>
                <a:gdLst>
                  <a:gd name="connsiteX0" fmla="*/ 0 w 640450"/>
                  <a:gd name="connsiteY0" fmla="*/ 0 h 1106895"/>
                  <a:gd name="connsiteX1" fmla="*/ 1042 w 640450"/>
                  <a:gd name="connsiteY1" fmla="*/ 0 h 1106895"/>
                  <a:gd name="connsiteX2" fmla="*/ 640450 w 640450"/>
                  <a:gd name="connsiteY2" fmla="*/ 1106626 h 1106895"/>
                  <a:gd name="connsiteX3" fmla="*/ 638975 w 640450"/>
                  <a:gd name="connsiteY3" fmla="*/ 1106626 h 1106895"/>
                  <a:gd name="connsiteX4" fmla="*/ 638818 w 640450"/>
                  <a:gd name="connsiteY4" fmla="*/ 1106895 h 1106895"/>
                  <a:gd name="connsiteX5" fmla="*/ 0 w 640450"/>
                  <a:gd name="connsiteY5" fmla="*/ 0 h 1106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0450" h="1106895">
                    <a:moveTo>
                      <a:pt x="0" y="0"/>
                    </a:moveTo>
                    <a:lnTo>
                      <a:pt x="1042" y="0"/>
                    </a:lnTo>
                    <a:lnTo>
                      <a:pt x="640450" y="1106626"/>
                    </a:lnTo>
                    <a:lnTo>
                      <a:pt x="638975" y="1106626"/>
                    </a:lnTo>
                    <a:lnTo>
                      <a:pt x="638818" y="11068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95" name="Frihandsfigur 94">
                <a:extLst>
                  <a:ext uri="{FF2B5EF4-FFF2-40B4-BE49-F238E27FC236}">
                    <a16:creationId xmlns:a16="http://schemas.microsoft.com/office/drawing/2014/main" id="{98353DE3-79B5-4FE2-DE21-37E2C847F08B}"/>
                  </a:ext>
                </a:extLst>
              </p:cNvPr>
              <p:cNvSpPr/>
              <p:nvPr/>
            </p:nvSpPr>
            <p:spPr>
              <a:xfrm rot="5400000">
                <a:off x="3336676" y="-1068488"/>
                <a:ext cx="2199736" cy="5397408"/>
              </a:xfrm>
              <a:custGeom>
                <a:avLst/>
                <a:gdLst>
                  <a:gd name="connsiteX0" fmla="*/ 0 w 2199737"/>
                  <a:gd name="connsiteY0" fmla="*/ 2698702 h 5397403"/>
                  <a:gd name="connsiteX1" fmla="*/ 1559309 w 2199737"/>
                  <a:gd name="connsiteY1" fmla="*/ 0 h 5397403"/>
                  <a:gd name="connsiteX2" fmla="*/ 1560328 w 2199737"/>
                  <a:gd name="connsiteY2" fmla="*/ 1765 h 5397403"/>
                  <a:gd name="connsiteX3" fmla="*/ 1559286 w 2199737"/>
                  <a:gd name="connsiteY3" fmla="*/ 1765 h 5397403"/>
                  <a:gd name="connsiteX4" fmla="*/ 2198104 w 2199737"/>
                  <a:gd name="connsiteY4" fmla="*/ 1108660 h 5397403"/>
                  <a:gd name="connsiteX5" fmla="*/ 1275848 w 2199737"/>
                  <a:gd name="connsiteY5" fmla="*/ 2698701 h 5397403"/>
                  <a:gd name="connsiteX6" fmla="*/ 2198260 w 2199737"/>
                  <a:gd name="connsiteY6" fmla="*/ 4289011 h 5397403"/>
                  <a:gd name="connsiteX7" fmla="*/ 2199737 w 2199737"/>
                  <a:gd name="connsiteY7" fmla="*/ 4289011 h 5397403"/>
                  <a:gd name="connsiteX8" fmla="*/ 1559308 w 2199737"/>
                  <a:gd name="connsiteY8" fmla="*/ 5397403 h 5397403"/>
                  <a:gd name="connsiteX9" fmla="*/ 0 w 2199737"/>
                  <a:gd name="connsiteY9" fmla="*/ 2698702 h 539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99737" h="5397403">
                    <a:moveTo>
                      <a:pt x="0" y="2698702"/>
                    </a:moveTo>
                    <a:lnTo>
                      <a:pt x="1559309" y="0"/>
                    </a:lnTo>
                    <a:lnTo>
                      <a:pt x="1560328" y="1765"/>
                    </a:lnTo>
                    <a:lnTo>
                      <a:pt x="1559286" y="1765"/>
                    </a:lnTo>
                    <a:lnTo>
                      <a:pt x="2198104" y="1108660"/>
                    </a:lnTo>
                    <a:lnTo>
                      <a:pt x="1275848" y="2698701"/>
                    </a:lnTo>
                    <a:lnTo>
                      <a:pt x="2198260" y="4289011"/>
                    </a:lnTo>
                    <a:lnTo>
                      <a:pt x="2199737" y="4289011"/>
                    </a:lnTo>
                    <a:lnTo>
                      <a:pt x="1559308" y="5397403"/>
                    </a:lnTo>
                    <a:lnTo>
                      <a:pt x="0" y="2698702"/>
                    </a:lnTo>
                    <a:close/>
                  </a:path>
                </a:pathLst>
              </a:custGeom>
              <a:solidFill>
                <a:srgbClr val="FFC004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96" name="Frihandsfigur 95">
                <a:extLst>
                  <a:ext uri="{FF2B5EF4-FFF2-40B4-BE49-F238E27FC236}">
                    <a16:creationId xmlns:a16="http://schemas.microsoft.com/office/drawing/2014/main" id="{B38AE213-BCCA-8FB5-EA1B-37EB1455ED1D}"/>
                  </a:ext>
                </a:extLst>
              </p:cNvPr>
              <p:cNvSpPr/>
              <p:nvPr/>
            </p:nvSpPr>
            <p:spPr>
              <a:xfrm rot="5400000">
                <a:off x="745101" y="3077433"/>
                <a:ext cx="4676126" cy="2700508"/>
              </a:xfrm>
              <a:custGeom>
                <a:avLst/>
                <a:gdLst>
                  <a:gd name="connsiteX0" fmla="*/ 0 w 4676127"/>
                  <a:gd name="connsiteY0" fmla="*/ 2699988 h 2700510"/>
                  <a:gd name="connsiteX1" fmla="*/ 642230 w 4676127"/>
                  <a:gd name="connsiteY1" fmla="*/ 1587184 h 2700510"/>
                  <a:gd name="connsiteX2" fmla="*/ 2410027 w 4676127"/>
                  <a:gd name="connsiteY2" fmla="*/ 1587184 h 2700510"/>
                  <a:gd name="connsiteX3" fmla="*/ 3330626 w 4676127"/>
                  <a:gd name="connsiteY3" fmla="*/ 0 h 2700510"/>
                  <a:gd name="connsiteX4" fmla="*/ 4676127 w 4676127"/>
                  <a:gd name="connsiteY4" fmla="*/ 226 h 2700510"/>
                  <a:gd name="connsiteX5" fmla="*/ 3117718 w 4676127"/>
                  <a:gd name="connsiteY5" fmla="*/ 2700510 h 2700510"/>
                  <a:gd name="connsiteX6" fmla="*/ 0 w 4676127"/>
                  <a:gd name="connsiteY6" fmla="*/ 2699988 h 270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76127" h="2700510">
                    <a:moveTo>
                      <a:pt x="0" y="2699988"/>
                    </a:moveTo>
                    <a:lnTo>
                      <a:pt x="642230" y="1587184"/>
                    </a:lnTo>
                    <a:lnTo>
                      <a:pt x="2410027" y="1587184"/>
                    </a:lnTo>
                    <a:lnTo>
                      <a:pt x="3330626" y="0"/>
                    </a:lnTo>
                    <a:lnTo>
                      <a:pt x="4676127" y="226"/>
                    </a:lnTo>
                    <a:lnTo>
                      <a:pt x="3117718" y="2700510"/>
                    </a:lnTo>
                    <a:lnTo>
                      <a:pt x="0" y="2699988"/>
                    </a:lnTo>
                    <a:close/>
                  </a:path>
                </a:pathLst>
              </a:custGeom>
              <a:solidFill>
                <a:srgbClr val="F55A22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  <p:sp>
            <p:nvSpPr>
              <p:cNvPr id="97" name="Frihandsfigur 96">
                <a:extLst>
                  <a:ext uri="{FF2B5EF4-FFF2-40B4-BE49-F238E27FC236}">
                    <a16:creationId xmlns:a16="http://schemas.microsoft.com/office/drawing/2014/main" id="{BA5B152C-D603-06F9-8402-3DC7FDF1D2FB}"/>
                  </a:ext>
                </a:extLst>
              </p:cNvPr>
              <p:cNvSpPr/>
              <p:nvPr/>
            </p:nvSpPr>
            <p:spPr>
              <a:xfrm rot="5400000">
                <a:off x="3446204" y="3077958"/>
                <a:ext cx="4675083" cy="2700508"/>
              </a:xfrm>
              <a:custGeom>
                <a:avLst/>
                <a:gdLst>
                  <a:gd name="connsiteX0" fmla="*/ 0 w 4675082"/>
                  <a:gd name="connsiteY0" fmla="*/ 522 h 2700509"/>
                  <a:gd name="connsiteX1" fmla="*/ 3116675 w 4675082"/>
                  <a:gd name="connsiteY1" fmla="*/ 0 h 2700509"/>
                  <a:gd name="connsiteX2" fmla="*/ 4675082 w 4675082"/>
                  <a:gd name="connsiteY2" fmla="*/ 2700284 h 2700509"/>
                  <a:gd name="connsiteX3" fmla="*/ 3329627 w 4675082"/>
                  <a:gd name="connsiteY3" fmla="*/ 2700509 h 2700509"/>
                  <a:gd name="connsiteX4" fmla="*/ 3331397 w 4675082"/>
                  <a:gd name="connsiteY4" fmla="*/ 2697458 h 2700509"/>
                  <a:gd name="connsiteX5" fmla="*/ 2408985 w 4675082"/>
                  <a:gd name="connsiteY5" fmla="*/ 1107148 h 2700509"/>
                  <a:gd name="connsiteX6" fmla="*/ 639408 w 4675082"/>
                  <a:gd name="connsiteY6" fmla="*/ 1107148 h 2700509"/>
                  <a:gd name="connsiteX7" fmla="*/ 0 w 4675082"/>
                  <a:gd name="connsiteY7" fmla="*/ 522 h 270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75082" h="2700509">
                    <a:moveTo>
                      <a:pt x="0" y="522"/>
                    </a:moveTo>
                    <a:lnTo>
                      <a:pt x="3116675" y="0"/>
                    </a:lnTo>
                    <a:lnTo>
                      <a:pt x="4675082" y="2700284"/>
                    </a:lnTo>
                    <a:lnTo>
                      <a:pt x="3329627" y="2700509"/>
                    </a:lnTo>
                    <a:lnTo>
                      <a:pt x="3331397" y="2697458"/>
                    </a:lnTo>
                    <a:lnTo>
                      <a:pt x="2408985" y="1107148"/>
                    </a:lnTo>
                    <a:lnTo>
                      <a:pt x="639408" y="1107148"/>
                    </a:lnTo>
                    <a:lnTo>
                      <a:pt x="0" y="522"/>
                    </a:lnTo>
                    <a:close/>
                  </a:path>
                </a:pathLst>
              </a:custGeom>
              <a:solidFill>
                <a:srgbClr val="7030A0"/>
              </a:solidFill>
              <a:ln w="9525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sv-SE" dirty="0"/>
              </a:p>
            </p:txBody>
          </p:sp>
        </p:grpSp>
        <p:grpSp>
          <p:nvGrpSpPr>
            <p:cNvPr id="90" name="Group 88">
              <a:extLst>
                <a:ext uri="{FF2B5EF4-FFF2-40B4-BE49-F238E27FC236}">
                  <a16:creationId xmlns:a16="http://schemas.microsoft.com/office/drawing/2014/main" id="{379987AC-20F2-1857-810A-369117FDCB8C}"/>
                </a:ext>
              </a:extLst>
            </p:cNvPr>
            <p:cNvGrpSpPr/>
            <p:nvPr/>
          </p:nvGrpSpPr>
          <p:grpSpPr>
            <a:xfrm>
              <a:off x="1985182" y="2463602"/>
              <a:ext cx="792193" cy="898140"/>
              <a:chOff x="3178679" y="2215083"/>
              <a:chExt cx="1721001" cy="1951168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748BAC12-3E10-7C2C-2AE0-75C2DBCD8B14}"/>
                  </a:ext>
                </a:extLst>
              </p:cNvPr>
              <p:cNvSpPr/>
              <p:nvPr/>
            </p:nvSpPr>
            <p:spPr>
              <a:xfrm rot="9000000">
                <a:off x="3178679" y="2569282"/>
                <a:ext cx="922364" cy="1596969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A484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CA0F8F9C-FB71-8B63-A39C-245EF57B23A7}"/>
                  </a:ext>
                </a:extLst>
              </p:cNvPr>
              <p:cNvSpPr/>
              <p:nvPr/>
            </p:nvSpPr>
            <p:spPr>
              <a:xfrm rot="12600000" flipH="1">
                <a:off x="3977316" y="2569280"/>
                <a:ext cx="922364" cy="159696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DD71FF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F451D095-2CE8-B3CF-F834-58670E5601F9}"/>
                  </a:ext>
                </a:extLst>
              </p:cNvPr>
              <p:cNvSpPr/>
              <p:nvPr/>
            </p:nvSpPr>
            <p:spPr>
              <a:xfrm rot="5400000">
                <a:off x="3578911" y="1878097"/>
                <a:ext cx="922365" cy="1596337"/>
              </a:xfrm>
              <a:custGeom>
                <a:avLst/>
                <a:gdLst>
                  <a:gd name="connsiteX0" fmla="*/ 0 w 2013626"/>
                  <a:gd name="connsiteY0" fmla="*/ 1735884 h 3471768"/>
                  <a:gd name="connsiteX1" fmla="*/ 1006813 w 2013626"/>
                  <a:gd name="connsiteY1" fmla="*/ 0 h 3471768"/>
                  <a:gd name="connsiteX2" fmla="*/ 2013626 w 2013626"/>
                  <a:gd name="connsiteY2" fmla="*/ 1735884 h 3471768"/>
                  <a:gd name="connsiteX3" fmla="*/ 1006813 w 2013626"/>
                  <a:gd name="connsiteY3" fmla="*/ 3471768 h 347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3626" h="3471768">
                    <a:moveTo>
                      <a:pt x="0" y="1735884"/>
                    </a:moveTo>
                    <a:lnTo>
                      <a:pt x="1006813" y="0"/>
                    </a:lnTo>
                    <a:lnTo>
                      <a:pt x="2013626" y="1735884"/>
                    </a:lnTo>
                    <a:lnTo>
                      <a:pt x="1006813" y="3471768"/>
                    </a:lnTo>
                    <a:close/>
                  </a:path>
                </a:pathLst>
              </a:custGeom>
              <a:solidFill>
                <a:srgbClr val="FFDF4D"/>
              </a:solidFill>
              <a:ln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74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33717</TotalTime>
  <Words>9</Words>
  <Application>Microsoft Macintosh PowerPoint</Application>
  <PresentationFormat>Bredbild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Johansson</dc:creator>
  <cp:lastModifiedBy>Roger Johansson</cp:lastModifiedBy>
  <cp:revision>742</cp:revision>
  <dcterms:created xsi:type="dcterms:W3CDTF">2016-12-30T09:39:09Z</dcterms:created>
  <dcterms:modified xsi:type="dcterms:W3CDTF">2022-04-28T12:04:33Z</dcterms:modified>
</cp:coreProperties>
</file>